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70" r:id="rId2"/>
    <p:sldMasterId id="2147483780" r:id="rId3"/>
    <p:sldMasterId id="2147483782" r:id="rId4"/>
    <p:sldMasterId id="2147483682" r:id="rId5"/>
    <p:sldMasterId id="2147483739" r:id="rId6"/>
  </p:sldMasterIdLst>
  <p:notesMasterIdLst>
    <p:notesMasterId r:id="rId17"/>
  </p:notesMasterIdLst>
  <p:handoutMasterIdLst>
    <p:handoutMasterId r:id="rId18"/>
  </p:handoutMasterIdLst>
  <p:sldIdLst>
    <p:sldId id="445" r:id="rId7"/>
    <p:sldId id="446" r:id="rId8"/>
    <p:sldId id="447" r:id="rId9"/>
    <p:sldId id="448" r:id="rId10"/>
    <p:sldId id="473" r:id="rId11"/>
    <p:sldId id="474" r:id="rId12"/>
    <p:sldId id="472" r:id="rId13"/>
    <p:sldId id="469" r:id="rId14"/>
    <p:sldId id="475" r:id="rId15"/>
    <p:sldId id="443"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D4D4C"/>
    <a:srgbClr val="392B70"/>
    <a:srgbClr val="D883FF"/>
    <a:srgbClr val="FFFFFF"/>
    <a:srgbClr val="FC4207"/>
    <a:srgbClr val="FFD9B7"/>
    <a:srgbClr val="FF5A00"/>
    <a:srgbClr val="3C3C3B"/>
    <a:srgbClr val="FF7814"/>
    <a:srgbClr val="E1E1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39" autoAdjust="0"/>
    <p:restoredTop sz="71298" autoAdjust="0"/>
  </p:normalViewPr>
  <p:slideViewPr>
    <p:cSldViewPr snapToGrid="0" snapToObjects="1">
      <p:cViewPr varScale="1">
        <p:scale>
          <a:sx n="148" d="100"/>
          <a:sy n="148" d="100"/>
        </p:scale>
        <p:origin x="392" y="176"/>
      </p:cViewPr>
      <p:guideLst>
        <p:guide orient="horz" pos="1620"/>
        <p:guide pos="2880"/>
      </p:guideLst>
    </p:cSldViewPr>
  </p:slideViewPr>
  <p:outlineViewPr>
    <p:cViewPr>
      <p:scale>
        <a:sx n="33" d="100"/>
        <a:sy n="33" d="100"/>
      </p:scale>
      <p:origin x="0" y="-17608"/>
    </p:cViewPr>
  </p:outlineViewPr>
  <p:notesTextViewPr>
    <p:cViewPr>
      <p:scale>
        <a:sx n="100" d="100"/>
        <a:sy n="100" d="100"/>
      </p:scale>
      <p:origin x="0" y="0"/>
    </p:cViewPr>
  </p:notesTextViewPr>
  <p:sorterViewPr>
    <p:cViewPr varScale="1">
      <p:scale>
        <a:sx n="100" d="100"/>
        <a:sy n="100" d="100"/>
      </p:scale>
      <p:origin x="0" y="4360"/>
    </p:cViewPr>
  </p:sorterViewPr>
  <p:notesViewPr>
    <p:cSldViewPr snapToGrid="0" snapToObjects="1">
      <p:cViewPr varScale="1">
        <p:scale>
          <a:sx n="69" d="100"/>
          <a:sy n="69" d="100"/>
        </p:scale>
        <p:origin x="-308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38655" y="21454"/>
            <a:ext cx="6619345" cy="458788"/>
          </a:xfrm>
          <a:prstGeom prst="rect">
            <a:avLst/>
          </a:prstGeom>
        </p:spPr>
        <p:txBody>
          <a:bodyPr vert="horz" lIns="91440" tIns="45720" rIns="91440" bIns="45720" rtlCol="0" anchor="ctr"/>
          <a:lstStyle>
            <a:lvl1pPr algn="l">
              <a:defRPr sz="1200"/>
            </a:lvl1pPr>
          </a:lstStyle>
          <a:p>
            <a:r>
              <a:rPr lang="en-AU" sz="1800" dirty="0">
                <a:solidFill>
                  <a:srgbClr val="FC4207"/>
                </a:solidFill>
                <a:latin typeface="Berthold AG Book Stencil"/>
                <a:ea typeface="Arial" charset="0"/>
                <a:cs typeface="Berthold AG Book Stencil"/>
              </a:rPr>
              <a:t>Videos for Change v18.1</a:t>
            </a:r>
          </a:p>
          <a:p>
            <a:r>
              <a:rPr lang="en-AU" sz="1800" dirty="0">
                <a:solidFill>
                  <a:srgbClr val="FC4207"/>
                </a:solidFill>
                <a:latin typeface="Berthold AG Book Stencil"/>
                <a:ea typeface="Arial" charset="0"/>
                <a:cs typeface="Berthold AG Book Stencil"/>
              </a:rPr>
              <a:t>Student-facing Slides</a:t>
            </a:r>
          </a:p>
        </p:txBody>
      </p:sp>
      <p:sp>
        <p:nvSpPr>
          <p:cNvPr id="4" name="Footer Placeholder 3"/>
          <p:cNvSpPr>
            <a:spLocks noGrp="1"/>
          </p:cNvSpPr>
          <p:nvPr>
            <p:ph type="ftr" sz="quarter" idx="2"/>
          </p:nvPr>
        </p:nvSpPr>
        <p:spPr>
          <a:xfrm>
            <a:off x="112888" y="8545689"/>
            <a:ext cx="5904089" cy="598311"/>
          </a:xfrm>
          <a:prstGeom prst="rect">
            <a:avLst/>
          </a:prstGeom>
        </p:spPr>
        <p:txBody>
          <a:bodyPr vert="horz" lIns="91440" tIns="45720" rIns="91440" bIns="45720" rtlCol="0" anchor="b"/>
          <a:lstStyle>
            <a:lvl1pPr algn="l">
              <a:defRPr sz="1200"/>
            </a:lvl1pPr>
          </a:lstStyle>
          <a:p>
            <a:r>
              <a:rPr lang="en-AU" sz="1000" b="1" dirty="0">
                <a:solidFill>
                  <a:schemeClr val="bg1">
                    <a:lumMod val="75000"/>
                  </a:schemeClr>
                </a:solidFill>
                <a:latin typeface="Arial Regular" charset="0"/>
                <a:ea typeface="Arial Regular" charset="0"/>
                <a:cs typeface="Arial Regular" charset="0"/>
              </a:rPr>
              <a:t>This presentation and supporting materials are for use by schools participating in the High Resolves Videos for Change competition</a:t>
            </a:r>
          </a:p>
          <a:p>
            <a:r>
              <a:rPr lang="de-DE" sz="1000" b="1" dirty="0">
                <a:solidFill>
                  <a:schemeClr val="bg1">
                    <a:lumMod val="75000"/>
                  </a:schemeClr>
                </a:solidFill>
                <a:latin typeface="Arial Regular" charset="0"/>
                <a:ea typeface="Arial Regular" charset="0"/>
                <a:cs typeface="Arial Regular" charset="0"/>
              </a:rPr>
              <a:t>Copyright © High </a:t>
            </a:r>
            <a:r>
              <a:rPr lang="de-DE" sz="1000" b="1" dirty="0" err="1">
                <a:solidFill>
                  <a:schemeClr val="bg1">
                    <a:lumMod val="75000"/>
                  </a:schemeClr>
                </a:solidFill>
                <a:latin typeface="Arial Regular" charset="0"/>
                <a:ea typeface="Arial Regular" charset="0"/>
                <a:cs typeface="Arial Regular" charset="0"/>
              </a:rPr>
              <a:t>Resolves</a:t>
            </a:r>
            <a:r>
              <a:rPr lang="de-DE" sz="1000" b="1" dirty="0">
                <a:solidFill>
                  <a:schemeClr val="bg1">
                    <a:lumMod val="75000"/>
                  </a:schemeClr>
                </a:solidFill>
                <a:latin typeface="Arial Regular" charset="0"/>
                <a:ea typeface="Arial Regular" charset="0"/>
                <a:cs typeface="Arial Regular" charset="0"/>
              </a:rPr>
              <a:t> 2018</a:t>
            </a:r>
            <a:endParaRPr lang="en-AU" sz="1000" b="1" dirty="0">
              <a:solidFill>
                <a:schemeClr val="bg1">
                  <a:lumMod val="75000"/>
                </a:schemeClr>
              </a:solidFill>
              <a:latin typeface="Arial Regular" charset="0"/>
              <a:ea typeface="Arial Regular" charset="0"/>
              <a:cs typeface="Arial Regular" charset="0"/>
            </a:endParaRPr>
          </a:p>
        </p:txBody>
      </p:sp>
      <p:sp>
        <p:nvSpPr>
          <p:cNvPr id="5" name="Slide Number Placeholder 4"/>
          <p:cNvSpPr>
            <a:spLocks noGrp="1"/>
          </p:cNvSpPr>
          <p:nvPr>
            <p:ph type="sldNum" sz="quarter" idx="3"/>
          </p:nvPr>
        </p:nvSpPr>
        <p:spPr>
          <a:xfrm>
            <a:off x="6016977" y="8685213"/>
            <a:ext cx="839436" cy="458787"/>
          </a:xfrm>
          <a:prstGeom prst="rect">
            <a:avLst/>
          </a:prstGeom>
        </p:spPr>
        <p:txBody>
          <a:bodyPr vert="horz" lIns="91440" tIns="45720" rIns="91440" bIns="45720" rtlCol="0" anchor="b"/>
          <a:lstStyle>
            <a:lvl1pPr algn="r">
              <a:defRPr sz="1200"/>
            </a:lvl1pPr>
          </a:lstStyle>
          <a:p>
            <a:r>
              <a:rPr lang="en-AU" sz="1000" dirty="0">
                <a:solidFill>
                  <a:srgbClr val="BFBFBF"/>
                </a:solidFill>
                <a:latin typeface="Arial" charset="0"/>
              </a:rPr>
              <a:t> Page </a:t>
            </a:r>
            <a:fld id="{A61D73D1-9637-C344-915D-92EA2685F98A}" type="slidenum">
              <a:rPr lang="en-AU" sz="1000" smtClean="0">
                <a:solidFill>
                  <a:srgbClr val="BFBFBF"/>
                </a:solidFill>
                <a:latin typeface="Arial" charset="0"/>
              </a:rPr>
              <a:t>‹#›</a:t>
            </a:fld>
            <a:endParaRPr lang="en-AU" sz="1000" dirty="0">
              <a:solidFill>
                <a:srgbClr val="BFBFBF"/>
              </a:solidFill>
              <a:latin typeface="Arial" charset="0"/>
            </a:endParaRPr>
          </a:p>
        </p:txBody>
      </p:sp>
    </p:spTree>
    <p:extLst>
      <p:ext uri="{BB962C8B-B14F-4D97-AF65-F5344CB8AC3E}">
        <p14:creationId xmlns:p14="http://schemas.microsoft.com/office/powerpoint/2010/main" val="1883310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charset="0"/>
              </a:defRPr>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charset="0"/>
              </a:defRPr>
            </a:lvl1pPr>
          </a:lstStyle>
          <a:p>
            <a:fld id="{D005EFD7-6F35-BF46-8828-18EB9C467DFC}" type="datetimeFigureOut">
              <a:rPr lang="en-US" smtClean="0"/>
              <a:pPr/>
              <a:t>7/9/18</a:t>
            </a:fld>
            <a:endParaRPr lang="en-AU"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charset="0"/>
              </a:defRPr>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charset="0"/>
              </a:defRPr>
            </a:lvl1pPr>
          </a:lstStyle>
          <a:p>
            <a:fld id="{BE58292C-936F-D245-AEAD-94F1D5E0C23E}" type="slidenum">
              <a:rPr lang="en-AU" smtClean="0"/>
              <a:pPr/>
              <a:t>‹#›</a:t>
            </a:fld>
            <a:endParaRPr lang="en-AU" dirty="0"/>
          </a:p>
        </p:txBody>
      </p:sp>
    </p:spTree>
    <p:extLst>
      <p:ext uri="{BB962C8B-B14F-4D97-AF65-F5344CB8AC3E}">
        <p14:creationId xmlns:p14="http://schemas.microsoft.com/office/powerpoint/2010/main" val="416433513"/>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charset="0"/>
        <a:ea typeface="+mn-ea"/>
        <a:cs typeface="+mn-cs"/>
      </a:defRPr>
    </a:lvl1pPr>
    <a:lvl2pPr marL="457200" algn="l" defTabSz="457200" rtl="0" eaLnBrk="1" latinLnBrk="0" hangingPunct="1">
      <a:defRPr sz="1200" b="0" i="0" kern="1200">
        <a:solidFill>
          <a:schemeClr val="tx1"/>
        </a:solidFill>
        <a:latin typeface="Arial" charset="0"/>
        <a:ea typeface="+mn-ea"/>
        <a:cs typeface="+mn-cs"/>
      </a:defRPr>
    </a:lvl2pPr>
    <a:lvl3pPr marL="914400" algn="l" defTabSz="457200" rtl="0" eaLnBrk="1" latinLnBrk="0" hangingPunct="1">
      <a:defRPr sz="1200" b="0" i="0" kern="1200">
        <a:solidFill>
          <a:schemeClr val="tx1"/>
        </a:solidFill>
        <a:latin typeface="Arial" charset="0"/>
        <a:ea typeface="+mn-ea"/>
        <a:cs typeface="+mn-cs"/>
      </a:defRPr>
    </a:lvl3pPr>
    <a:lvl4pPr marL="1371600" algn="l" defTabSz="457200" rtl="0" eaLnBrk="1" latinLnBrk="0" hangingPunct="1">
      <a:defRPr sz="1200" b="0" i="0" kern="1200">
        <a:solidFill>
          <a:schemeClr val="tx1"/>
        </a:solidFill>
        <a:latin typeface="Arial" charset="0"/>
        <a:ea typeface="+mn-ea"/>
        <a:cs typeface="+mn-cs"/>
      </a:defRPr>
    </a:lvl4pPr>
    <a:lvl5pPr marL="1828800" algn="l" defTabSz="457200" rtl="0" eaLnBrk="1" latinLnBrk="0" hangingPunct="1">
      <a:defRPr sz="1200" b="0" i="0" kern="1200">
        <a:solidFill>
          <a:schemeClr val="tx1"/>
        </a:solidFill>
        <a:latin typeface="Arial"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xfrm>
            <a:off x="381000" y="685800"/>
            <a:ext cx="6096000" cy="3429000"/>
          </a:xfrm>
        </p:spPr>
      </p:sp>
      <p:sp>
        <p:nvSpPr>
          <p:cNvPr id="103426"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u="none" kern="1200" baseline="0" noProof="0" dirty="0">
                <a:solidFill>
                  <a:srgbClr val="4D4D4C"/>
                </a:solidFill>
                <a:effectLst/>
                <a:latin typeface="Arial Regular"/>
                <a:ea typeface="Arial Regular" charset="0"/>
                <a:cs typeface="Open Sans"/>
              </a:rPr>
              <a:t>This presentation and supporting materials are created as teacher resources for Videos for Change by High Resolves</a:t>
            </a:r>
          </a:p>
          <a:p>
            <a:pPr marL="0" marR="0" indent="0" algn="l" defTabSz="457200" rtl="0" eaLnBrk="1" fontAlgn="auto" latinLnBrk="0" hangingPunct="1">
              <a:lnSpc>
                <a:spcPct val="100000"/>
              </a:lnSpc>
              <a:spcBef>
                <a:spcPts val="0"/>
              </a:spcBef>
              <a:spcAft>
                <a:spcPts val="0"/>
              </a:spcAft>
              <a:buClrTx/>
              <a:buSzTx/>
              <a:buFontTx/>
              <a:buNone/>
              <a:tabLst/>
              <a:defRPr/>
            </a:pPr>
            <a:r>
              <a:rPr lang="en-AU" sz="1200" u="none" kern="1200" baseline="0" noProof="0" dirty="0">
                <a:solidFill>
                  <a:srgbClr val="4D4D4C"/>
                </a:solidFill>
                <a:effectLst/>
                <a:latin typeface="Arial Regular"/>
                <a:ea typeface="Arial Regular" charset="0"/>
                <a:cs typeface="Open Sans"/>
              </a:rPr>
              <a:t>Copyright </a:t>
            </a:r>
            <a:r>
              <a:rPr lang="de-DE" sz="1200" b="1" u="none" kern="1200" baseline="0" dirty="0">
                <a:solidFill>
                  <a:srgbClr val="4D4D4C"/>
                </a:solidFill>
                <a:effectLst/>
                <a:latin typeface="Arial Regular" charset="0"/>
                <a:ea typeface="Arial Regular" charset="0"/>
                <a:cs typeface="Arial Regular" charset="0"/>
              </a:rPr>
              <a:t>© </a:t>
            </a:r>
            <a:r>
              <a:rPr lang="de-DE" sz="1200" b="0" u="none" kern="1200" baseline="0" dirty="0">
                <a:solidFill>
                  <a:srgbClr val="4D4D4C"/>
                </a:solidFill>
                <a:effectLst/>
                <a:latin typeface="Arial Regular" charset="0"/>
                <a:ea typeface="Arial Regular" charset="0"/>
                <a:cs typeface="Arial Regular" charset="0"/>
              </a:rPr>
              <a:t>High Resolves 2018</a:t>
            </a:r>
            <a:endParaRPr lang="en-AU" sz="1200" b="0" u="none" kern="1200" baseline="0" noProof="0" dirty="0">
              <a:solidFill>
                <a:srgbClr val="4D4D4C"/>
              </a:solidFill>
              <a:effectLst/>
              <a:latin typeface="Arial Regular"/>
              <a:ea typeface="Arial Regular" charset="0"/>
              <a:cs typeface="Open Sans"/>
            </a:endParaRPr>
          </a:p>
          <a:p>
            <a:endParaRPr lang="de-DE" sz="1200" b="1" u="none" kern="1200" baseline="0" dirty="0">
              <a:solidFill>
                <a:srgbClr val="4D4D4C"/>
              </a:solidFill>
              <a:effectLst/>
              <a:latin typeface="Arial Regular" charset="0"/>
              <a:ea typeface="Arial Regular" charset="0"/>
              <a:cs typeface="Arial Regular" charset="0"/>
            </a:endParaRPr>
          </a:p>
          <a:p>
            <a:r>
              <a:rPr lang="en-AU" sz="1200" b="1" u="none" kern="1200" baseline="0" noProof="0" dirty="0">
                <a:solidFill>
                  <a:srgbClr val="4D4D4C"/>
                </a:solidFill>
                <a:effectLst/>
                <a:latin typeface="Arial Regular" charset="0"/>
                <a:ea typeface="Arial Regular" charset="0"/>
                <a:cs typeface="Arial Regular" charset="0"/>
              </a:rPr>
              <a:t>Suggested timing: </a:t>
            </a:r>
            <a:r>
              <a:rPr lang="en-AU" sz="1200" b="0" u="none" kern="1200" baseline="0" noProof="0" dirty="0">
                <a:solidFill>
                  <a:srgbClr val="4D4D4C"/>
                </a:solidFill>
                <a:effectLst/>
                <a:latin typeface="Arial Regular" charset="0"/>
                <a:ea typeface="Arial Regular" charset="0"/>
                <a:cs typeface="Arial Regular" charset="0"/>
              </a:rPr>
              <a:t>10 minutes for teacher instruction</a:t>
            </a:r>
            <a:r>
              <a:rPr lang="en-AU" sz="1200" b="0" i="0" u="none" kern="1200" baseline="0" noProof="0" dirty="0">
                <a:solidFill>
                  <a:srgbClr val="4D4D4C"/>
                </a:solidFill>
                <a:effectLst/>
                <a:latin typeface="Arial Regular" charset="0"/>
                <a:ea typeface="Arial Regular" charset="0"/>
                <a:cs typeface="Arial Regular" charset="0"/>
              </a:rPr>
              <a:t>, additional time needed for teams to research their social issue</a:t>
            </a:r>
          </a:p>
          <a:p>
            <a:r>
              <a:rPr lang="en-AU" sz="1200" b="1" i="0" u="none" kern="1200" baseline="0" noProof="0" dirty="0">
                <a:solidFill>
                  <a:srgbClr val="4D4D4C"/>
                </a:solidFill>
                <a:effectLst/>
                <a:latin typeface="Arial Regular" charset="0"/>
                <a:ea typeface="Arial Regular" charset="0"/>
                <a:cs typeface="Arial Regular" charset="0"/>
              </a:rPr>
              <a:t>Resources:</a:t>
            </a:r>
            <a:r>
              <a:rPr lang="en-AU" sz="1200" b="0" i="0" u="none" kern="1200" baseline="0" noProof="0" dirty="0">
                <a:solidFill>
                  <a:srgbClr val="4D4D4C"/>
                </a:solidFill>
                <a:effectLst/>
                <a:latin typeface="Arial Regular" charset="0"/>
                <a:ea typeface="Arial Regular" charset="0"/>
                <a:cs typeface="Arial Regular" charset="0"/>
              </a:rPr>
              <a:t> Team Sheet (one per team of students) and/or blank paper (one per team of students)</a:t>
            </a:r>
            <a:endParaRPr lang="en-AU" sz="1200" b="1" u="none" kern="1200" dirty="0">
              <a:solidFill>
                <a:srgbClr val="4D4D4C"/>
              </a:solidFill>
              <a:effectLst/>
              <a:latin typeface="Arial Regular" charset="0"/>
              <a:ea typeface="Arial Regular" charset="0"/>
              <a:cs typeface="Arial Regular" charset="0"/>
            </a:endParaRPr>
          </a:p>
          <a:p>
            <a:endParaRPr lang="en-AU" sz="1200" b="1" u="none" kern="1200" dirty="0">
              <a:solidFill>
                <a:srgbClr val="4D4D4C"/>
              </a:solidFill>
              <a:effectLst/>
              <a:latin typeface="Arial Regular" charset="0"/>
              <a:ea typeface="Arial Regular" charset="0"/>
              <a:cs typeface="Arial Regular" charset="0"/>
            </a:endParaRPr>
          </a:p>
          <a:p>
            <a:endParaRPr lang="en-AU" dirty="0"/>
          </a:p>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US" sz="1200" dirty="0">
                <a:latin typeface="Arial Regular" charset="0"/>
              </a:rPr>
              <a:t>Explain</a:t>
            </a:r>
            <a:r>
              <a:rPr lang="en-US" sz="1200" baseline="0" dirty="0">
                <a:latin typeface="Arial Regular" charset="0"/>
              </a:rPr>
              <a:t> that before creating their video the students should find out some more about their chosen social issue so that they can decide what information they want to include in their video.</a:t>
            </a:r>
          </a:p>
          <a:p>
            <a:pPr marL="171450" indent="-171450">
              <a:buFont typeface="Arial"/>
              <a:buChar char="•"/>
            </a:pPr>
            <a:endParaRPr lang="en-AU" sz="1200" u="none" kern="1200" baseline="0" dirty="0">
              <a:solidFill>
                <a:srgbClr val="4D4D4C"/>
              </a:solidFill>
              <a:effectLst/>
              <a:latin typeface="Arial Regular" charset="0"/>
              <a:ea typeface="Arial Regular" charset="0"/>
              <a:cs typeface="Arial Regular"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Arial" charset="0"/>
                <a:ea typeface="+mn-ea"/>
                <a:cs typeface="+mn-cs"/>
              </a:rPr>
              <a:t>HRES-VFC-00001-A-AUS</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endParaRPr lang="en-AU" sz="1200" u="none" kern="1200" baseline="0" dirty="0">
              <a:solidFill>
                <a:srgbClr val="4D4D4C"/>
              </a:solidFill>
              <a:effectLst/>
              <a:latin typeface="Arial Regular" charset="0"/>
              <a:ea typeface="Arial Regular" charset="0"/>
              <a:cs typeface="Arial Regular" charset="0"/>
            </a:endParaRPr>
          </a:p>
          <a:p>
            <a:endParaRPr lang="en-AU" sz="1200" u="sng" kern="1200" baseline="0" noProof="0" dirty="0">
              <a:solidFill>
                <a:srgbClr val="4D4D4C"/>
              </a:solidFill>
              <a:effectLst/>
              <a:latin typeface="Arial Regular" charset="0"/>
              <a:ea typeface="Arial Regular" charset="0"/>
              <a:cs typeface="Arial Regular" charset="0"/>
            </a:endParaRPr>
          </a:p>
        </p:txBody>
      </p:sp>
    </p:spTree>
    <p:extLst>
      <p:ext uri="{BB962C8B-B14F-4D97-AF65-F5344CB8AC3E}">
        <p14:creationId xmlns:p14="http://schemas.microsoft.com/office/powerpoint/2010/main" val="1014915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dirty="0"/>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AU" dirty="0"/>
              <a:t>Give each group a</a:t>
            </a:r>
            <a:r>
              <a:rPr lang="en-AU" baseline="0" dirty="0"/>
              <a:t> couple of minutes to decide on their ’Call to Action’ and to record it on their own ‘Team Sheet’.</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AU" baseline="0" dirty="0"/>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AU" baseline="0" dirty="0"/>
              <a:t>For teams that have chosen options other than ‘share our video’ encourage them to add specific details of what they want their audience to act after watching the video.</a:t>
            </a:r>
          </a:p>
          <a:p>
            <a:endParaRPr lang="en-AU" dirty="0"/>
          </a:p>
        </p:txBody>
      </p:sp>
      <p:sp>
        <p:nvSpPr>
          <p:cNvPr id="4" name="Slide Number Placeholder 3"/>
          <p:cNvSpPr>
            <a:spLocks noGrp="1"/>
          </p:cNvSpPr>
          <p:nvPr>
            <p:ph type="sldNum" sz="quarter" idx="10"/>
          </p:nvPr>
        </p:nvSpPr>
        <p:spPr/>
        <p:txBody>
          <a:bodyPr/>
          <a:lstStyle/>
          <a:p>
            <a:fld id="{BE58292C-936F-D245-AEAD-94F1D5E0C23E}" type="slidenum">
              <a:rPr lang="en-AU" smtClean="0"/>
              <a:t>10</a:t>
            </a:fld>
            <a:endParaRPr lang="en-AU"/>
          </a:p>
        </p:txBody>
      </p:sp>
    </p:spTree>
    <p:extLst>
      <p:ext uri="{BB962C8B-B14F-4D97-AF65-F5344CB8AC3E}">
        <p14:creationId xmlns:p14="http://schemas.microsoft.com/office/powerpoint/2010/main" val="71444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AU" baseline="0" dirty="0"/>
              <a:t>Suggest that each team, either on the back of their ‘Team Sheet’ or on some blank paper, draw their own ’Issue Tree’ for the social issue: with the trunk of the tree representing the social issue; the branches and leaves representing the effects of the issue; and the roots representing the causes of the issue.</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AU" baseline="0" dirty="0"/>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AU" baseline="0" dirty="0"/>
              <a:t>Explain that the example on the screen is one created by a team of students who were researching the social issue of domestic violence and if appropriate point out that some of their research their ideas may be questionable (e.g. divorce is not always a cause of domestic violence, alcoholism is not always an effect of domestic violence).</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AU" baseline="0" dirty="0"/>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AU" baseline="0" dirty="0"/>
              <a:t>Remind students that they can access some basic information about a range of social issues by following the link.</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AU" baseline="0" dirty="0"/>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AU" baseline="0" dirty="0"/>
              <a:t>Encourage each team to focus only on one or two causes or effects of the social issue as this will help make sure that their video has a clear message and does not overwhelm their audience.</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AU" baseline="0" dirty="0"/>
          </a:p>
          <a:p>
            <a:endParaRPr lang="en-AU" sz="1200" u="sng" kern="1200" baseline="0" dirty="0">
              <a:solidFill>
                <a:srgbClr val="4D4D4C"/>
              </a:solidFill>
              <a:effectLst/>
              <a:latin typeface="Arial Regular" charset="0"/>
              <a:ea typeface="Arial Regular" charset="0"/>
              <a:cs typeface="Arial Regular" charset="0"/>
            </a:endParaRPr>
          </a:p>
        </p:txBody>
      </p:sp>
      <p:sp>
        <p:nvSpPr>
          <p:cNvPr id="4" name="Slide Number Placeholder 3"/>
          <p:cNvSpPr>
            <a:spLocks noGrp="1"/>
          </p:cNvSpPr>
          <p:nvPr>
            <p:ph type="sldNum" sz="quarter" idx="10"/>
          </p:nvPr>
        </p:nvSpPr>
        <p:spPr/>
        <p:txBody>
          <a:bodyPr/>
          <a:lstStyle/>
          <a:p>
            <a:fld id="{BE58292C-936F-D245-AEAD-94F1D5E0C23E}" type="slidenum">
              <a:rPr lang="en-AU" smtClean="0"/>
              <a:pPr/>
              <a:t>2</a:t>
            </a:fld>
            <a:endParaRPr lang="en-AU" dirty="0"/>
          </a:p>
        </p:txBody>
      </p:sp>
    </p:spTree>
    <p:extLst>
      <p:ext uri="{BB962C8B-B14F-4D97-AF65-F5344CB8AC3E}">
        <p14:creationId xmlns:p14="http://schemas.microsoft.com/office/powerpoint/2010/main" val="694558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AU" baseline="0" dirty="0"/>
              <a:t>Explain that to make sure their video has a clear focus and is more likely to have an impact that each team chooses one or two key facts that they want their audience to know after watching their video and one emotion they want their audience to feel after watching their video.</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AU" baseline="0" dirty="0"/>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AU" baseline="0" dirty="0"/>
              <a:t>Introduce the video on the next slide as a finalist in the 2017 Videos for Change challenge and ask the students to make a note of what the video was designed to make them think and how it was designed to make them feel.</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AU" baseline="0" dirty="0"/>
          </a:p>
        </p:txBody>
      </p:sp>
      <p:sp>
        <p:nvSpPr>
          <p:cNvPr id="4" name="Slide Number Placeholder 3"/>
          <p:cNvSpPr>
            <a:spLocks noGrp="1"/>
          </p:cNvSpPr>
          <p:nvPr>
            <p:ph type="sldNum" sz="quarter" idx="10"/>
          </p:nvPr>
        </p:nvSpPr>
        <p:spPr/>
        <p:txBody>
          <a:bodyPr/>
          <a:lstStyle/>
          <a:p>
            <a:fld id="{BE58292C-936F-D245-AEAD-94F1D5E0C23E}" type="slidenum">
              <a:rPr lang="en-AU" smtClean="0"/>
              <a:t>3</a:t>
            </a:fld>
            <a:endParaRPr lang="en-AU"/>
          </a:p>
        </p:txBody>
      </p:sp>
    </p:spTree>
    <p:extLst>
      <p:ext uri="{BB962C8B-B14F-4D97-AF65-F5344CB8AC3E}">
        <p14:creationId xmlns:p14="http://schemas.microsoft.com/office/powerpoint/2010/main" val="477398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US" sz="1200" dirty="0">
                <a:latin typeface="Arial Regular" charset="0"/>
              </a:rPr>
              <a:t>Goulburn</a:t>
            </a:r>
            <a:r>
              <a:rPr lang="en-US" sz="1200" baseline="0" dirty="0">
                <a:latin typeface="Arial Regular" charset="0"/>
              </a:rPr>
              <a:t> Valley High School – Cyber Bullying </a:t>
            </a:r>
            <a:r>
              <a:rPr lang="en-US" sz="1200" dirty="0">
                <a:latin typeface="Arial Regular" charset="0"/>
              </a:rPr>
              <a:t>video will play here automatically</a:t>
            </a:r>
            <a:r>
              <a:rPr lang="en-US" sz="1200" baseline="0" dirty="0">
                <a:latin typeface="Arial Regular" charset="0"/>
              </a:rPr>
              <a:t> (1 minute 3 seconds).</a:t>
            </a:r>
          </a:p>
          <a:p>
            <a:pPr marL="171450" indent="-171450">
              <a:buFont typeface="Arial"/>
              <a:buChar char="•"/>
            </a:pPr>
            <a:endParaRPr lang="en-US" sz="1200" baseline="0" dirty="0">
              <a:latin typeface="Arial Regular" charset="0"/>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AU" sz="1200" u="none" kern="1200" baseline="0" dirty="0">
                <a:solidFill>
                  <a:srgbClr val="4D4D4C"/>
                </a:solidFill>
                <a:effectLst/>
                <a:latin typeface="Arial Regular" charset="0"/>
                <a:ea typeface="Arial Regular" charset="0"/>
                <a:cs typeface="Arial Regular" charset="0"/>
              </a:rPr>
              <a:t>The video can also be viewed at: http://</a:t>
            </a:r>
            <a:r>
              <a:rPr lang="en-AU" sz="1200" u="none" kern="1200" baseline="0" dirty="0" err="1">
                <a:solidFill>
                  <a:srgbClr val="4D4D4C"/>
                </a:solidFill>
                <a:effectLst/>
                <a:latin typeface="Arial Regular" charset="0"/>
                <a:ea typeface="Arial Regular" charset="0"/>
                <a:cs typeface="Arial Regular" charset="0"/>
              </a:rPr>
              <a:t>www.highresolves.org</a:t>
            </a:r>
            <a:r>
              <a:rPr lang="en-AU" sz="1200" u="none" kern="1200" baseline="0" dirty="0">
                <a:solidFill>
                  <a:srgbClr val="4D4D4C"/>
                </a:solidFill>
                <a:effectLst/>
                <a:latin typeface="Arial Regular" charset="0"/>
                <a:ea typeface="Arial Regular" charset="0"/>
                <a:cs typeface="Arial Regular" charset="0"/>
              </a:rPr>
              <a:t>/</a:t>
            </a:r>
            <a:r>
              <a:rPr lang="en-AU" sz="1200" u="none" kern="1200" baseline="0" dirty="0" err="1">
                <a:solidFill>
                  <a:srgbClr val="4D4D4C"/>
                </a:solidFill>
                <a:effectLst/>
                <a:latin typeface="Arial Regular" charset="0"/>
                <a:ea typeface="Arial Regular" charset="0"/>
                <a:cs typeface="Arial Regular" charset="0"/>
              </a:rPr>
              <a:t>videosforchange</a:t>
            </a:r>
            <a:endParaRPr lang="en-AU" dirty="0"/>
          </a:p>
        </p:txBody>
      </p:sp>
      <p:sp>
        <p:nvSpPr>
          <p:cNvPr id="4" name="Slide Number Placeholder 3"/>
          <p:cNvSpPr>
            <a:spLocks noGrp="1"/>
          </p:cNvSpPr>
          <p:nvPr>
            <p:ph type="sldNum" sz="quarter" idx="10"/>
          </p:nvPr>
        </p:nvSpPr>
        <p:spPr/>
        <p:txBody>
          <a:bodyPr/>
          <a:lstStyle/>
          <a:p>
            <a:fld id="{BE58292C-936F-D245-AEAD-94F1D5E0C23E}" type="slidenum">
              <a:rPr lang="en-AU" smtClean="0"/>
              <a:t>4</a:t>
            </a:fld>
            <a:endParaRPr lang="en-AU"/>
          </a:p>
        </p:txBody>
      </p:sp>
    </p:spTree>
    <p:extLst>
      <p:ext uri="{BB962C8B-B14F-4D97-AF65-F5344CB8AC3E}">
        <p14:creationId xmlns:p14="http://schemas.microsoft.com/office/powerpoint/2010/main" val="1097431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noProof="0" dirty="0">
                <a:solidFill>
                  <a:srgbClr val="4D4D4C"/>
                </a:solidFill>
                <a:effectLst/>
                <a:latin typeface="Arial Regular" charset="0"/>
                <a:ea typeface="Arial Regular" charset="0"/>
                <a:cs typeface="Arial Regular" charset="0"/>
              </a:rPr>
              <a:t>Teaching</a:t>
            </a:r>
            <a:r>
              <a:rPr lang="en-AU" sz="1200" b="1" u="sng" kern="1200" baseline="0" noProof="0" dirty="0">
                <a:solidFill>
                  <a:srgbClr val="4D4D4C"/>
                </a:solidFill>
                <a:effectLst/>
                <a:latin typeface="Arial Regular" charset="0"/>
                <a:ea typeface="Arial Regular" charset="0"/>
                <a:cs typeface="Arial Regular" charset="0"/>
              </a:rPr>
              <a:t> and Learning Sequence</a:t>
            </a:r>
          </a:p>
          <a:p>
            <a:endParaRPr lang="en-AU" sz="1200" u="sng" kern="1200" baseline="0" noProof="0" dirty="0">
              <a:solidFill>
                <a:srgbClr val="4D4D4C"/>
              </a:solidFill>
              <a:effectLst/>
              <a:latin typeface="Arial Regular" charset="0"/>
              <a:ea typeface="Arial Regular" charset="0"/>
              <a:cs typeface="Arial Regular" charset="0"/>
            </a:endParaRPr>
          </a:p>
          <a:p>
            <a:pPr marL="171450" indent="-171450">
              <a:buFont typeface="Arial"/>
              <a:buChar char="•"/>
            </a:pPr>
            <a:r>
              <a:rPr lang="en-AU" sz="1200" noProof="0" dirty="0">
                <a:latin typeface="Arial Regular" charset="0"/>
              </a:rPr>
              <a:t>Ask the students what</a:t>
            </a:r>
            <a:r>
              <a:rPr lang="en-AU" sz="1200" baseline="0" noProof="0" dirty="0">
                <a:latin typeface="Arial Regular" charset="0"/>
              </a:rPr>
              <a:t> information the video contained that they are more likely to think about after having watched the video</a:t>
            </a:r>
          </a:p>
          <a:p>
            <a:pPr marL="171450" indent="-171450">
              <a:buFont typeface="Arial"/>
              <a:buChar char="•"/>
            </a:pPr>
            <a:endParaRPr lang="en-AU" sz="1200" baseline="0" noProof="0" dirty="0">
              <a:latin typeface="Arial Regular" charset="0"/>
            </a:endParaRPr>
          </a:p>
          <a:p>
            <a:pPr marL="171450" indent="-171450">
              <a:buFont typeface="Arial"/>
              <a:buChar char="•"/>
            </a:pPr>
            <a:r>
              <a:rPr lang="en-AU" sz="1200" baseline="0" noProof="0" dirty="0">
                <a:latin typeface="Arial Regular" charset="0"/>
              </a:rPr>
              <a:t>Summarise the students’ responses</a:t>
            </a:r>
            <a:endParaRPr lang="en-AU" noProof="0" dirty="0"/>
          </a:p>
          <a:p>
            <a:endParaRPr lang="en-AU" noProof="0" dirty="0"/>
          </a:p>
        </p:txBody>
      </p:sp>
      <p:sp>
        <p:nvSpPr>
          <p:cNvPr id="4" name="Slide Number Placeholder 3"/>
          <p:cNvSpPr>
            <a:spLocks noGrp="1"/>
          </p:cNvSpPr>
          <p:nvPr>
            <p:ph type="sldNum" sz="quarter" idx="10"/>
          </p:nvPr>
        </p:nvSpPr>
        <p:spPr/>
        <p:txBody>
          <a:bodyPr/>
          <a:lstStyle/>
          <a:p>
            <a:fld id="{BE58292C-936F-D245-AEAD-94F1D5E0C23E}" type="slidenum">
              <a:rPr lang="en-AU" smtClean="0"/>
              <a:t>5</a:t>
            </a:fld>
            <a:endParaRPr lang="en-AU"/>
          </a:p>
        </p:txBody>
      </p:sp>
    </p:spTree>
    <p:extLst>
      <p:ext uri="{BB962C8B-B14F-4D97-AF65-F5344CB8AC3E}">
        <p14:creationId xmlns:p14="http://schemas.microsoft.com/office/powerpoint/2010/main" val="1180665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noProof="0" dirty="0">
                <a:solidFill>
                  <a:srgbClr val="4D4D4C"/>
                </a:solidFill>
                <a:effectLst/>
                <a:latin typeface="Arial Regular" charset="0"/>
                <a:ea typeface="Arial Regular" charset="0"/>
                <a:cs typeface="Arial Regular" charset="0"/>
              </a:rPr>
              <a:t>Teaching</a:t>
            </a:r>
            <a:r>
              <a:rPr lang="en-AU" sz="1200" b="1" u="sng" kern="1200" baseline="0" noProof="0" dirty="0">
                <a:solidFill>
                  <a:srgbClr val="4D4D4C"/>
                </a:solidFill>
                <a:effectLst/>
                <a:latin typeface="Arial Regular" charset="0"/>
                <a:ea typeface="Arial Regular" charset="0"/>
                <a:cs typeface="Arial Regular" charset="0"/>
              </a:rPr>
              <a:t> and Learning Sequence</a:t>
            </a:r>
          </a:p>
          <a:p>
            <a:endParaRPr lang="en-AU" sz="1200" u="sng" kern="1200" baseline="0" noProof="0" dirty="0">
              <a:solidFill>
                <a:srgbClr val="4D4D4C"/>
              </a:solidFill>
              <a:effectLst/>
              <a:latin typeface="Arial Regular" charset="0"/>
              <a:ea typeface="Arial Regular" charset="0"/>
              <a:cs typeface="Arial Regular" charset="0"/>
            </a:endParaRPr>
          </a:p>
          <a:p>
            <a:pPr marL="171450" indent="-171450">
              <a:buFont typeface="Arial"/>
              <a:buChar char="•"/>
            </a:pPr>
            <a:r>
              <a:rPr lang="en-AU" sz="1200" noProof="0" dirty="0">
                <a:latin typeface="Arial Regular" charset="0"/>
              </a:rPr>
              <a:t>Ask the students what</a:t>
            </a:r>
            <a:r>
              <a:rPr lang="en-AU" sz="1200" baseline="0" noProof="0" dirty="0">
                <a:latin typeface="Arial Regular" charset="0"/>
              </a:rPr>
              <a:t> emotions the video was designed to provoke</a:t>
            </a:r>
          </a:p>
          <a:p>
            <a:pPr marL="171450" indent="-171450">
              <a:buFont typeface="Arial"/>
              <a:buChar char="•"/>
            </a:pPr>
            <a:endParaRPr lang="en-AU" sz="1200" baseline="0" noProof="0" dirty="0">
              <a:latin typeface="Arial Regular" charset="0"/>
            </a:endParaRPr>
          </a:p>
          <a:p>
            <a:pPr marL="171450" indent="-171450">
              <a:buFont typeface="Arial"/>
              <a:buChar char="•"/>
            </a:pPr>
            <a:r>
              <a:rPr lang="en-AU" sz="1200" baseline="0" noProof="0" dirty="0">
                <a:latin typeface="Arial Regular" charset="0"/>
              </a:rPr>
              <a:t>Summarise the students’ responses</a:t>
            </a:r>
            <a:endParaRPr lang="en-AU" noProof="0" dirty="0"/>
          </a:p>
          <a:p>
            <a:endParaRPr lang="en-AU" dirty="0"/>
          </a:p>
        </p:txBody>
      </p:sp>
      <p:sp>
        <p:nvSpPr>
          <p:cNvPr id="4" name="Slide Number Placeholder 3"/>
          <p:cNvSpPr>
            <a:spLocks noGrp="1"/>
          </p:cNvSpPr>
          <p:nvPr>
            <p:ph type="sldNum" sz="quarter" idx="10"/>
          </p:nvPr>
        </p:nvSpPr>
        <p:spPr/>
        <p:txBody>
          <a:bodyPr/>
          <a:lstStyle/>
          <a:p>
            <a:fld id="{BE58292C-936F-D245-AEAD-94F1D5E0C23E}" type="slidenum">
              <a:rPr lang="en-AU" smtClean="0"/>
              <a:t>6</a:t>
            </a:fld>
            <a:endParaRPr lang="en-AU"/>
          </a:p>
        </p:txBody>
      </p:sp>
    </p:spTree>
    <p:extLst>
      <p:ext uri="{BB962C8B-B14F-4D97-AF65-F5344CB8AC3E}">
        <p14:creationId xmlns:p14="http://schemas.microsoft.com/office/powerpoint/2010/main" val="1539876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AU" baseline="0" dirty="0"/>
              <a:t>Suggest that each team, using their ‘Issue Tree’, identify the one or two key facts and emotions that they want to audience to know and feel after they have watched the video and write these on their copy of their ‘Team Sheet’.</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AU" baseline="0" dirty="0"/>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AU" dirty="0"/>
          </a:p>
        </p:txBody>
      </p:sp>
      <p:sp>
        <p:nvSpPr>
          <p:cNvPr id="4" name="Slide Number Placeholder 3"/>
          <p:cNvSpPr>
            <a:spLocks noGrp="1"/>
          </p:cNvSpPr>
          <p:nvPr>
            <p:ph type="sldNum" sz="quarter" idx="10"/>
          </p:nvPr>
        </p:nvSpPr>
        <p:spPr/>
        <p:txBody>
          <a:bodyPr/>
          <a:lstStyle/>
          <a:p>
            <a:fld id="{BE58292C-936F-D245-AEAD-94F1D5E0C23E}" type="slidenum">
              <a:rPr lang="en-AU" smtClean="0"/>
              <a:t>7</a:t>
            </a:fld>
            <a:endParaRPr lang="en-AU"/>
          </a:p>
        </p:txBody>
      </p:sp>
    </p:spTree>
    <p:extLst>
      <p:ext uri="{BB962C8B-B14F-4D97-AF65-F5344CB8AC3E}">
        <p14:creationId xmlns:p14="http://schemas.microsoft.com/office/powerpoint/2010/main" val="1255430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dirty="0"/>
          </a:p>
          <a:p>
            <a:pPr marL="171450" indent="-171450">
              <a:buFont typeface="Arial" charset="0"/>
              <a:buChar char="•"/>
            </a:pPr>
            <a:r>
              <a:rPr lang="en-AU" dirty="0"/>
              <a:t>Explain that now the students</a:t>
            </a:r>
            <a:r>
              <a:rPr lang="en-AU" baseline="0" dirty="0"/>
              <a:t> have more information about the issue, they need to decide what they want their audience to do after watching the video, their call to action. Go through the options displayed on the slide. </a:t>
            </a:r>
          </a:p>
          <a:p>
            <a:pPr marL="171450" indent="-171450">
              <a:buFont typeface="Arial" charset="0"/>
              <a:buChar char="•"/>
            </a:pPr>
            <a:endParaRPr lang="en-AU" baseline="0" dirty="0"/>
          </a:p>
          <a:p>
            <a:pPr marL="171450" indent="-171450">
              <a:buFont typeface="Arial" charset="0"/>
              <a:buChar char="•"/>
            </a:pPr>
            <a:r>
              <a:rPr lang="en-AU" baseline="0" dirty="0"/>
              <a:t>Ask each group to decide on one particular call to action that they want to include at the end of the video.  </a:t>
            </a:r>
          </a:p>
        </p:txBody>
      </p:sp>
      <p:sp>
        <p:nvSpPr>
          <p:cNvPr id="4" name="Slide Number Placeholder 3"/>
          <p:cNvSpPr>
            <a:spLocks noGrp="1"/>
          </p:cNvSpPr>
          <p:nvPr>
            <p:ph type="sldNum" sz="quarter" idx="10"/>
          </p:nvPr>
        </p:nvSpPr>
        <p:spPr/>
        <p:txBody>
          <a:bodyPr/>
          <a:lstStyle/>
          <a:p>
            <a:fld id="{BE58292C-936F-D245-AEAD-94F1D5E0C23E}" type="slidenum">
              <a:rPr lang="en-AU" smtClean="0"/>
              <a:pPr/>
              <a:t>8</a:t>
            </a:fld>
            <a:endParaRPr lang="en-AU" dirty="0"/>
          </a:p>
        </p:txBody>
      </p:sp>
    </p:spTree>
    <p:extLst>
      <p:ext uri="{BB962C8B-B14F-4D97-AF65-F5344CB8AC3E}">
        <p14:creationId xmlns:p14="http://schemas.microsoft.com/office/powerpoint/2010/main" val="2069222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dirty="0"/>
          </a:p>
          <a:p>
            <a:pPr marL="171450" indent="-171450">
              <a:buFont typeface="Arial" charset="0"/>
              <a:buChar char="•"/>
            </a:pPr>
            <a:r>
              <a:rPr lang="en-AU" dirty="0"/>
              <a:t>Use the</a:t>
            </a:r>
            <a:r>
              <a:rPr lang="en-AU" baseline="0" dirty="0"/>
              <a:t> social exclusion and the cyber-bullying videos that they just watched to highlight examples of  ’Calls to Action’, which focus on changing behaviours. </a:t>
            </a:r>
          </a:p>
        </p:txBody>
      </p:sp>
      <p:sp>
        <p:nvSpPr>
          <p:cNvPr id="4" name="Slide Number Placeholder 3"/>
          <p:cNvSpPr>
            <a:spLocks noGrp="1"/>
          </p:cNvSpPr>
          <p:nvPr>
            <p:ph type="sldNum" sz="quarter" idx="10"/>
          </p:nvPr>
        </p:nvSpPr>
        <p:spPr/>
        <p:txBody>
          <a:bodyPr/>
          <a:lstStyle/>
          <a:p>
            <a:fld id="{BE58292C-936F-D245-AEAD-94F1D5E0C23E}" type="slidenum">
              <a:rPr lang="en-AU" smtClean="0"/>
              <a:pPr/>
              <a:t>9</a:t>
            </a:fld>
            <a:endParaRPr lang="en-AU" dirty="0"/>
          </a:p>
        </p:txBody>
      </p:sp>
    </p:spTree>
    <p:extLst>
      <p:ext uri="{BB962C8B-B14F-4D97-AF65-F5344CB8AC3E}">
        <p14:creationId xmlns:p14="http://schemas.microsoft.com/office/powerpoint/2010/main" val="172730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8.tif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92B7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503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a:solidFill>
                  <a:srgbClr val="FFFFFF"/>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720735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FFFFFF"/>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chemeClr val="bg1"/>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3035421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FFFFFF"/>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4050038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b="0" i="0">
                <a:solidFill>
                  <a:srgbClr val="3C3C3B"/>
                </a:solidFill>
                <a:latin typeface="Arial Regular" charset="0"/>
                <a:cs typeface="Arial Regular" charset="0"/>
              </a:defRPr>
            </a:lvl1pPr>
          </a:lstStyle>
          <a:p>
            <a:pPr lvl="0"/>
            <a:endParaRPr lang="en-AU" dirty="0"/>
          </a:p>
        </p:txBody>
      </p:sp>
    </p:spTree>
    <p:extLst>
      <p:ext uri="{BB962C8B-B14F-4D97-AF65-F5344CB8AC3E}">
        <p14:creationId xmlns:p14="http://schemas.microsoft.com/office/powerpoint/2010/main" val="173412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92B7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AE627D-3A86-7A49-9FB5-1B07E1C64F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
            <a:ext cx="9144000" cy="5144755"/>
          </a:xfrm>
          <a:prstGeom prst="rect">
            <a:avLst/>
          </a:prstGeom>
        </p:spPr>
      </p:pic>
      <p:sp>
        <p:nvSpPr>
          <p:cNvPr id="3" name="TextBox 2">
            <a:extLst>
              <a:ext uri="{FF2B5EF4-FFF2-40B4-BE49-F238E27FC236}">
                <a16:creationId xmlns:a16="http://schemas.microsoft.com/office/drawing/2014/main" id="{9B254524-4398-DC4C-9D39-AE09D0A48036}"/>
              </a:ext>
            </a:extLst>
          </p:cNvPr>
          <p:cNvSpPr txBox="1"/>
          <p:nvPr userDrawn="1"/>
        </p:nvSpPr>
        <p:spPr>
          <a:xfrm>
            <a:off x="1092200" y="4238928"/>
            <a:ext cx="7061200" cy="703013"/>
          </a:xfrm>
          <a:prstGeom prst="rect">
            <a:avLst/>
          </a:prstGeom>
          <a:noFill/>
        </p:spPr>
        <p:txBody>
          <a:bodyPr wrap="square" rtlCol="0">
            <a:spAutoFit/>
          </a:bodyPr>
          <a:lstStyle/>
          <a:p>
            <a:pPr algn="ctr">
              <a:lnSpc>
                <a:spcPts val="5500"/>
              </a:lnSpc>
            </a:pPr>
            <a:r>
              <a:rPr lang="en-US" sz="2400" dirty="0" err="1">
                <a:solidFill>
                  <a:schemeClr val="bg1"/>
                </a:solidFill>
                <a:latin typeface="Arial" panose="020B0604020202020204" pitchFamily="34" charset="0"/>
                <a:ea typeface="Gibson" charset="0"/>
                <a:cs typeface="Arial" panose="020B0604020202020204" pitchFamily="34" charset="0"/>
              </a:rPr>
              <a:t>videosforchange.org</a:t>
            </a:r>
            <a:endParaRPr lang="en-US" sz="2400" dirty="0">
              <a:solidFill>
                <a:schemeClr val="bg1"/>
              </a:solidFill>
              <a:latin typeface="Arial" panose="020B0604020202020204" pitchFamily="34" charset="0"/>
              <a:ea typeface="Gibson" charset="0"/>
              <a:cs typeface="Arial" panose="020B0604020202020204" pitchFamily="34" charset="0"/>
            </a:endParaRPr>
          </a:p>
        </p:txBody>
      </p:sp>
    </p:spTree>
    <p:extLst>
      <p:ext uri="{BB962C8B-B14F-4D97-AF65-F5344CB8AC3E}">
        <p14:creationId xmlns:p14="http://schemas.microsoft.com/office/powerpoint/2010/main" val="2756702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254524-4398-DC4C-9D39-AE09D0A48036}"/>
              </a:ext>
            </a:extLst>
          </p:cNvPr>
          <p:cNvSpPr txBox="1"/>
          <p:nvPr userDrawn="1"/>
        </p:nvSpPr>
        <p:spPr>
          <a:xfrm>
            <a:off x="1092200" y="4238928"/>
            <a:ext cx="7061200" cy="703013"/>
          </a:xfrm>
          <a:prstGeom prst="rect">
            <a:avLst/>
          </a:prstGeom>
          <a:noFill/>
        </p:spPr>
        <p:txBody>
          <a:bodyPr wrap="square" rtlCol="0">
            <a:spAutoFit/>
          </a:bodyPr>
          <a:lstStyle/>
          <a:p>
            <a:pPr algn="ctr">
              <a:lnSpc>
                <a:spcPts val="5500"/>
              </a:lnSpc>
            </a:pPr>
            <a:r>
              <a:rPr lang="en-US" sz="2400" dirty="0" err="1">
                <a:solidFill>
                  <a:srgbClr val="392B70"/>
                </a:solidFill>
                <a:latin typeface="Arial" panose="020B0604020202020204" pitchFamily="34" charset="0"/>
                <a:ea typeface="Gibson" charset="0"/>
                <a:cs typeface="Arial" panose="020B0604020202020204" pitchFamily="34" charset="0"/>
              </a:rPr>
              <a:t>videosforchange.org</a:t>
            </a:r>
            <a:endParaRPr lang="en-US" sz="2400" dirty="0">
              <a:solidFill>
                <a:srgbClr val="392B70"/>
              </a:solidFill>
              <a:latin typeface="Arial" panose="020B0604020202020204" pitchFamily="34" charset="0"/>
              <a:ea typeface="Gibson" charset="0"/>
              <a:cs typeface="Arial" panose="020B0604020202020204" pitchFamily="34" charset="0"/>
            </a:endParaRPr>
          </a:p>
        </p:txBody>
      </p:sp>
      <p:pic>
        <p:nvPicPr>
          <p:cNvPr id="4" name="Picture 3">
            <a:extLst>
              <a:ext uri="{FF2B5EF4-FFF2-40B4-BE49-F238E27FC236}">
                <a16:creationId xmlns:a16="http://schemas.microsoft.com/office/drawing/2014/main" id="{ED38A62F-B53F-D04E-BCB5-1217934F7C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Tree>
    <p:extLst>
      <p:ext uri="{BB962C8B-B14F-4D97-AF65-F5344CB8AC3E}">
        <p14:creationId xmlns:p14="http://schemas.microsoft.com/office/powerpoint/2010/main" val="2337028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4656EA-1481-2C4A-9726-EEAD615C3F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7012" y="5321300"/>
            <a:ext cx="1738587" cy="1154948"/>
          </a:xfrm>
          <a:prstGeom prst="rect">
            <a:avLst/>
          </a:prstGeom>
        </p:spPr>
      </p:pic>
      <p:pic>
        <p:nvPicPr>
          <p:cNvPr id="9" name="Picture 8">
            <a:extLst>
              <a:ext uri="{FF2B5EF4-FFF2-40B4-BE49-F238E27FC236}">
                <a16:creationId xmlns:a16="http://schemas.microsoft.com/office/drawing/2014/main" id="{9365A7AA-5344-6442-AE76-2AD8F044DF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412" y="5473700"/>
            <a:ext cx="1738587" cy="1154948"/>
          </a:xfrm>
          <a:prstGeom prst="rect">
            <a:avLst/>
          </a:prstGeom>
        </p:spPr>
      </p:pic>
      <p:pic>
        <p:nvPicPr>
          <p:cNvPr id="10" name="Picture 9">
            <a:extLst>
              <a:ext uri="{FF2B5EF4-FFF2-40B4-BE49-F238E27FC236}">
                <a16:creationId xmlns:a16="http://schemas.microsoft.com/office/drawing/2014/main" id="{E933EB16-9535-5E4C-B4E2-212C3CF1E9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51812" y="5626100"/>
            <a:ext cx="1738587" cy="1154948"/>
          </a:xfrm>
          <a:prstGeom prst="rect">
            <a:avLst/>
          </a:prstGeom>
        </p:spPr>
      </p:pic>
      <p:pic>
        <p:nvPicPr>
          <p:cNvPr id="2" name="Picture 1">
            <a:extLst>
              <a:ext uri="{FF2B5EF4-FFF2-40B4-BE49-F238E27FC236}">
                <a16:creationId xmlns:a16="http://schemas.microsoft.com/office/drawing/2014/main" id="{BBA5EF03-2C99-0147-AEC8-5C3ACF242864}"/>
              </a:ext>
            </a:extLst>
          </p:cNvPr>
          <p:cNvPicPr>
            <a:picLocks noChangeAspect="1"/>
          </p:cNvPicPr>
          <p:nvPr userDrawn="1"/>
        </p:nvPicPr>
        <p:blipFill>
          <a:blip r:embed="rId4"/>
          <a:stretch>
            <a:fillRect/>
          </a:stretch>
        </p:blipFill>
        <p:spPr>
          <a:xfrm>
            <a:off x="7237828" y="3905772"/>
            <a:ext cx="1614834" cy="1072627"/>
          </a:xfrm>
          <a:prstGeom prst="rect">
            <a:avLst/>
          </a:prstGeom>
        </p:spPr>
      </p:pic>
    </p:spTree>
    <p:extLst>
      <p:ext uri="{BB962C8B-B14F-4D97-AF65-F5344CB8AC3E}">
        <p14:creationId xmlns:p14="http://schemas.microsoft.com/office/powerpoint/2010/main" val="3689556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115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282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9FEF370E-25D4-864C-976F-E7D0317FBC71}"/>
              </a:ext>
            </a:extLst>
          </p:cNvPr>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92B70"/>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2678927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392B7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C54E07-8F3C-F545-B18F-3BD0294AED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2377"/>
            <a:ext cx="7734300" cy="4351606"/>
          </a:xfrm>
          <a:prstGeom prst="rect">
            <a:avLst/>
          </a:prstGeom>
        </p:spPr>
      </p:pic>
    </p:spTree>
    <p:extLst>
      <p:ext uri="{BB962C8B-B14F-4D97-AF65-F5344CB8AC3E}">
        <p14:creationId xmlns:p14="http://schemas.microsoft.com/office/powerpoint/2010/main" val="354959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81F1AC1-ACF8-864E-B40E-70E4BB60A2E9}"/>
              </a:ext>
            </a:extLst>
          </p:cNvPr>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92B70"/>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grpSp>
        <p:nvGrpSpPr>
          <p:cNvPr id="12" name="Group 11">
            <a:extLst>
              <a:ext uri="{FF2B5EF4-FFF2-40B4-BE49-F238E27FC236}">
                <a16:creationId xmlns:a16="http://schemas.microsoft.com/office/drawing/2014/main" id="{8E92C239-7479-A34D-9127-8F9C708F32D0}"/>
              </a:ext>
            </a:extLst>
          </p:cNvPr>
          <p:cNvGrpSpPr/>
          <p:nvPr userDrawn="1"/>
        </p:nvGrpSpPr>
        <p:grpSpPr>
          <a:xfrm>
            <a:off x="733375" y="1188519"/>
            <a:ext cx="7496225" cy="397031"/>
            <a:chOff x="530175" y="1213919"/>
            <a:chExt cx="7496225" cy="397031"/>
          </a:xfrm>
        </p:grpSpPr>
        <p:pic>
          <p:nvPicPr>
            <p:cNvPr id="13" name="Picture 12">
              <a:extLst>
                <a:ext uri="{FF2B5EF4-FFF2-40B4-BE49-F238E27FC236}">
                  <a16:creationId xmlns:a16="http://schemas.microsoft.com/office/drawing/2014/main" id="{7C08C641-E64E-FD46-AD3D-53624FC8FA73}"/>
                </a:ext>
              </a:extLst>
            </p:cNvPr>
            <p:cNvPicPr>
              <a:picLocks noChangeAspect="1"/>
            </p:cNvPicPr>
            <p:nvPr/>
          </p:nvPicPr>
          <p:blipFill>
            <a:blip r:embed="rId2"/>
            <a:stretch>
              <a:fillRect/>
            </a:stretch>
          </p:blipFill>
          <p:spPr>
            <a:xfrm>
              <a:off x="530175" y="1250950"/>
              <a:ext cx="360000" cy="360000"/>
            </a:xfrm>
            <a:prstGeom prst="rect">
              <a:avLst/>
            </a:prstGeom>
          </p:spPr>
        </p:pic>
        <p:sp>
          <p:nvSpPr>
            <p:cNvPr id="14" name="Oval 13">
              <a:extLst>
                <a:ext uri="{FF2B5EF4-FFF2-40B4-BE49-F238E27FC236}">
                  <a16:creationId xmlns:a16="http://schemas.microsoft.com/office/drawing/2014/main" id="{48190B79-68F0-2342-9526-42EC442CB5AF}"/>
                </a:ext>
              </a:extLst>
            </p:cNvPr>
            <p:cNvSpPr/>
            <p:nvPr/>
          </p:nvSpPr>
          <p:spPr>
            <a:xfrm>
              <a:off x="1028700" y="1248617"/>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R</a:t>
              </a:r>
              <a:endParaRPr lang="en-AU" dirty="0">
                <a:latin typeface="Arial Black" panose="020B0604020202020204" pitchFamily="34" charset="0"/>
                <a:cs typeface="Arial Black" panose="020B0604020202020204" pitchFamily="34" charset="0"/>
              </a:endParaRPr>
            </a:p>
          </p:txBody>
        </p:sp>
        <p:sp>
          <p:nvSpPr>
            <p:cNvPr id="15" name="TextBox 14">
              <a:extLst>
                <a:ext uri="{FF2B5EF4-FFF2-40B4-BE49-F238E27FC236}">
                  <a16:creationId xmlns:a16="http://schemas.microsoft.com/office/drawing/2014/main" id="{8EFAF6D2-3546-C749-8B2F-84CA617CDC6B}"/>
                </a:ext>
              </a:extLst>
            </p:cNvPr>
            <p:cNvSpPr txBox="1"/>
            <p:nvPr/>
          </p:nvSpPr>
          <p:spPr>
            <a:xfrm>
              <a:off x="1333500" y="1213919"/>
              <a:ext cx="6692900" cy="371513"/>
            </a:xfrm>
            <a:prstGeom prst="rect">
              <a:avLst/>
            </a:prstGeom>
            <a:noFill/>
          </p:spPr>
          <p:txBody>
            <a:bodyPr wrap="square" tIns="46800" bIns="46800" rtlCol="0" anchor="t">
              <a:spAutoFit/>
            </a:bodyPr>
            <a:lstStyle/>
            <a:p>
              <a:r>
                <a:rPr lang="en-AU" dirty="0" err="1">
                  <a:solidFill>
                    <a:srgbClr val="392B70"/>
                  </a:solidFill>
                  <a:latin typeface="Arial" panose="020B0604020202020204" pitchFamily="34" charset="0"/>
                  <a:cs typeface="Arial" panose="020B0604020202020204" pitchFamily="34" charset="0"/>
                </a:rPr>
                <a:t>elatable</a:t>
              </a:r>
              <a:endParaRPr lang="en-AU" i="1" dirty="0">
                <a:solidFill>
                  <a:srgbClr val="4D4D4C"/>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E590C9BA-49DD-E341-B055-8A79B7087E4A}"/>
              </a:ext>
            </a:extLst>
          </p:cNvPr>
          <p:cNvGrpSpPr/>
          <p:nvPr userDrawn="1"/>
        </p:nvGrpSpPr>
        <p:grpSpPr>
          <a:xfrm>
            <a:off x="733375" y="1667317"/>
            <a:ext cx="6454825" cy="388748"/>
            <a:chOff x="530175" y="1714500"/>
            <a:chExt cx="6454825" cy="388748"/>
          </a:xfrm>
        </p:grpSpPr>
        <p:pic>
          <p:nvPicPr>
            <p:cNvPr id="17" name="Picture 16">
              <a:extLst>
                <a:ext uri="{FF2B5EF4-FFF2-40B4-BE49-F238E27FC236}">
                  <a16:creationId xmlns:a16="http://schemas.microsoft.com/office/drawing/2014/main" id="{2050A966-E862-5D43-B374-22773402CE04}"/>
                </a:ext>
              </a:extLst>
            </p:cNvPr>
            <p:cNvPicPr>
              <a:picLocks noChangeAspect="1"/>
            </p:cNvPicPr>
            <p:nvPr/>
          </p:nvPicPr>
          <p:blipFill>
            <a:blip r:embed="rId3"/>
            <a:stretch>
              <a:fillRect/>
            </a:stretch>
          </p:blipFill>
          <p:spPr>
            <a:xfrm>
              <a:off x="530175" y="1737783"/>
              <a:ext cx="360000" cy="360000"/>
            </a:xfrm>
            <a:prstGeom prst="rect">
              <a:avLst/>
            </a:prstGeom>
          </p:spPr>
        </p:pic>
        <p:sp>
          <p:nvSpPr>
            <p:cNvPr id="18" name="Oval 17">
              <a:extLst>
                <a:ext uri="{FF2B5EF4-FFF2-40B4-BE49-F238E27FC236}">
                  <a16:creationId xmlns:a16="http://schemas.microsoft.com/office/drawing/2014/main" id="{26B2A01F-D42C-2A4C-92A7-E1CB0978B031}"/>
                </a:ext>
              </a:extLst>
            </p:cNvPr>
            <p:cNvSpPr/>
            <p:nvPr/>
          </p:nvSpPr>
          <p:spPr>
            <a:xfrm>
              <a:off x="1028700" y="1717848"/>
              <a:ext cx="360000" cy="3854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E</a:t>
              </a:r>
              <a:endParaRPr lang="en-AU" dirty="0">
                <a:latin typeface="Arial Black" panose="020B0604020202020204" pitchFamily="34" charset="0"/>
                <a:cs typeface="Arial Black" panose="020B0604020202020204" pitchFamily="34" charset="0"/>
              </a:endParaRPr>
            </a:p>
          </p:txBody>
        </p:sp>
        <p:sp>
          <p:nvSpPr>
            <p:cNvPr id="19" name="TextBox 18">
              <a:extLst>
                <a:ext uri="{FF2B5EF4-FFF2-40B4-BE49-F238E27FC236}">
                  <a16:creationId xmlns:a16="http://schemas.microsoft.com/office/drawing/2014/main" id="{62BA9311-1F31-AC43-BED8-82D9BF5AEADA}"/>
                </a:ext>
              </a:extLst>
            </p:cNvPr>
            <p:cNvSpPr txBox="1"/>
            <p:nvPr/>
          </p:nvSpPr>
          <p:spPr>
            <a:xfrm>
              <a:off x="1333500" y="1714500"/>
              <a:ext cx="5651500" cy="369332"/>
            </a:xfrm>
            <a:prstGeom prst="rect">
              <a:avLst/>
            </a:prstGeom>
            <a:noFill/>
          </p:spPr>
          <p:txBody>
            <a:bodyPr wrap="square" rtlCol="0">
              <a:spAutoFit/>
            </a:bodyPr>
            <a:lstStyle/>
            <a:p>
              <a:r>
                <a:rPr lang="en-AU" dirty="0">
                  <a:solidFill>
                    <a:srgbClr val="392B70"/>
                  </a:solidFill>
                  <a:latin typeface="Arial" panose="020B0604020202020204" pitchFamily="34" charset="0"/>
                  <a:cs typeface="Arial" panose="020B0604020202020204" pitchFamily="34" charset="0"/>
                </a:rPr>
                <a:t>motive</a:t>
              </a:r>
              <a:endParaRPr lang="en-AU" i="1" dirty="0">
                <a:solidFill>
                  <a:srgbClr val="4D4D4C"/>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A0EEC10-ADE7-8549-9426-EFAC21358EC9}"/>
              </a:ext>
            </a:extLst>
          </p:cNvPr>
          <p:cNvGrpSpPr/>
          <p:nvPr userDrawn="1"/>
        </p:nvGrpSpPr>
        <p:grpSpPr>
          <a:xfrm>
            <a:off x="733375" y="2137832"/>
            <a:ext cx="5400725" cy="388079"/>
            <a:chOff x="530175" y="2184400"/>
            <a:chExt cx="5400725" cy="388079"/>
          </a:xfrm>
        </p:grpSpPr>
        <p:pic>
          <p:nvPicPr>
            <p:cNvPr id="21" name="Picture 20">
              <a:extLst>
                <a:ext uri="{FF2B5EF4-FFF2-40B4-BE49-F238E27FC236}">
                  <a16:creationId xmlns:a16="http://schemas.microsoft.com/office/drawing/2014/main" id="{7BA2A2C4-B11B-3947-98B1-C9839DBE0401}"/>
                </a:ext>
              </a:extLst>
            </p:cNvPr>
            <p:cNvPicPr>
              <a:picLocks noChangeAspect="1"/>
            </p:cNvPicPr>
            <p:nvPr/>
          </p:nvPicPr>
          <p:blipFill>
            <a:blip r:embed="rId4"/>
            <a:stretch>
              <a:fillRect/>
            </a:stretch>
          </p:blipFill>
          <p:spPr>
            <a:xfrm>
              <a:off x="530175" y="2205566"/>
              <a:ext cx="360000" cy="360000"/>
            </a:xfrm>
            <a:prstGeom prst="rect">
              <a:avLst/>
            </a:prstGeom>
          </p:spPr>
        </p:pic>
        <p:sp>
          <p:nvSpPr>
            <p:cNvPr id="22" name="Oval 21">
              <a:extLst>
                <a:ext uri="{FF2B5EF4-FFF2-40B4-BE49-F238E27FC236}">
                  <a16:creationId xmlns:a16="http://schemas.microsoft.com/office/drawing/2014/main" id="{F75BDD37-9C14-924E-BDAF-9EE8EED7004B}"/>
                </a:ext>
              </a:extLst>
            </p:cNvPr>
            <p:cNvSpPr/>
            <p:nvPr/>
          </p:nvSpPr>
          <p:spPr>
            <a:xfrm>
              <a:off x="1028700" y="2212479"/>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S</a:t>
              </a:r>
              <a:endParaRPr lang="en-AU" dirty="0">
                <a:latin typeface="Arial Black" panose="020B0604020202020204" pitchFamily="34" charset="0"/>
                <a:cs typeface="Arial Black" panose="020B0604020202020204" pitchFamily="34" charset="0"/>
              </a:endParaRPr>
            </a:p>
          </p:txBody>
        </p:sp>
        <p:sp>
          <p:nvSpPr>
            <p:cNvPr id="23" name="TextBox 22">
              <a:extLst>
                <a:ext uri="{FF2B5EF4-FFF2-40B4-BE49-F238E27FC236}">
                  <a16:creationId xmlns:a16="http://schemas.microsoft.com/office/drawing/2014/main" id="{E425246D-A00D-7B48-83FD-FCEB7C2BF7D0}"/>
                </a:ext>
              </a:extLst>
            </p:cNvPr>
            <p:cNvSpPr txBox="1"/>
            <p:nvPr/>
          </p:nvSpPr>
          <p:spPr>
            <a:xfrm>
              <a:off x="1333500" y="2184400"/>
              <a:ext cx="45974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imple</a:t>
              </a:r>
              <a:endParaRPr lang="en-AU" i="1" dirty="0">
                <a:solidFill>
                  <a:srgbClr val="4D4D4C"/>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870FCA44-2DAF-F141-9281-FE74E679D390}"/>
              </a:ext>
            </a:extLst>
          </p:cNvPr>
          <p:cNvGrpSpPr/>
          <p:nvPr userDrawn="1"/>
        </p:nvGrpSpPr>
        <p:grpSpPr>
          <a:xfrm>
            <a:off x="733375" y="2607678"/>
            <a:ext cx="4956225" cy="387410"/>
            <a:chOff x="530175" y="2654300"/>
            <a:chExt cx="4956225" cy="387410"/>
          </a:xfrm>
        </p:grpSpPr>
        <p:pic>
          <p:nvPicPr>
            <p:cNvPr id="25" name="Picture 24">
              <a:extLst>
                <a:ext uri="{FF2B5EF4-FFF2-40B4-BE49-F238E27FC236}">
                  <a16:creationId xmlns:a16="http://schemas.microsoft.com/office/drawing/2014/main" id="{B674A7E4-9BBD-404C-96BC-B1672C392C12}"/>
                </a:ext>
              </a:extLst>
            </p:cNvPr>
            <p:cNvPicPr>
              <a:picLocks noChangeAspect="1"/>
            </p:cNvPicPr>
            <p:nvPr/>
          </p:nvPicPr>
          <p:blipFill>
            <a:blip r:embed="rId5"/>
            <a:stretch>
              <a:fillRect/>
            </a:stretch>
          </p:blipFill>
          <p:spPr>
            <a:xfrm>
              <a:off x="530175" y="2673349"/>
              <a:ext cx="432000" cy="360000"/>
            </a:xfrm>
            <a:prstGeom prst="rect">
              <a:avLst/>
            </a:prstGeom>
          </p:spPr>
        </p:pic>
        <p:sp>
          <p:nvSpPr>
            <p:cNvPr id="26" name="Oval 25">
              <a:extLst>
                <a:ext uri="{FF2B5EF4-FFF2-40B4-BE49-F238E27FC236}">
                  <a16:creationId xmlns:a16="http://schemas.microsoft.com/office/drawing/2014/main" id="{B2C127CD-568F-0346-A76A-11A5611CF65E}"/>
                </a:ext>
              </a:extLst>
            </p:cNvPr>
            <p:cNvSpPr/>
            <p:nvPr/>
          </p:nvSpPr>
          <p:spPr>
            <a:xfrm>
              <a:off x="1028700" y="2681710"/>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O</a:t>
              </a:r>
              <a:endParaRPr lang="en-AU" dirty="0">
                <a:latin typeface="Arial Black" panose="020B0604020202020204" pitchFamily="34" charset="0"/>
                <a:cs typeface="Arial Black" panose="020B0604020202020204" pitchFamily="34" charset="0"/>
              </a:endParaRPr>
            </a:p>
          </p:txBody>
        </p:sp>
        <p:sp>
          <p:nvSpPr>
            <p:cNvPr id="27" name="TextBox 26">
              <a:extLst>
                <a:ext uri="{FF2B5EF4-FFF2-40B4-BE49-F238E27FC236}">
                  <a16:creationId xmlns:a16="http://schemas.microsoft.com/office/drawing/2014/main" id="{81E40EF9-4371-6146-9F43-97B6668C92A4}"/>
                </a:ext>
              </a:extLst>
            </p:cNvPr>
            <p:cNvSpPr txBox="1"/>
            <p:nvPr/>
          </p:nvSpPr>
          <p:spPr>
            <a:xfrm>
              <a:off x="1333500" y="2654300"/>
              <a:ext cx="41529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riginal</a:t>
              </a:r>
              <a:endParaRPr lang="en-AU" i="1" dirty="0">
                <a:solidFill>
                  <a:srgbClr val="4D4D4C"/>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EBDBF08B-46F5-FC45-80BB-E3E522C28256}"/>
              </a:ext>
            </a:extLst>
          </p:cNvPr>
          <p:cNvGrpSpPr/>
          <p:nvPr userDrawn="1"/>
        </p:nvGrpSpPr>
        <p:grpSpPr>
          <a:xfrm>
            <a:off x="733375" y="3076855"/>
            <a:ext cx="7521625" cy="386741"/>
            <a:chOff x="530175" y="3124200"/>
            <a:chExt cx="7521625" cy="386741"/>
          </a:xfrm>
        </p:grpSpPr>
        <p:pic>
          <p:nvPicPr>
            <p:cNvPr id="29" name="Picture 28">
              <a:extLst>
                <a:ext uri="{FF2B5EF4-FFF2-40B4-BE49-F238E27FC236}">
                  <a16:creationId xmlns:a16="http://schemas.microsoft.com/office/drawing/2014/main" id="{06FB723D-4931-CC4F-B66D-B66B0B247F08}"/>
                </a:ext>
              </a:extLst>
            </p:cNvPr>
            <p:cNvPicPr>
              <a:picLocks noChangeAspect="1"/>
            </p:cNvPicPr>
            <p:nvPr/>
          </p:nvPicPr>
          <p:blipFill>
            <a:blip r:embed="rId6"/>
            <a:stretch>
              <a:fillRect/>
            </a:stretch>
          </p:blipFill>
          <p:spPr>
            <a:xfrm>
              <a:off x="530175" y="3141132"/>
              <a:ext cx="360000" cy="360000"/>
            </a:xfrm>
            <a:prstGeom prst="rect">
              <a:avLst/>
            </a:prstGeom>
          </p:spPr>
        </p:pic>
        <p:sp>
          <p:nvSpPr>
            <p:cNvPr id="30" name="Oval 29">
              <a:extLst>
                <a:ext uri="{FF2B5EF4-FFF2-40B4-BE49-F238E27FC236}">
                  <a16:creationId xmlns:a16="http://schemas.microsoft.com/office/drawing/2014/main" id="{B5E819B6-93CF-6F4B-AB26-B75D3B659C0A}"/>
                </a:ext>
              </a:extLst>
            </p:cNvPr>
            <p:cNvSpPr/>
            <p:nvPr/>
          </p:nvSpPr>
          <p:spPr>
            <a:xfrm>
              <a:off x="1028700" y="3150941"/>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L</a:t>
              </a:r>
              <a:endParaRPr lang="en-AU" dirty="0">
                <a:latin typeface="Arial Black" panose="020B0604020202020204" pitchFamily="34" charset="0"/>
                <a:cs typeface="Arial Black" panose="020B0604020202020204" pitchFamily="34" charset="0"/>
              </a:endParaRPr>
            </a:p>
          </p:txBody>
        </p:sp>
        <p:sp>
          <p:nvSpPr>
            <p:cNvPr id="31" name="TextBox 30">
              <a:extLst>
                <a:ext uri="{FF2B5EF4-FFF2-40B4-BE49-F238E27FC236}">
                  <a16:creationId xmlns:a16="http://schemas.microsoft.com/office/drawing/2014/main" id="{E19FE266-B93B-B94F-ACCF-B14D2B907DCE}"/>
                </a:ext>
              </a:extLst>
            </p:cNvPr>
            <p:cNvSpPr txBox="1"/>
            <p:nvPr/>
          </p:nvSpPr>
          <p:spPr>
            <a:xfrm>
              <a:off x="1333500" y="3124200"/>
              <a:ext cx="67183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asting</a:t>
              </a:r>
              <a:r>
                <a:rPr lang="en-AU" dirty="0">
                  <a:solidFill>
                    <a:srgbClr val="4D4D4C"/>
                  </a:solidFill>
                  <a:latin typeface="Arial" panose="020B0604020202020204" pitchFamily="34" charset="0"/>
                  <a:cs typeface="Arial" panose="020B0604020202020204" pitchFamily="34" charset="0"/>
                </a:rPr>
                <a:t> </a:t>
              </a:r>
              <a:r>
                <a:rPr lang="en-AU" dirty="0">
                  <a:solidFill>
                    <a:srgbClr val="392B70"/>
                  </a:solidFill>
                  <a:latin typeface="Arial" panose="020B0604020202020204" pitchFamily="34" charset="0"/>
                  <a:cs typeface="Arial" panose="020B0604020202020204" pitchFamily="34" charset="0"/>
                </a:rPr>
                <a:t>impression</a:t>
              </a:r>
              <a:endParaRPr lang="en-AU" i="1" dirty="0">
                <a:solidFill>
                  <a:srgbClr val="4D4D4C"/>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153A8AEE-673E-3B4B-B0EC-3DE0FA916FA7}"/>
              </a:ext>
            </a:extLst>
          </p:cNvPr>
          <p:cNvGrpSpPr/>
          <p:nvPr userDrawn="1"/>
        </p:nvGrpSpPr>
        <p:grpSpPr>
          <a:xfrm>
            <a:off x="733375" y="3545363"/>
            <a:ext cx="5921425" cy="398772"/>
            <a:chOff x="530175" y="3581400"/>
            <a:chExt cx="5921425" cy="398772"/>
          </a:xfrm>
        </p:grpSpPr>
        <p:pic>
          <p:nvPicPr>
            <p:cNvPr id="33" name="Picture 32">
              <a:extLst>
                <a:ext uri="{FF2B5EF4-FFF2-40B4-BE49-F238E27FC236}">
                  <a16:creationId xmlns:a16="http://schemas.microsoft.com/office/drawing/2014/main" id="{AFBCD8AC-2165-C040-872C-5D6C22DFA681}"/>
                </a:ext>
              </a:extLst>
            </p:cNvPr>
            <p:cNvPicPr>
              <a:picLocks noChangeAspect="1"/>
            </p:cNvPicPr>
            <p:nvPr/>
          </p:nvPicPr>
          <p:blipFill>
            <a:blip r:embed="rId7"/>
            <a:stretch>
              <a:fillRect/>
            </a:stretch>
          </p:blipFill>
          <p:spPr>
            <a:xfrm>
              <a:off x="530175" y="3608915"/>
              <a:ext cx="360000" cy="360000"/>
            </a:xfrm>
            <a:prstGeom prst="rect">
              <a:avLst/>
            </a:prstGeom>
          </p:spPr>
        </p:pic>
        <p:sp>
          <p:nvSpPr>
            <p:cNvPr id="34" name="Oval 33">
              <a:extLst>
                <a:ext uri="{FF2B5EF4-FFF2-40B4-BE49-F238E27FC236}">
                  <a16:creationId xmlns:a16="http://schemas.microsoft.com/office/drawing/2014/main" id="{37B1008A-5744-B546-B270-269837C2543E}"/>
                </a:ext>
              </a:extLst>
            </p:cNvPr>
            <p:cNvSpPr/>
            <p:nvPr/>
          </p:nvSpPr>
          <p:spPr>
            <a:xfrm>
              <a:off x="1028700" y="3620172"/>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V</a:t>
              </a:r>
              <a:endParaRPr lang="en-AU" dirty="0">
                <a:latin typeface="Arial Black" panose="020B0604020202020204" pitchFamily="34" charset="0"/>
                <a:cs typeface="Arial Black" panose="020B0604020202020204" pitchFamily="34" charset="0"/>
              </a:endParaRPr>
            </a:p>
          </p:txBody>
        </p:sp>
        <p:sp>
          <p:nvSpPr>
            <p:cNvPr id="35" name="TextBox 34">
              <a:extLst>
                <a:ext uri="{FF2B5EF4-FFF2-40B4-BE49-F238E27FC236}">
                  <a16:creationId xmlns:a16="http://schemas.microsoft.com/office/drawing/2014/main" id="{6A123E88-8C12-7F44-9D54-5393CB7D91CC}"/>
                </a:ext>
              </a:extLst>
            </p:cNvPr>
            <p:cNvSpPr txBox="1"/>
            <p:nvPr/>
          </p:nvSpPr>
          <p:spPr>
            <a:xfrm>
              <a:off x="1333500" y="3581400"/>
              <a:ext cx="51181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isual</a:t>
              </a:r>
              <a:endParaRPr lang="en-AU" i="1" dirty="0">
                <a:solidFill>
                  <a:srgbClr val="4D4D4C"/>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FB7F9649-9203-0540-9D19-EC8C9FA63C9B}"/>
              </a:ext>
            </a:extLst>
          </p:cNvPr>
          <p:cNvGrpSpPr/>
          <p:nvPr userDrawn="1"/>
        </p:nvGrpSpPr>
        <p:grpSpPr>
          <a:xfrm>
            <a:off x="733375" y="4025900"/>
            <a:ext cx="8156625" cy="398100"/>
            <a:chOff x="530175" y="4051300"/>
            <a:chExt cx="8156625" cy="398100"/>
          </a:xfrm>
        </p:grpSpPr>
        <p:pic>
          <p:nvPicPr>
            <p:cNvPr id="37" name="Picture 36">
              <a:extLst>
                <a:ext uri="{FF2B5EF4-FFF2-40B4-BE49-F238E27FC236}">
                  <a16:creationId xmlns:a16="http://schemas.microsoft.com/office/drawing/2014/main" id="{7B3E2A43-9C83-4849-8E25-8F215CB3FCA9}"/>
                </a:ext>
              </a:extLst>
            </p:cNvPr>
            <p:cNvPicPr>
              <a:picLocks noChangeAspect="1"/>
            </p:cNvPicPr>
            <p:nvPr/>
          </p:nvPicPr>
          <p:blipFill>
            <a:blip r:embed="rId8"/>
            <a:stretch>
              <a:fillRect/>
            </a:stretch>
          </p:blipFill>
          <p:spPr>
            <a:xfrm>
              <a:off x="530175" y="4076700"/>
              <a:ext cx="360000" cy="360000"/>
            </a:xfrm>
            <a:prstGeom prst="rect">
              <a:avLst/>
            </a:prstGeom>
          </p:spPr>
        </p:pic>
        <p:sp>
          <p:nvSpPr>
            <p:cNvPr id="38" name="Oval 37">
              <a:extLst>
                <a:ext uri="{FF2B5EF4-FFF2-40B4-BE49-F238E27FC236}">
                  <a16:creationId xmlns:a16="http://schemas.microsoft.com/office/drawing/2014/main" id="{E60858FE-A4AE-BC4A-BA7E-1C58ABACD77F}"/>
                </a:ext>
              </a:extLst>
            </p:cNvPr>
            <p:cNvSpPr/>
            <p:nvPr/>
          </p:nvSpPr>
          <p:spPr>
            <a:xfrm>
              <a:off x="1028700" y="4089400"/>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E</a:t>
              </a:r>
              <a:endParaRPr lang="en-AU" dirty="0">
                <a:latin typeface="Arial Black" panose="020B0604020202020204" pitchFamily="34" charset="0"/>
                <a:cs typeface="Arial Black" panose="020B0604020202020204" pitchFamily="34" charset="0"/>
              </a:endParaRPr>
            </a:p>
          </p:txBody>
        </p:sp>
        <p:sp>
          <p:nvSpPr>
            <p:cNvPr id="39" name="TextBox 38">
              <a:extLst>
                <a:ext uri="{FF2B5EF4-FFF2-40B4-BE49-F238E27FC236}">
                  <a16:creationId xmlns:a16="http://schemas.microsoft.com/office/drawing/2014/main" id="{01DFD7EA-4B15-1E44-AC82-15190F8C7BF1}"/>
                </a:ext>
              </a:extLst>
            </p:cNvPr>
            <p:cNvSpPr txBox="1"/>
            <p:nvPr/>
          </p:nvSpPr>
          <p:spPr>
            <a:xfrm>
              <a:off x="1333500" y="4051300"/>
              <a:ext cx="73533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mpowering</a:t>
              </a:r>
              <a:endParaRPr lang="en-AU" i="1" dirty="0">
                <a:solidFill>
                  <a:srgbClr val="4D4D4C"/>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70204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87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a:solidFill>
                  <a:srgbClr val="392B70"/>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3536112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419209" y="530225"/>
            <a:ext cx="8310454" cy="4155493"/>
          </a:xfrm>
          <a:prstGeom prst="rect">
            <a:avLst/>
          </a:prstGeom>
        </p:spPr>
        <p:txBody>
          <a:bodyPr vert="horz"/>
          <a:lstStyle>
            <a:lvl1pPr marL="0" indent="0">
              <a:buNone/>
              <a:defRPr baseline="0">
                <a:solidFill>
                  <a:srgbClr val="392B70"/>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794812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92B70"/>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rgbClr val="392B70"/>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277007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230893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840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a:solidFill>
                  <a:srgbClr val="3C3C3B"/>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375514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419209" y="530225"/>
            <a:ext cx="8310454" cy="4155493"/>
          </a:xfrm>
          <a:prstGeom prst="rect">
            <a:avLst/>
          </a:prstGeom>
        </p:spPr>
        <p:txBody>
          <a:bodyPr vert="horz"/>
          <a:lstStyle>
            <a:lvl1pPr marL="0" indent="0">
              <a:buNone/>
              <a:defRPr baseline="0">
                <a:solidFill>
                  <a:srgbClr val="3C3C3B"/>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2267292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C3C3B"/>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rgbClr val="3C3C3B"/>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2518406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CCFDE141-099B-3245-B78B-4C87E53F8881}"/>
              </a:ext>
            </a:extLst>
          </p:cNvPr>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92B70"/>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a:extLst>
              <a:ext uri="{FF2B5EF4-FFF2-40B4-BE49-F238E27FC236}">
                <a16:creationId xmlns:a16="http://schemas.microsoft.com/office/drawing/2014/main" id="{079EB509-EF3F-7248-93A9-6AC98F517736}"/>
              </a:ext>
            </a:extLst>
          </p:cNvPr>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rgbClr val="392B70"/>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2446513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vert="horz"/>
          <a:lstStyle>
            <a:lvl1pPr>
              <a:defRPr b="0" i="0">
                <a:solidFill>
                  <a:srgbClr val="FFFFFF"/>
                </a:solidFill>
                <a:latin typeface="Arial" charset="0"/>
              </a:defRPr>
            </a:lvl1pPr>
          </a:lstStyle>
          <a:p>
            <a:r>
              <a:rPr lang="en-AU" dirty="0"/>
              <a:t>Click to edit Master title style</a:t>
            </a:r>
            <a:endParaRPr lang="en-US" dirty="0"/>
          </a:p>
        </p:txBody>
      </p:sp>
      <p:sp>
        <p:nvSpPr>
          <p:cNvPr id="3" name="Content Placeholder 2"/>
          <p:cNvSpPr>
            <a:spLocks noGrp="1"/>
          </p:cNvSpPr>
          <p:nvPr>
            <p:ph idx="1"/>
          </p:nvPr>
        </p:nvSpPr>
        <p:spPr>
          <a:xfrm>
            <a:off x="457200" y="1200150"/>
            <a:ext cx="8229600" cy="3394472"/>
          </a:xfrm>
          <a:prstGeom prst="rect">
            <a:avLst/>
          </a:prstGeom>
        </p:spPr>
        <p:txBody>
          <a:bodyPr vert="horz"/>
          <a:lstStyle>
            <a:lvl1pPr>
              <a:defRPr b="0" i="0">
                <a:latin typeface="Arial" charset="0"/>
              </a:defRPr>
            </a:lvl1pPr>
            <a:lvl2pPr>
              <a:defRPr b="0" i="0">
                <a:latin typeface="Arial" charset="0"/>
              </a:defRPr>
            </a:lvl2pPr>
            <a:lvl3pPr>
              <a:defRPr b="0" i="0">
                <a:latin typeface="Arial" charset="0"/>
              </a:defRPr>
            </a:lvl3pPr>
            <a:lvl4pPr>
              <a:defRPr b="0" i="0">
                <a:latin typeface="Arial" charset="0"/>
              </a:defRPr>
            </a:lvl4pPr>
            <a:lvl5pPr>
              <a:defRPr b="0" i="0">
                <a:latin typeface="Arial" charset="0"/>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Rectangle 1"/>
          <p:cNvSpPr>
            <a:spLocks noGrp="1"/>
          </p:cNvSpPr>
          <p:nvPr>
            <p:ph type="sldNum" sz="quarter" idx="10"/>
          </p:nvPr>
        </p:nvSpPr>
        <p:spPr>
          <a:xfrm>
            <a:off x="4484489" y="4905375"/>
            <a:ext cx="169664" cy="176213"/>
          </a:xfrm>
          <a:prstGeom prst="rect">
            <a:avLst/>
          </a:prstGeom>
        </p:spPr>
        <p:txBody>
          <a:bodyPr/>
          <a:lstStyle>
            <a:lvl1pPr>
              <a:defRPr b="0" i="0">
                <a:latin typeface="Arial" charset="0"/>
              </a:defRPr>
            </a:lvl1pPr>
          </a:lstStyle>
          <a:p>
            <a:pPr>
              <a:defRPr/>
            </a:pPr>
            <a:fld id="{19C6F0BF-34A7-EE4B-AF85-361EBFA7F4EE}" type="slidenum">
              <a:rPr lang="en-US" smtClean="0"/>
              <a:pPr>
                <a:defRPr/>
              </a:pPr>
              <a:t>‹#›</a:t>
            </a:fld>
            <a:endParaRPr lang="en-US" dirty="0"/>
          </a:p>
        </p:txBody>
      </p:sp>
    </p:spTree>
    <p:extLst>
      <p:ext uri="{BB962C8B-B14F-4D97-AF65-F5344CB8AC3E}">
        <p14:creationId xmlns:p14="http://schemas.microsoft.com/office/powerpoint/2010/main" val="1971979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605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13876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159118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1044945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5675691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549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a:solidFill>
                  <a:srgbClr val="FFFFFF"/>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1695257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FFFFFF"/>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chemeClr val="bg1"/>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10413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FFFFFF"/>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3803814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b="0" i="0">
                <a:solidFill>
                  <a:srgbClr val="3C3C3B"/>
                </a:solidFill>
                <a:latin typeface="Arial Regular" charset="0"/>
                <a:cs typeface="Arial Regular" charset="0"/>
              </a:defRPr>
            </a:lvl1pPr>
          </a:lstStyle>
          <a:p>
            <a:pPr lvl="0"/>
            <a:endParaRPr lang="en-AU" dirty="0"/>
          </a:p>
        </p:txBody>
      </p:sp>
    </p:spTree>
    <p:extLst>
      <p:ext uri="{BB962C8B-B14F-4D97-AF65-F5344CB8AC3E}">
        <p14:creationId xmlns:p14="http://schemas.microsoft.com/office/powerpoint/2010/main" val="110930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lvl1pPr>
              <a:defRPr b="0" i="0">
                <a:latin typeface="Arial" charset="0"/>
              </a:defRPr>
            </a:lvl1pPr>
          </a:lstStyle>
          <a:p>
            <a:r>
              <a:rPr lang="en-US" dirty="0"/>
              <a:t>Click to edit Master title style</a:t>
            </a:r>
            <a:endParaRPr lang="en-AU" dirty="0"/>
          </a:p>
        </p:txBody>
      </p:sp>
    </p:spTree>
    <p:extLst>
      <p:ext uri="{BB962C8B-B14F-4D97-AF65-F5344CB8AC3E}">
        <p14:creationId xmlns:p14="http://schemas.microsoft.com/office/powerpoint/2010/main" val="1266452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92B7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07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9.png"/><Relationship Id="rId5" Type="http://schemas.openxmlformats.org/officeDocument/2006/relationships/slideLayout" Target="../slideLayouts/slideLayout21.xml"/><Relationship Id="rId10" Type="http://schemas.openxmlformats.org/officeDocument/2006/relationships/theme" Target="../theme/theme5.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6.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2B7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94D6BE-9922-3E48-99E4-6A89973632FB}"/>
              </a:ext>
            </a:extLst>
          </p:cNvPr>
          <p:cNvSpPr txBox="1"/>
          <p:nvPr userDrawn="1"/>
        </p:nvSpPr>
        <p:spPr>
          <a:xfrm>
            <a:off x="124018" y="4813274"/>
            <a:ext cx="2231136" cy="230832"/>
          </a:xfrm>
          <a:prstGeom prst="rect">
            <a:avLst/>
          </a:prstGeom>
          <a:noFill/>
        </p:spPr>
        <p:txBody>
          <a:bodyPr wrap="square" rtlCol="0">
            <a:spAutoFit/>
          </a:bodyPr>
          <a:lstStyle/>
          <a:p>
            <a:r>
              <a:rPr lang="en-AU" sz="900" dirty="0">
                <a:solidFill>
                  <a:schemeClr val="bg1"/>
                </a:solidFill>
                <a:latin typeface="Arial" charset="0"/>
                <a:ea typeface="Arial" charset="0"/>
                <a:cs typeface="Arial" charset="0"/>
              </a:rPr>
              <a:t>Copyright © High Resolves 2018</a:t>
            </a:r>
          </a:p>
        </p:txBody>
      </p:sp>
      <p:pic>
        <p:nvPicPr>
          <p:cNvPr id="6" name="Picture 5">
            <a:extLst>
              <a:ext uri="{FF2B5EF4-FFF2-40B4-BE49-F238E27FC236}">
                <a16:creationId xmlns:a16="http://schemas.microsoft.com/office/drawing/2014/main" id="{ECEBA5A0-EF9C-B34F-8725-33562981E86D}"/>
              </a:ext>
            </a:extLst>
          </p:cNvPr>
          <p:cNvPicPr>
            <a:picLocks noChangeAspect="1"/>
          </p:cNvPicPr>
          <p:nvPr userDrawn="1"/>
        </p:nvPicPr>
        <p:blipFill rotWithShape="1">
          <a:blip r:embed="rId10"/>
          <a:srcRect l="14894" t="21276" r="13617" b="25107"/>
          <a:stretch/>
        </p:blipFill>
        <p:spPr>
          <a:xfrm>
            <a:off x="7937500" y="4279900"/>
            <a:ext cx="1066800" cy="800100"/>
          </a:xfrm>
          <a:prstGeom prst="rect">
            <a:avLst/>
          </a:prstGeom>
        </p:spPr>
      </p:pic>
    </p:spTree>
    <p:extLst>
      <p:ext uri="{BB962C8B-B14F-4D97-AF65-F5344CB8AC3E}">
        <p14:creationId xmlns:p14="http://schemas.microsoft.com/office/powerpoint/2010/main" val="2315930047"/>
      </p:ext>
    </p:extLst>
  </p:cSld>
  <p:clrMap bg1="lt1" tx1="dk1" bg2="lt2" tx2="dk2" accent1="accent1" accent2="accent2" accent3="accent3" accent4="accent4" accent5="accent5" accent6="accent6" hlink="hlink" folHlink="folHlink"/>
  <p:sldLayoutIdLst>
    <p:sldLayoutId id="2147483649" r:id="rId1"/>
    <p:sldLayoutId id="2147483784" r:id="rId2"/>
    <p:sldLayoutId id="2147483769" r:id="rId3"/>
    <p:sldLayoutId id="2147483687" r:id="rId4"/>
    <p:sldLayoutId id="2147483669" r:id="rId5"/>
    <p:sldLayoutId id="2147483746" r:id="rId6"/>
    <p:sldLayoutId id="2147483748" r:id="rId7"/>
    <p:sldLayoutId id="2147483762"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92B7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94D6BE-9922-3E48-99E4-6A89973632FB}"/>
              </a:ext>
            </a:extLst>
          </p:cNvPr>
          <p:cNvSpPr txBox="1"/>
          <p:nvPr userDrawn="1"/>
        </p:nvSpPr>
        <p:spPr>
          <a:xfrm>
            <a:off x="124018" y="4813274"/>
            <a:ext cx="2231136" cy="230832"/>
          </a:xfrm>
          <a:prstGeom prst="rect">
            <a:avLst/>
          </a:prstGeom>
          <a:noFill/>
        </p:spPr>
        <p:txBody>
          <a:bodyPr wrap="square" rtlCol="0">
            <a:spAutoFit/>
          </a:bodyPr>
          <a:lstStyle/>
          <a:p>
            <a:r>
              <a:rPr lang="en-AU" sz="900" dirty="0">
                <a:solidFill>
                  <a:schemeClr val="bg1"/>
                </a:solidFill>
                <a:latin typeface="Arial" charset="0"/>
                <a:ea typeface="Arial" charset="0"/>
                <a:cs typeface="Arial" charset="0"/>
              </a:rPr>
              <a:t>Copyright © High Resolves 2018</a:t>
            </a:r>
          </a:p>
        </p:txBody>
      </p:sp>
      <p:sp>
        <p:nvSpPr>
          <p:cNvPr id="4" name="TextBox 3">
            <a:extLst>
              <a:ext uri="{FF2B5EF4-FFF2-40B4-BE49-F238E27FC236}">
                <a16:creationId xmlns:a16="http://schemas.microsoft.com/office/drawing/2014/main" id="{BE9332E0-61A9-A747-BDCE-6E7705321D86}"/>
              </a:ext>
            </a:extLst>
          </p:cNvPr>
          <p:cNvSpPr txBox="1"/>
          <p:nvPr userDrawn="1"/>
        </p:nvSpPr>
        <p:spPr>
          <a:xfrm>
            <a:off x="7096318" y="4813274"/>
            <a:ext cx="1933382" cy="230832"/>
          </a:xfrm>
          <a:prstGeom prst="rect">
            <a:avLst/>
          </a:prstGeom>
          <a:noFill/>
        </p:spPr>
        <p:txBody>
          <a:bodyPr wrap="square" rtlCol="0">
            <a:spAutoFit/>
          </a:bodyPr>
          <a:lstStyle/>
          <a:p>
            <a:pPr algn="r"/>
            <a:r>
              <a:rPr lang="en-AU" sz="900" dirty="0" err="1">
                <a:solidFill>
                  <a:schemeClr val="bg1"/>
                </a:solidFill>
                <a:latin typeface="Arial" charset="0"/>
                <a:ea typeface="Arial" charset="0"/>
                <a:cs typeface="Arial" charset="0"/>
              </a:rPr>
              <a:t>videosforchange.org</a:t>
            </a:r>
            <a:endParaRPr lang="en-AU" sz="9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008248128"/>
      </p:ext>
    </p:extLst>
  </p:cSld>
  <p:clrMap bg1="lt1" tx1="dk1" bg2="lt2" tx2="dk2" accent1="accent1" accent2="accent2" accent3="accent3" accent4="accent4" accent5="accent5" accent6="accent6" hlink="hlink" folHlink="folHlink"/>
  <p:sldLayoutIdLst>
    <p:sldLayoutId id="2147483771" r:id="rId1"/>
    <p:sldLayoutId id="2147483773" r:id="rId2"/>
    <p:sldLayoutId id="2147483774" r:id="rId3"/>
    <p:sldLayoutId id="2147483775" r:id="rId4"/>
    <p:sldLayoutId id="2147483776"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92B7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642620"/>
      </p:ext>
    </p:extLst>
  </p:cSld>
  <p:clrMap bg1="lt1" tx1="dk1" bg2="lt2" tx2="dk2" accent1="accent1" accent2="accent2" accent3="accent3" accent4="accent4" accent5="accent5" accent6="accent6" hlink="hlink" folHlink="folHlink"/>
  <p:sldLayoutIdLst>
    <p:sldLayoutId id="21474837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834161"/>
      </p:ext>
    </p:extLst>
  </p:cSld>
  <p:clrMap bg1="lt1" tx1="dk1" bg2="lt2" tx2="dk2" accent1="accent1" accent2="accent2" accent3="accent3" accent4="accent4" accent5="accent5" accent6="accent6" hlink="hlink" folHlink="folHlink"/>
  <p:sldLayoutIdLst>
    <p:sldLayoutId id="2147483783" r:id="rId1"/>
    <p:sldLayoutId id="214748378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4EA7BF-5C31-9E41-A23E-E3C1F5BDD253}"/>
              </a:ext>
            </a:extLst>
          </p:cNvPr>
          <p:cNvSpPr txBox="1"/>
          <p:nvPr userDrawn="1"/>
        </p:nvSpPr>
        <p:spPr>
          <a:xfrm>
            <a:off x="122400" y="4813200"/>
            <a:ext cx="2231136" cy="230832"/>
          </a:xfrm>
          <a:prstGeom prst="rect">
            <a:avLst/>
          </a:prstGeom>
          <a:noFill/>
        </p:spPr>
        <p:txBody>
          <a:bodyPr wrap="square" rtlCol="0">
            <a:spAutoFit/>
          </a:bodyPr>
          <a:lstStyle/>
          <a:p>
            <a:r>
              <a:rPr lang="en-AU" sz="900" dirty="0">
                <a:solidFill>
                  <a:srgbClr val="392B70"/>
                </a:solidFill>
                <a:latin typeface="Arial" charset="0"/>
                <a:ea typeface="Arial" charset="0"/>
                <a:cs typeface="Arial" charset="0"/>
              </a:rPr>
              <a:t>Copyright © High Resolves 2018</a:t>
            </a:r>
          </a:p>
        </p:txBody>
      </p:sp>
      <p:pic>
        <p:nvPicPr>
          <p:cNvPr id="3" name="Picture 2">
            <a:extLst>
              <a:ext uri="{FF2B5EF4-FFF2-40B4-BE49-F238E27FC236}">
                <a16:creationId xmlns:a16="http://schemas.microsoft.com/office/drawing/2014/main" id="{F16098F6-8517-9040-B517-E8ED068BD11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128500" y="4483600"/>
            <a:ext cx="834233" cy="554183"/>
          </a:xfrm>
          <a:prstGeom prst="rect">
            <a:avLst/>
          </a:prstGeom>
        </p:spPr>
      </p:pic>
    </p:spTree>
    <p:extLst>
      <p:ext uri="{BB962C8B-B14F-4D97-AF65-F5344CB8AC3E}">
        <p14:creationId xmlns:p14="http://schemas.microsoft.com/office/powerpoint/2010/main" val="2660430168"/>
      </p:ext>
    </p:extLst>
  </p:cSld>
  <p:clrMap bg1="lt1" tx1="dk1" bg2="lt2" tx2="dk2" accent1="accent1" accent2="accent2" accent3="accent3" accent4="accent4" accent5="accent5" accent6="accent6" hlink="hlink" folHlink="folHlink"/>
  <p:sldLayoutIdLst>
    <p:sldLayoutId id="2147483693" r:id="rId1"/>
    <p:sldLayoutId id="2147483787" r:id="rId2"/>
    <p:sldLayoutId id="2147483785" r:id="rId3"/>
    <p:sldLayoutId id="2147483779" r:id="rId4"/>
    <p:sldLayoutId id="2147483778" r:id="rId5"/>
    <p:sldLayoutId id="2147483683" r:id="rId6"/>
    <p:sldLayoutId id="2147483684" r:id="rId7"/>
    <p:sldLayoutId id="2147483685" r:id="rId8"/>
    <p:sldLayoutId id="2147483756"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5A00"/>
        </a:solidFill>
        <a:effectLst/>
      </p:bgPr>
    </p:bg>
    <p:spTree>
      <p:nvGrpSpPr>
        <p:cNvPr id="1" name=""/>
        <p:cNvGrpSpPr/>
        <p:nvPr/>
      </p:nvGrpSpPr>
      <p:grpSpPr>
        <a:xfrm>
          <a:off x="0" y="0"/>
          <a:ext cx="0" cy="0"/>
          <a:chOff x="0" y="0"/>
          <a:chExt cx="0" cy="0"/>
        </a:xfrm>
      </p:grpSpPr>
      <p:sp>
        <p:nvSpPr>
          <p:cNvPr id="3" name="Rectangle 2"/>
          <p:cNvSpPr/>
          <p:nvPr userDrawn="1"/>
        </p:nvSpPr>
        <p:spPr>
          <a:xfrm>
            <a:off x="1500751" y="0"/>
            <a:ext cx="2193406" cy="1847618"/>
          </a:xfrm>
          <a:prstGeom prst="rect">
            <a:avLst/>
          </a:prstGeom>
          <a:solidFill>
            <a:srgbClr val="FF78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0" i="0" dirty="0">
              <a:latin typeface="Arial" charset="0"/>
            </a:endParaRPr>
          </a:p>
        </p:txBody>
      </p:sp>
      <p:sp>
        <p:nvSpPr>
          <p:cNvPr id="4" name="Rectangle 3"/>
          <p:cNvSpPr/>
          <p:nvPr userDrawn="1"/>
        </p:nvSpPr>
        <p:spPr>
          <a:xfrm>
            <a:off x="1500751" y="3295882"/>
            <a:ext cx="2193406" cy="1847618"/>
          </a:xfrm>
          <a:prstGeom prst="rect">
            <a:avLst/>
          </a:prstGeom>
          <a:solidFill>
            <a:srgbClr val="FF78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0" i="0" dirty="0">
              <a:latin typeface="Arial" charset="0"/>
            </a:endParaRPr>
          </a:p>
        </p:txBody>
      </p:sp>
      <p:sp>
        <p:nvSpPr>
          <p:cNvPr id="5" name="Right Triangle 4"/>
          <p:cNvSpPr/>
          <p:nvPr userDrawn="1"/>
        </p:nvSpPr>
        <p:spPr>
          <a:xfrm>
            <a:off x="5137187" y="2872469"/>
            <a:ext cx="1577713" cy="2271031"/>
          </a:xfrm>
          <a:prstGeom prst="rtTriangle">
            <a:avLst/>
          </a:prstGeom>
          <a:solidFill>
            <a:srgbClr val="FF78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0" i="0" dirty="0">
              <a:latin typeface="Arial" charset="0"/>
            </a:endParaRPr>
          </a:p>
        </p:txBody>
      </p:sp>
      <p:sp>
        <p:nvSpPr>
          <p:cNvPr id="9" name="Pie 8"/>
          <p:cNvSpPr/>
          <p:nvPr/>
        </p:nvSpPr>
        <p:spPr>
          <a:xfrm rot="10800000">
            <a:off x="3540233" y="-3"/>
            <a:ext cx="3174665" cy="2872469"/>
          </a:xfrm>
          <a:prstGeom prst="pie">
            <a:avLst>
              <a:gd name="adj1" fmla="val 5298398"/>
              <a:gd name="adj2" fmla="val 16200000"/>
            </a:avLst>
          </a:prstGeom>
          <a:solidFill>
            <a:srgbClr val="FF781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b="0" i="0" dirty="0">
              <a:latin typeface="Arial" charset="0"/>
            </a:endParaRPr>
          </a:p>
        </p:txBody>
      </p:sp>
    </p:spTree>
    <p:extLst>
      <p:ext uri="{BB962C8B-B14F-4D97-AF65-F5344CB8AC3E}">
        <p14:creationId xmlns:p14="http://schemas.microsoft.com/office/powerpoint/2010/main" val="310536669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9" r:id="rId5"/>
    <p:sldLayoutId id="2147483763" r:id="rId6"/>
    <p:sldLayoutId id="2147483764" r:id="rId7"/>
    <p:sldLayoutId id="2147483765" r:id="rId8"/>
    <p:sldLayoutId id="2147483766" r:id="rId9"/>
    <p:sldLayoutId id="2147483767" r:id="rId10"/>
    <p:sldLayoutId id="214748376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videosforchange.org/page/resources-studen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73F6B93-1E19-A94E-B75C-6D2D12283BC7}"/>
              </a:ext>
            </a:extLst>
          </p:cNvPr>
          <p:cNvSpPr txBox="1">
            <a:spLocks/>
          </p:cNvSpPr>
          <p:nvPr/>
        </p:nvSpPr>
        <p:spPr>
          <a:xfrm>
            <a:off x="1167600" y="1286400"/>
            <a:ext cx="5853600" cy="2178000"/>
          </a:xfrm>
          <a:prstGeom prst="rect">
            <a:avLst/>
          </a:prstGeom>
        </p:spPr>
        <p:txBody>
          <a:bodyPr vert="horz"/>
          <a:lstStyle>
            <a:lvl1pPr marL="0" indent="0" algn="l" defTabSz="457200" rtl="0" eaLnBrk="1" latinLnBrk="0" hangingPunct="1">
              <a:spcBef>
                <a:spcPct val="20000"/>
              </a:spcBef>
              <a:buFont typeface="Arial"/>
              <a:buNone/>
              <a:defRPr sz="4400" b="1" i="0" kern="1200" baseline="0">
                <a:solidFill>
                  <a:schemeClr val="bg1"/>
                </a:solidFill>
                <a:latin typeface="Arial Black" panose="020B0604020202020204" pitchFamily="34" charset="0"/>
                <a:ea typeface="+mn-ea"/>
                <a:cs typeface="Arial Black"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dirty="0"/>
              <a:t>Videos for Change</a:t>
            </a:r>
          </a:p>
          <a:p>
            <a:r>
              <a:rPr lang="en-AU" b="0" dirty="0">
                <a:latin typeface="Arial" panose="020B0604020202020204" pitchFamily="34" charset="0"/>
                <a:cs typeface="Arial" panose="020B0604020202020204" pitchFamily="34" charset="0"/>
              </a:rPr>
              <a:t>3. Getting Started</a:t>
            </a:r>
          </a:p>
        </p:txBody>
      </p:sp>
    </p:spTree>
    <p:extLst>
      <p:ext uri="{BB962C8B-B14F-4D97-AF65-F5344CB8AC3E}">
        <p14:creationId xmlns:p14="http://schemas.microsoft.com/office/powerpoint/2010/main" val="93561552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12000" y="356400"/>
            <a:ext cx="8308800" cy="801687"/>
          </a:xfrm>
        </p:spPr>
        <p:txBody>
          <a:bodyPr anchor="ctr"/>
          <a:lstStyle/>
          <a:p>
            <a:r>
              <a:rPr lang="en-AU" b="1" dirty="0">
                <a:latin typeface="Arial Black" charset="0"/>
                <a:ea typeface="Arial Black" charset="0"/>
                <a:cs typeface="Arial Black" charset="0"/>
              </a:rPr>
              <a:t>Call to Action</a:t>
            </a:r>
          </a:p>
        </p:txBody>
      </p:sp>
      <p:sp>
        <p:nvSpPr>
          <p:cNvPr id="3" name="Text Placeholder 1"/>
          <p:cNvSpPr>
            <a:spLocks noGrp="1"/>
          </p:cNvSpPr>
          <p:nvPr>
            <p:ph type="body" sz="quarter" idx="10"/>
          </p:nvPr>
        </p:nvSpPr>
        <p:spPr>
          <a:xfrm>
            <a:off x="612000" y="1342800"/>
            <a:ext cx="8308800" cy="3341657"/>
          </a:xfrm>
        </p:spPr>
        <p:txBody>
          <a:bodyPr anchor="t"/>
          <a:lstStyle/>
          <a:p>
            <a:pPr>
              <a:spcAft>
                <a:spcPts val="1200"/>
              </a:spcAft>
            </a:pPr>
            <a:r>
              <a:rPr lang="en-AU" dirty="0"/>
              <a:t>After watching our video we want people to</a:t>
            </a:r>
            <a:r>
              <a:rPr lang="is-IS" dirty="0"/>
              <a:t>…</a:t>
            </a:r>
            <a:endParaRPr lang="en-AU" dirty="0"/>
          </a:p>
          <a:p>
            <a:pPr marL="457200" indent="-457200">
              <a:buFont typeface="Arial" charset="0"/>
              <a:buChar char="•"/>
            </a:pPr>
            <a:r>
              <a:rPr lang="en-AU" sz="2400" dirty="0"/>
              <a:t>Share our video with others</a:t>
            </a:r>
          </a:p>
          <a:p>
            <a:pPr marL="457200" indent="-457200">
              <a:buFont typeface="Arial" charset="0"/>
              <a:buChar char="•"/>
            </a:pPr>
            <a:r>
              <a:rPr lang="en-AU" sz="2400" dirty="0"/>
              <a:t>Show their support by </a:t>
            </a:r>
            <a:r>
              <a:rPr lang="is-IS" sz="2400" dirty="0"/>
              <a:t>…</a:t>
            </a:r>
            <a:endParaRPr lang="en-AU" sz="2400" dirty="0"/>
          </a:p>
          <a:p>
            <a:pPr marL="457200" indent="-457200">
              <a:buFont typeface="Arial" charset="0"/>
              <a:buChar char="•"/>
            </a:pPr>
            <a:r>
              <a:rPr lang="en-AU" sz="2400" dirty="0"/>
              <a:t>Change their behaviour by  </a:t>
            </a:r>
            <a:r>
              <a:rPr lang="is-IS" sz="2400" dirty="0"/>
              <a:t>…</a:t>
            </a:r>
            <a:endParaRPr lang="en-AU" sz="2400" dirty="0"/>
          </a:p>
          <a:p>
            <a:pPr marL="457200" indent="-457200">
              <a:buFont typeface="Arial" charset="0"/>
              <a:buChar char="•"/>
            </a:pPr>
            <a:r>
              <a:rPr lang="en-AU" sz="2400" dirty="0"/>
              <a:t>Donate to </a:t>
            </a:r>
            <a:r>
              <a:rPr lang="is-IS" sz="2400" dirty="0"/>
              <a:t>…</a:t>
            </a:r>
            <a:endParaRPr lang="en-AU" sz="2400" dirty="0"/>
          </a:p>
          <a:p>
            <a:pPr marL="457200" indent="-457200">
              <a:buFont typeface="Arial" charset="0"/>
              <a:buChar char="•"/>
            </a:pPr>
            <a:r>
              <a:rPr lang="en-AU" sz="2400" dirty="0"/>
              <a:t>Volunteer with </a:t>
            </a:r>
            <a:r>
              <a:rPr lang="is-IS" sz="2400" dirty="0"/>
              <a:t>…</a:t>
            </a:r>
            <a:endParaRPr lang="en-AU" sz="2400" dirty="0"/>
          </a:p>
        </p:txBody>
      </p:sp>
    </p:spTree>
    <p:extLst>
      <p:ext uri="{BB962C8B-B14F-4D97-AF65-F5344CB8AC3E}">
        <p14:creationId xmlns:p14="http://schemas.microsoft.com/office/powerpoint/2010/main" val="836956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653" t="10358" r="2776" b="4610"/>
          <a:stretch/>
        </p:blipFill>
        <p:spPr>
          <a:xfrm>
            <a:off x="2419841" y="864671"/>
            <a:ext cx="4902268" cy="3414158"/>
          </a:xfrm>
          <a:prstGeom prst="rect">
            <a:avLst/>
          </a:prstGeom>
        </p:spPr>
      </p:pic>
      <p:cxnSp>
        <p:nvCxnSpPr>
          <p:cNvPr id="6" name="Straight Arrow Connector 5"/>
          <p:cNvCxnSpPr/>
          <p:nvPr/>
        </p:nvCxnSpPr>
        <p:spPr>
          <a:xfrm flipH="1">
            <a:off x="4992114" y="2593005"/>
            <a:ext cx="2252839" cy="0"/>
          </a:xfrm>
          <a:prstGeom prst="straightConnector1">
            <a:avLst/>
          </a:prstGeom>
          <a:ln w="57150">
            <a:solidFill>
              <a:srgbClr val="392B7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094172" y="3272834"/>
            <a:ext cx="0" cy="1005995"/>
          </a:xfrm>
          <a:prstGeom prst="straightConnector1">
            <a:avLst/>
          </a:prstGeom>
          <a:ln w="63500">
            <a:solidFill>
              <a:schemeClr val="bg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2097826" y="864671"/>
            <a:ext cx="17500" cy="2093293"/>
          </a:xfrm>
          <a:prstGeom prst="straightConnector1">
            <a:avLst/>
          </a:prstGeom>
          <a:ln w="63500">
            <a:solidFill>
              <a:schemeClr val="bg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03576" y="1677573"/>
            <a:ext cx="1238329" cy="400110"/>
          </a:xfrm>
          <a:prstGeom prst="rect">
            <a:avLst/>
          </a:prstGeom>
          <a:noFill/>
        </p:spPr>
        <p:txBody>
          <a:bodyPr wrap="square" rtlCol="0">
            <a:spAutoFit/>
          </a:bodyPr>
          <a:lstStyle/>
          <a:p>
            <a:pPr algn="r"/>
            <a:r>
              <a:rPr lang="en-US" sz="2000" dirty="0">
                <a:solidFill>
                  <a:srgbClr val="FFFFFF"/>
                </a:solidFill>
                <a:latin typeface="Arial" panose="020B0604020202020204" pitchFamily="34" charset="0"/>
                <a:cs typeface="Arial" panose="020B0604020202020204" pitchFamily="34" charset="0"/>
              </a:rPr>
              <a:t>Effects</a:t>
            </a:r>
            <a:endParaRPr lang="en-US" sz="2400" dirty="0">
              <a:solidFill>
                <a:srgbClr val="FFFFFF"/>
              </a:solidFill>
              <a:latin typeface="Arial" panose="020B0604020202020204" pitchFamily="34" charset="0"/>
              <a:cs typeface="Arial" panose="020B0604020202020204" pitchFamily="34" charset="0"/>
            </a:endParaRPr>
          </a:p>
        </p:txBody>
      </p:sp>
      <p:sp>
        <p:nvSpPr>
          <p:cNvPr id="12" name="TextBox 11"/>
          <p:cNvSpPr txBox="1"/>
          <p:nvPr/>
        </p:nvSpPr>
        <p:spPr>
          <a:xfrm>
            <a:off x="698188" y="3463612"/>
            <a:ext cx="1238329" cy="400110"/>
          </a:xfrm>
          <a:prstGeom prst="rect">
            <a:avLst/>
          </a:prstGeom>
          <a:noFill/>
        </p:spPr>
        <p:txBody>
          <a:bodyPr wrap="square" rtlCol="0">
            <a:spAutoFit/>
          </a:bodyPr>
          <a:lstStyle/>
          <a:p>
            <a:pPr algn="r"/>
            <a:r>
              <a:rPr lang="en-US" sz="2000" dirty="0">
                <a:solidFill>
                  <a:srgbClr val="FFFFFF"/>
                </a:solidFill>
                <a:latin typeface="Arial" panose="020B0604020202020204" pitchFamily="34" charset="0"/>
                <a:cs typeface="Arial" panose="020B0604020202020204" pitchFamily="34" charset="0"/>
              </a:rPr>
              <a:t>Causes</a:t>
            </a:r>
            <a:endParaRPr lang="en-US" sz="2400" dirty="0">
              <a:solidFill>
                <a:srgbClr val="FFFFFF"/>
              </a:solidFill>
              <a:latin typeface="Arial" panose="020B0604020202020204" pitchFamily="34" charset="0"/>
              <a:cs typeface="Arial" panose="020B0604020202020204" pitchFamily="34" charset="0"/>
            </a:endParaRPr>
          </a:p>
        </p:txBody>
      </p:sp>
      <p:sp>
        <p:nvSpPr>
          <p:cNvPr id="14" name="TextBox 13"/>
          <p:cNvSpPr txBox="1"/>
          <p:nvPr/>
        </p:nvSpPr>
        <p:spPr>
          <a:xfrm>
            <a:off x="7244954" y="2381953"/>
            <a:ext cx="1757156" cy="400110"/>
          </a:xfrm>
          <a:prstGeom prst="rect">
            <a:avLst/>
          </a:prstGeom>
          <a:noFill/>
        </p:spPr>
        <p:txBody>
          <a:bodyPr wrap="square" rtlCol="0">
            <a:spAutoFit/>
          </a:bodyPr>
          <a:lstStyle/>
          <a:p>
            <a:r>
              <a:rPr lang="en-US" sz="2000" dirty="0">
                <a:solidFill>
                  <a:srgbClr val="FFFFFF"/>
                </a:solidFill>
                <a:latin typeface="Arial" panose="020B0604020202020204" pitchFamily="34" charset="0"/>
                <a:cs typeface="Arial" panose="020B0604020202020204" pitchFamily="34" charset="0"/>
              </a:rPr>
              <a:t> Social Issue</a:t>
            </a:r>
          </a:p>
        </p:txBody>
      </p:sp>
      <p:sp>
        <p:nvSpPr>
          <p:cNvPr id="10" name="TextBox 9">
            <a:extLst>
              <a:ext uri="{FF2B5EF4-FFF2-40B4-BE49-F238E27FC236}">
                <a16:creationId xmlns:a16="http://schemas.microsoft.com/office/drawing/2014/main" id="{AFCC2EB1-41E8-8040-9E7F-3A5694A0FC01}"/>
              </a:ext>
            </a:extLst>
          </p:cNvPr>
          <p:cNvSpPr txBox="1"/>
          <p:nvPr/>
        </p:nvSpPr>
        <p:spPr>
          <a:xfrm>
            <a:off x="2803336" y="4475936"/>
            <a:ext cx="3537328" cy="461665"/>
          </a:xfrm>
          <a:prstGeom prst="rect">
            <a:avLst/>
          </a:prstGeom>
          <a:solidFill>
            <a:schemeClr val="bg1"/>
          </a:solidFill>
        </p:spPr>
        <p:txBody>
          <a:bodyPr wrap="square" rtlCol="0" anchor="ctr">
            <a:spAutoFit/>
          </a:bodyPr>
          <a:lstStyle/>
          <a:p>
            <a:pPr algn="ctr"/>
            <a:r>
              <a:rPr lang="en-AU" sz="2400" dirty="0">
                <a:solidFill>
                  <a:srgbClr val="FF5A00"/>
                </a:solidFill>
                <a:latin typeface="Arial" charset="0"/>
                <a:ea typeface="Arial" charset="0"/>
                <a:cs typeface="Arial" charset="0"/>
                <a:hlinkClick r:id="rId4"/>
              </a:rPr>
              <a:t>Click for fact packs</a:t>
            </a:r>
            <a:endParaRPr lang="en-AU" sz="2400" dirty="0">
              <a:solidFill>
                <a:srgbClr val="FF5A00"/>
              </a:solidFill>
              <a:latin typeface="Arial" charset="0"/>
              <a:ea typeface="Arial" charset="0"/>
              <a:cs typeface="Arial" charset="0"/>
            </a:endParaRPr>
          </a:p>
        </p:txBody>
      </p:sp>
    </p:spTree>
    <p:extLst>
      <p:ext uri="{BB962C8B-B14F-4D97-AF65-F5344CB8AC3E}">
        <p14:creationId xmlns:p14="http://schemas.microsoft.com/office/powerpoint/2010/main" val="285103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9873" y="1401739"/>
            <a:ext cx="2341314" cy="2341314"/>
          </a:xfrm>
          <a:prstGeom prst="rect">
            <a:avLst/>
          </a:prstGeom>
        </p:spPr>
      </p:pic>
      <p:pic>
        <p:nvPicPr>
          <p:cNvPr id="3" name="Picture 2"/>
          <p:cNvPicPr>
            <a:picLocks noChangeAspect="1"/>
          </p:cNvPicPr>
          <p:nvPr/>
        </p:nvPicPr>
        <p:blipFill>
          <a:blip r:embed="rId4"/>
          <a:stretch>
            <a:fillRect/>
          </a:stretch>
        </p:blipFill>
        <p:spPr>
          <a:xfrm>
            <a:off x="1762494" y="1547725"/>
            <a:ext cx="2195327" cy="2195327"/>
          </a:xfrm>
          <a:prstGeom prst="rect">
            <a:avLst/>
          </a:prstGeom>
        </p:spPr>
      </p:pic>
      <p:sp>
        <p:nvSpPr>
          <p:cNvPr id="9" name="Text Placeholder 8">
            <a:extLst>
              <a:ext uri="{FF2B5EF4-FFF2-40B4-BE49-F238E27FC236}">
                <a16:creationId xmlns:a16="http://schemas.microsoft.com/office/drawing/2014/main" id="{02100AB4-9374-A342-8E02-BB6D8C81D16D}"/>
              </a:ext>
            </a:extLst>
          </p:cNvPr>
          <p:cNvSpPr>
            <a:spLocks noGrp="1"/>
          </p:cNvSpPr>
          <p:nvPr>
            <p:ph type="body" sz="quarter" idx="11"/>
          </p:nvPr>
        </p:nvSpPr>
        <p:spPr/>
        <p:txBody>
          <a:bodyPr/>
          <a:lstStyle/>
          <a:p>
            <a:r>
              <a:rPr lang="en-AU" sz="3600" dirty="0">
                <a:latin typeface="Arial" panose="020B0604020202020204" pitchFamily="34" charset="0"/>
                <a:cs typeface="Arial" panose="020B0604020202020204" pitchFamily="34" charset="0"/>
              </a:rPr>
              <a:t>What do you want your audience to</a:t>
            </a:r>
          </a:p>
        </p:txBody>
      </p:sp>
      <p:sp>
        <p:nvSpPr>
          <p:cNvPr id="5" name="Text Placeholder 3"/>
          <p:cNvSpPr txBox="1">
            <a:spLocks/>
          </p:cNvSpPr>
          <p:nvPr/>
        </p:nvSpPr>
        <p:spPr>
          <a:xfrm>
            <a:off x="530175" y="3985915"/>
            <a:ext cx="8308800" cy="801687"/>
          </a:xfrm>
          <a:prstGeom prst="rect">
            <a:avLst/>
          </a:prstGeom>
        </p:spPr>
        <p:txBody>
          <a:bodyPr vert="horz" anchor="ctr"/>
          <a:lstStyle>
            <a:lvl1pPr marL="0" indent="0" algn="l" defTabSz="457200" rtl="0" eaLnBrk="1" latinLnBrk="0" hangingPunct="1">
              <a:spcBef>
                <a:spcPct val="20000"/>
              </a:spcBef>
              <a:buFont typeface="Arial"/>
              <a:buNone/>
              <a:defRPr sz="4000" kern="1200">
                <a:solidFill>
                  <a:srgbClr val="FFFFFF"/>
                </a:solidFill>
                <a:latin typeface="Arial Black"/>
                <a:ea typeface="+mn-ea"/>
                <a:cs typeface="Arial Black"/>
              </a:defRPr>
            </a:lvl1pPr>
            <a:lvl2pPr marL="742950" indent="-285750" algn="l" defTabSz="457200" rtl="0" eaLnBrk="1" latinLnBrk="0" hangingPunct="1">
              <a:spcBef>
                <a:spcPct val="20000"/>
              </a:spcBef>
              <a:buFont typeface="Arial"/>
              <a:buChar char="–"/>
              <a:defRPr sz="2800" kern="1200">
                <a:solidFill>
                  <a:srgbClr val="FFFFFF"/>
                </a:solidFill>
                <a:latin typeface="Berthold AG Book Stencil"/>
                <a:ea typeface="+mn-ea"/>
                <a:cs typeface="Berthold AG Book Stencil"/>
              </a:defRPr>
            </a:lvl2pPr>
            <a:lvl3pPr marL="1143000" indent="-228600" algn="l" defTabSz="457200" rtl="0" eaLnBrk="1" latinLnBrk="0" hangingPunct="1">
              <a:spcBef>
                <a:spcPct val="20000"/>
              </a:spcBef>
              <a:buFont typeface="Arial"/>
              <a:buChar char="•"/>
              <a:defRPr sz="2400" kern="1200">
                <a:solidFill>
                  <a:srgbClr val="FFFFFF"/>
                </a:solidFill>
                <a:latin typeface="Berthold AG Book Stencil"/>
                <a:ea typeface="+mn-ea"/>
                <a:cs typeface="Berthold AG Book Stencil"/>
              </a:defRPr>
            </a:lvl3pPr>
            <a:lvl4pPr marL="1600200" indent="-228600" algn="l" defTabSz="457200" rtl="0" eaLnBrk="1" latinLnBrk="0" hangingPunct="1">
              <a:spcBef>
                <a:spcPct val="20000"/>
              </a:spcBef>
              <a:buFont typeface="Arial"/>
              <a:buChar char="–"/>
              <a:defRPr sz="2000" kern="1200">
                <a:solidFill>
                  <a:srgbClr val="FFFFFF"/>
                </a:solidFill>
                <a:latin typeface="Berthold AG Book Stencil"/>
                <a:ea typeface="+mn-ea"/>
                <a:cs typeface="Berthold AG Book Stencil"/>
              </a:defRPr>
            </a:lvl4pPr>
            <a:lvl5pPr marL="2057400" indent="-228600" algn="l" defTabSz="457200" rtl="0" eaLnBrk="1" latinLnBrk="0" hangingPunct="1">
              <a:spcBef>
                <a:spcPct val="20000"/>
              </a:spcBef>
              <a:buFont typeface="Arial"/>
              <a:buChar char="»"/>
              <a:defRPr sz="2000" kern="1200">
                <a:solidFill>
                  <a:srgbClr val="FFFFFF"/>
                </a:solidFill>
                <a:latin typeface="Berthold AG Book Stencil"/>
                <a:ea typeface="+mn-ea"/>
                <a:cs typeface="Berthold AG Book Stenci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is-IS" sz="3600" dirty="0">
                <a:latin typeface="Arial" charset="0"/>
                <a:ea typeface="Arial" charset="0"/>
                <a:cs typeface="Arial" charset="0"/>
              </a:rPr>
              <a:t>…</a:t>
            </a:r>
            <a:r>
              <a:rPr lang="en-AU" sz="3600" dirty="0">
                <a:latin typeface="Arial" charset="0"/>
                <a:ea typeface="Arial" charset="0"/>
                <a:cs typeface="Arial" charset="0"/>
              </a:rPr>
              <a:t>after watching your video? </a:t>
            </a:r>
          </a:p>
        </p:txBody>
      </p:sp>
      <p:sp>
        <p:nvSpPr>
          <p:cNvPr id="6" name="TextBox 5"/>
          <p:cNvSpPr txBox="1"/>
          <p:nvPr/>
        </p:nvSpPr>
        <p:spPr>
          <a:xfrm>
            <a:off x="2147776" y="2184494"/>
            <a:ext cx="1424763" cy="461665"/>
          </a:xfrm>
          <a:prstGeom prst="rect">
            <a:avLst/>
          </a:prstGeom>
          <a:noFill/>
        </p:spPr>
        <p:txBody>
          <a:bodyPr wrap="square" rtlCol="0">
            <a:spAutoFit/>
          </a:bodyPr>
          <a:lstStyle/>
          <a:p>
            <a:pPr algn="ctr"/>
            <a:r>
              <a:rPr lang="en-AU" sz="2400" b="1" dirty="0">
                <a:solidFill>
                  <a:srgbClr val="FFFFFF"/>
                </a:solidFill>
                <a:latin typeface="Arial Black" charset="0"/>
                <a:ea typeface="Arial Black" charset="0"/>
                <a:cs typeface="Arial Black" charset="0"/>
              </a:rPr>
              <a:t>THINK</a:t>
            </a:r>
            <a:endParaRPr lang="en-AU" b="1" dirty="0">
              <a:solidFill>
                <a:srgbClr val="FFFFFF"/>
              </a:solidFill>
              <a:latin typeface="Arial Black" charset="0"/>
              <a:ea typeface="Arial Black" charset="0"/>
              <a:cs typeface="Arial Black" charset="0"/>
            </a:endParaRPr>
          </a:p>
        </p:txBody>
      </p:sp>
      <p:sp>
        <p:nvSpPr>
          <p:cNvPr id="7" name="TextBox 6"/>
          <p:cNvSpPr txBox="1"/>
          <p:nvPr/>
        </p:nvSpPr>
        <p:spPr>
          <a:xfrm>
            <a:off x="5578148" y="2184494"/>
            <a:ext cx="1424763" cy="461665"/>
          </a:xfrm>
          <a:prstGeom prst="rect">
            <a:avLst/>
          </a:prstGeom>
          <a:noFill/>
        </p:spPr>
        <p:txBody>
          <a:bodyPr wrap="square" rtlCol="0">
            <a:spAutoFit/>
          </a:bodyPr>
          <a:lstStyle/>
          <a:p>
            <a:pPr algn="ctr"/>
            <a:r>
              <a:rPr lang="en-AU" sz="2400" b="1" dirty="0">
                <a:solidFill>
                  <a:srgbClr val="FFFFFF"/>
                </a:solidFill>
                <a:latin typeface="Arial Black" charset="0"/>
                <a:ea typeface="Arial Black" charset="0"/>
                <a:cs typeface="Arial Black" charset="0"/>
              </a:rPr>
              <a:t>FEEL</a:t>
            </a:r>
            <a:endParaRPr lang="en-AU" b="1" dirty="0">
              <a:solidFill>
                <a:srgbClr val="FFFFFF"/>
              </a:solidFill>
              <a:latin typeface="Arial Black" charset="0"/>
              <a:ea typeface="Arial Black" charset="0"/>
              <a:cs typeface="Arial Black" charset="0"/>
            </a:endParaRPr>
          </a:p>
        </p:txBody>
      </p:sp>
    </p:spTree>
    <p:extLst>
      <p:ext uri="{BB962C8B-B14F-4D97-AF65-F5344CB8AC3E}">
        <p14:creationId xmlns:p14="http://schemas.microsoft.com/office/powerpoint/2010/main" val="1894768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ulborn Valley High School - Cyber Bullying">
            <a:hlinkClick r:id="" action="ppaction://media"/>
            <a:extLst>
              <a:ext uri="{FF2B5EF4-FFF2-40B4-BE49-F238E27FC236}">
                <a16:creationId xmlns:a16="http://schemas.microsoft.com/office/drawing/2014/main" id="{4B13009C-135E-5348-AC96-B622C101AA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3175"/>
            <a:ext cx="9144000" cy="5143500"/>
          </a:xfrm>
          <a:prstGeom prst="rect">
            <a:avLst/>
          </a:prstGeom>
        </p:spPr>
      </p:pic>
    </p:spTree>
    <p:extLst>
      <p:ext uri="{BB962C8B-B14F-4D97-AF65-F5344CB8AC3E}">
        <p14:creationId xmlns:p14="http://schemas.microsoft.com/office/powerpoint/2010/main" val="1993174362"/>
      </p:ext>
    </p:extLst>
  </p:cSld>
  <p:clrMapOvr>
    <a:masterClrMapping/>
  </p:clrMapOvr>
  <mc:AlternateContent xmlns:mc="http://schemas.openxmlformats.org/markup-compatibility/2006" xmlns:p14="http://schemas.microsoft.com/office/powerpoint/2010/main">
    <mc:Choice Requires="p14">
      <p:transition spd="slow" p14:dur="2000" advTm="63000"/>
    </mc:Choice>
    <mc:Fallback xmlns="">
      <p:transition spd="slow" advTm="6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657306" y="630317"/>
            <a:ext cx="3562033" cy="3562033"/>
            <a:chOff x="1762494" y="1547725"/>
            <a:chExt cx="2195327" cy="2195327"/>
          </a:xfrm>
        </p:grpSpPr>
        <p:pic>
          <p:nvPicPr>
            <p:cNvPr id="7" name="Picture 6"/>
            <p:cNvPicPr>
              <a:picLocks noChangeAspect="1"/>
            </p:cNvPicPr>
            <p:nvPr/>
          </p:nvPicPr>
          <p:blipFill>
            <a:blip r:embed="rId3"/>
            <a:stretch>
              <a:fillRect/>
            </a:stretch>
          </p:blipFill>
          <p:spPr>
            <a:xfrm>
              <a:off x="1762494" y="1547725"/>
              <a:ext cx="2195327" cy="2195327"/>
            </a:xfrm>
            <a:prstGeom prst="rect">
              <a:avLst/>
            </a:prstGeom>
          </p:spPr>
        </p:pic>
        <p:sp>
          <p:nvSpPr>
            <p:cNvPr id="8" name="TextBox 7"/>
            <p:cNvSpPr txBox="1"/>
            <p:nvPr/>
          </p:nvSpPr>
          <p:spPr>
            <a:xfrm>
              <a:off x="2161048" y="2246970"/>
              <a:ext cx="1424763" cy="284530"/>
            </a:xfrm>
            <a:prstGeom prst="rect">
              <a:avLst/>
            </a:prstGeom>
            <a:noFill/>
          </p:spPr>
          <p:txBody>
            <a:bodyPr wrap="square" rtlCol="0" anchor="ctr">
              <a:spAutoFit/>
            </a:bodyPr>
            <a:lstStyle/>
            <a:p>
              <a:pPr algn="ctr"/>
              <a:r>
                <a:rPr lang="en-AU" sz="2400" b="1" dirty="0">
                  <a:solidFill>
                    <a:srgbClr val="FFFFFF"/>
                  </a:solidFill>
                  <a:latin typeface="Arial Black" charset="0"/>
                  <a:ea typeface="Arial Black" charset="0"/>
                  <a:cs typeface="Arial Black" charset="0"/>
                </a:rPr>
                <a:t>THINK</a:t>
              </a:r>
              <a:endParaRPr lang="en-AU" b="1" dirty="0">
                <a:solidFill>
                  <a:srgbClr val="FFFFFF"/>
                </a:solidFill>
                <a:latin typeface="Arial Black" charset="0"/>
                <a:ea typeface="Arial Black" charset="0"/>
                <a:cs typeface="Arial Black" charset="0"/>
              </a:endParaRPr>
            </a:p>
          </p:txBody>
        </p:sp>
      </p:grpSp>
    </p:spTree>
    <p:extLst>
      <p:ext uri="{BB962C8B-B14F-4D97-AF65-F5344CB8AC3E}">
        <p14:creationId xmlns:p14="http://schemas.microsoft.com/office/powerpoint/2010/main" val="626132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12736" y="580211"/>
            <a:ext cx="4027553" cy="3804744"/>
            <a:chOff x="5923391" y="1691233"/>
            <a:chExt cx="2341314" cy="2341314"/>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3391" y="1691233"/>
              <a:ext cx="2341314" cy="2341314"/>
            </a:xfrm>
            <a:prstGeom prst="rect">
              <a:avLst/>
            </a:prstGeom>
          </p:spPr>
        </p:pic>
        <p:sp>
          <p:nvSpPr>
            <p:cNvPr id="4" name="TextBox 3"/>
            <p:cNvSpPr txBox="1"/>
            <p:nvPr/>
          </p:nvSpPr>
          <p:spPr>
            <a:xfrm>
              <a:off x="6349977" y="2419698"/>
              <a:ext cx="1424763" cy="284093"/>
            </a:xfrm>
            <a:prstGeom prst="rect">
              <a:avLst/>
            </a:prstGeom>
            <a:noFill/>
          </p:spPr>
          <p:txBody>
            <a:bodyPr wrap="square" rtlCol="0" anchor="ctr">
              <a:spAutoFit/>
            </a:bodyPr>
            <a:lstStyle/>
            <a:p>
              <a:pPr algn="ctr"/>
              <a:r>
                <a:rPr lang="en-AU" sz="2400" b="1" dirty="0">
                  <a:solidFill>
                    <a:srgbClr val="FFFFFF"/>
                  </a:solidFill>
                  <a:latin typeface="Arial Black" charset="0"/>
                  <a:ea typeface="Arial Black" charset="0"/>
                  <a:cs typeface="Arial Black" charset="0"/>
                </a:rPr>
                <a:t>FEEL</a:t>
              </a:r>
              <a:endParaRPr lang="en-AU" b="1" dirty="0">
                <a:solidFill>
                  <a:srgbClr val="FFFFFF"/>
                </a:solidFill>
                <a:latin typeface="Arial Black" charset="0"/>
                <a:ea typeface="Arial Black" charset="0"/>
                <a:cs typeface="Arial Black" charset="0"/>
              </a:endParaRPr>
            </a:p>
          </p:txBody>
        </p:sp>
      </p:grpSp>
    </p:spTree>
    <p:extLst>
      <p:ext uri="{BB962C8B-B14F-4D97-AF65-F5344CB8AC3E}">
        <p14:creationId xmlns:p14="http://schemas.microsoft.com/office/powerpoint/2010/main" val="1401279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98921" y="2202418"/>
            <a:ext cx="1850065" cy="461665"/>
          </a:xfrm>
          <a:prstGeom prst="rect">
            <a:avLst/>
          </a:prstGeom>
          <a:noFill/>
        </p:spPr>
        <p:txBody>
          <a:bodyPr wrap="square" rtlCol="0">
            <a:spAutoFit/>
          </a:bodyPr>
          <a:lstStyle/>
          <a:p>
            <a:pPr algn="ctr"/>
            <a:r>
              <a:rPr lang="en-AU" sz="2400" b="1" dirty="0">
                <a:solidFill>
                  <a:srgbClr val="392B70"/>
                </a:solidFill>
                <a:latin typeface="Arial" charset="0"/>
                <a:ea typeface="Arial" charset="0"/>
                <a:cs typeface="Arial" charset="0"/>
              </a:rPr>
              <a:t>Think</a:t>
            </a:r>
          </a:p>
        </p:txBody>
      </p:sp>
      <p:sp>
        <p:nvSpPr>
          <p:cNvPr id="14" name="TextBox 13"/>
          <p:cNvSpPr txBox="1"/>
          <p:nvPr/>
        </p:nvSpPr>
        <p:spPr>
          <a:xfrm>
            <a:off x="5202153" y="2222354"/>
            <a:ext cx="1850065" cy="461665"/>
          </a:xfrm>
          <a:prstGeom prst="rect">
            <a:avLst/>
          </a:prstGeom>
          <a:noFill/>
        </p:spPr>
        <p:txBody>
          <a:bodyPr wrap="square" rtlCol="0">
            <a:spAutoFit/>
          </a:bodyPr>
          <a:lstStyle/>
          <a:p>
            <a:pPr algn="ctr"/>
            <a:r>
              <a:rPr lang="en-AU" sz="2400" b="1" dirty="0">
                <a:solidFill>
                  <a:srgbClr val="392B70"/>
                </a:solidFill>
                <a:latin typeface="Arial" charset="0"/>
                <a:ea typeface="Arial" charset="0"/>
                <a:cs typeface="Arial" charset="0"/>
              </a:rPr>
              <a:t>Feel</a:t>
            </a:r>
            <a:endParaRPr lang="en-AU" b="1" dirty="0">
              <a:solidFill>
                <a:srgbClr val="392B70"/>
              </a:solidFill>
              <a:latin typeface="Arial" charset="0"/>
              <a:ea typeface="Arial" charset="0"/>
              <a:cs typeface="Arial" charset="0"/>
            </a:endParaRPr>
          </a:p>
        </p:txBody>
      </p:sp>
      <p:pic>
        <p:nvPicPr>
          <p:cNvPr id="3" name="Picture 2">
            <a:extLst>
              <a:ext uri="{FF2B5EF4-FFF2-40B4-BE49-F238E27FC236}">
                <a16:creationId xmlns:a16="http://schemas.microsoft.com/office/drawing/2014/main" id="{FD484901-5198-1C43-8285-CBFEA15464A5}"/>
              </a:ext>
            </a:extLst>
          </p:cNvPr>
          <p:cNvPicPr>
            <a:picLocks noChangeAspect="1"/>
          </p:cNvPicPr>
          <p:nvPr/>
        </p:nvPicPr>
        <p:blipFill rotWithShape="1">
          <a:blip r:embed="rId3"/>
          <a:srcRect l="11946" t="52943" r="13106" b="25396"/>
          <a:stretch/>
        </p:blipFill>
        <p:spPr>
          <a:xfrm>
            <a:off x="1439334" y="1290461"/>
            <a:ext cx="6265333" cy="2562579"/>
          </a:xfrm>
          <a:prstGeom prst="rect">
            <a:avLst/>
          </a:prstGeom>
        </p:spPr>
      </p:pic>
    </p:spTree>
    <p:extLst>
      <p:ext uri="{BB962C8B-B14F-4D97-AF65-F5344CB8AC3E}">
        <p14:creationId xmlns:p14="http://schemas.microsoft.com/office/powerpoint/2010/main" val="1280617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p:cNvPicPr>
          <p:nvPr/>
        </p:nvPicPr>
        <p:blipFill>
          <a:blip r:embed="rId3">
            <a:extLst>
              <a:ext uri="{28A0092B-C50C-407E-A947-70E740481C1C}">
                <a14:useLocalDpi xmlns:a14="http://schemas.microsoft.com/office/drawing/2010/main" val="0"/>
              </a:ext>
            </a:extLst>
          </a:blip>
          <a:stretch>
            <a:fillRect/>
          </a:stretch>
        </p:blipFill>
        <p:spPr>
          <a:xfrm>
            <a:off x="584660" y="2377188"/>
            <a:ext cx="530438" cy="545660"/>
          </a:xfrm>
          <a:prstGeom prst="rect">
            <a:avLst/>
          </a:prstGeom>
        </p:spPr>
      </p:pic>
      <p:sp>
        <p:nvSpPr>
          <p:cNvPr id="18" name="TextBox 17"/>
          <p:cNvSpPr txBox="1"/>
          <p:nvPr/>
        </p:nvSpPr>
        <p:spPr>
          <a:xfrm>
            <a:off x="1276523" y="2434001"/>
            <a:ext cx="2848646" cy="461665"/>
          </a:xfrm>
          <a:prstGeom prst="rect">
            <a:avLst/>
          </a:prstGeom>
          <a:noFill/>
        </p:spPr>
        <p:txBody>
          <a:bodyPr wrap="square" rtlCol="0">
            <a:spAutoFit/>
          </a:bodyPr>
          <a:lstStyle/>
          <a:p>
            <a:r>
              <a:rPr lang="en-AU" sz="2400" i="1" dirty="0">
                <a:solidFill>
                  <a:schemeClr val="bg1"/>
                </a:solidFill>
                <a:latin typeface="Arial" charset="0"/>
                <a:ea typeface="Arial" charset="0"/>
                <a:cs typeface="Arial" charset="0"/>
              </a:rPr>
              <a:t>Share your video</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00062" y="3874629"/>
            <a:ext cx="585971" cy="569625"/>
          </a:xfrm>
          <a:prstGeom prst="rect">
            <a:avLst/>
          </a:prstGeom>
        </p:spPr>
      </p:pic>
      <p:sp>
        <p:nvSpPr>
          <p:cNvPr id="8" name="TextBox 7"/>
          <p:cNvSpPr txBox="1"/>
          <p:nvPr/>
        </p:nvSpPr>
        <p:spPr>
          <a:xfrm>
            <a:off x="1276522" y="3182148"/>
            <a:ext cx="3543662" cy="461665"/>
          </a:xfrm>
          <a:prstGeom prst="rect">
            <a:avLst/>
          </a:prstGeom>
          <a:noFill/>
        </p:spPr>
        <p:txBody>
          <a:bodyPr wrap="square" rtlCol="0">
            <a:spAutoFit/>
          </a:bodyPr>
          <a:lstStyle/>
          <a:p>
            <a:r>
              <a:rPr lang="en-AU" sz="2400" i="1" dirty="0">
                <a:solidFill>
                  <a:schemeClr val="bg1"/>
                </a:solidFill>
                <a:latin typeface="Arial" charset="0"/>
                <a:ea typeface="Arial" charset="0"/>
                <a:cs typeface="Arial" charset="0"/>
              </a:rPr>
              <a:t>Show their support</a:t>
            </a:r>
          </a:p>
        </p:txBody>
      </p:sp>
      <p:pic>
        <p:nvPicPr>
          <p:cNvPr id="12" name="Picture 11"/>
          <p:cNvPicPr>
            <a:picLocks/>
          </p:cNvPicPr>
          <p:nvPr/>
        </p:nvPicPr>
        <p:blipFill rotWithShape="1">
          <a:blip r:embed="rId5">
            <a:extLst>
              <a:ext uri="{28A0092B-C50C-407E-A947-70E740481C1C}">
                <a14:useLocalDpi xmlns:a14="http://schemas.microsoft.com/office/drawing/2010/main" val="0"/>
              </a:ext>
            </a:extLst>
          </a:blip>
          <a:srcRect t="29310"/>
          <a:stretch/>
        </p:blipFill>
        <p:spPr>
          <a:xfrm>
            <a:off x="4934455" y="3109122"/>
            <a:ext cx="794345" cy="545660"/>
          </a:xfrm>
          <a:prstGeom prst="rect">
            <a:avLst/>
          </a:prstGeom>
        </p:spPr>
      </p:pic>
      <p:sp>
        <p:nvSpPr>
          <p:cNvPr id="13" name="TextBox 12"/>
          <p:cNvSpPr txBox="1"/>
          <p:nvPr/>
        </p:nvSpPr>
        <p:spPr>
          <a:xfrm>
            <a:off x="5795507" y="3182148"/>
            <a:ext cx="1675573" cy="461665"/>
          </a:xfrm>
          <a:prstGeom prst="rect">
            <a:avLst/>
          </a:prstGeom>
          <a:noFill/>
        </p:spPr>
        <p:txBody>
          <a:bodyPr wrap="square" rtlCol="0">
            <a:spAutoFit/>
          </a:bodyPr>
          <a:lstStyle/>
          <a:p>
            <a:r>
              <a:rPr lang="en-AU" sz="2400" i="1" dirty="0">
                <a:solidFill>
                  <a:schemeClr val="bg1"/>
                </a:solidFill>
                <a:latin typeface="Arial" charset="0"/>
                <a:ea typeface="Arial" charset="0"/>
                <a:cs typeface="Arial" charset="0"/>
              </a:rPr>
              <a:t>Donate</a:t>
            </a:r>
          </a:p>
        </p:txBody>
      </p:sp>
      <p:pic>
        <p:nvPicPr>
          <p:cNvPr id="23" name="Picture 22"/>
          <p:cNvPicPr>
            <a:picLocks/>
          </p:cNvPicPr>
          <p:nvPr/>
        </p:nvPicPr>
        <p:blipFill>
          <a:blip r:embed="rId6">
            <a:extLst>
              <a:ext uri="{28A0092B-C50C-407E-A947-70E740481C1C}">
                <a14:useLocalDpi xmlns:a14="http://schemas.microsoft.com/office/drawing/2010/main" val="0"/>
              </a:ext>
            </a:extLst>
          </a:blip>
          <a:stretch>
            <a:fillRect/>
          </a:stretch>
        </p:blipFill>
        <p:spPr>
          <a:xfrm>
            <a:off x="584660" y="3121822"/>
            <a:ext cx="530438" cy="545660"/>
          </a:xfrm>
          <a:prstGeom prst="rect">
            <a:avLst/>
          </a:prstGeom>
        </p:spPr>
      </p:pic>
      <p:sp>
        <p:nvSpPr>
          <p:cNvPr id="24" name="TextBox 23"/>
          <p:cNvSpPr txBox="1"/>
          <p:nvPr/>
        </p:nvSpPr>
        <p:spPr>
          <a:xfrm>
            <a:off x="1276521" y="3930295"/>
            <a:ext cx="3591227" cy="461665"/>
          </a:xfrm>
          <a:prstGeom prst="rect">
            <a:avLst/>
          </a:prstGeom>
          <a:noFill/>
        </p:spPr>
        <p:txBody>
          <a:bodyPr wrap="square" rtlCol="0">
            <a:spAutoFit/>
          </a:bodyPr>
          <a:lstStyle/>
          <a:p>
            <a:r>
              <a:rPr lang="en-AU" sz="2400" i="1" dirty="0">
                <a:solidFill>
                  <a:schemeClr val="bg1"/>
                </a:solidFill>
                <a:latin typeface="Arial" charset="0"/>
                <a:ea typeface="Arial" charset="0"/>
                <a:cs typeface="Arial" charset="0"/>
              </a:rPr>
              <a:t>Change their behaviour</a:t>
            </a:r>
          </a:p>
        </p:txBody>
      </p:sp>
      <p:pic>
        <p:nvPicPr>
          <p:cNvPr id="15" name="Picture 14"/>
          <p:cNvPicPr>
            <a:picLocks/>
          </p:cNvPicPr>
          <p:nvPr/>
        </p:nvPicPr>
        <p:blipFill>
          <a:blip r:embed="rId7">
            <a:extLst>
              <a:ext uri="{28A0092B-C50C-407E-A947-70E740481C1C}">
                <a14:useLocalDpi xmlns:a14="http://schemas.microsoft.com/office/drawing/2010/main" val="0"/>
              </a:ext>
            </a:extLst>
          </a:blip>
          <a:stretch>
            <a:fillRect/>
          </a:stretch>
        </p:blipFill>
        <p:spPr>
          <a:xfrm>
            <a:off x="5066409" y="3833600"/>
            <a:ext cx="530438" cy="545660"/>
          </a:xfrm>
          <a:prstGeom prst="rect">
            <a:avLst/>
          </a:prstGeom>
        </p:spPr>
      </p:pic>
      <p:sp>
        <p:nvSpPr>
          <p:cNvPr id="19" name="TextBox 18"/>
          <p:cNvSpPr txBox="1"/>
          <p:nvPr/>
        </p:nvSpPr>
        <p:spPr>
          <a:xfrm>
            <a:off x="5795507" y="3930295"/>
            <a:ext cx="2848645" cy="461665"/>
          </a:xfrm>
          <a:prstGeom prst="rect">
            <a:avLst/>
          </a:prstGeom>
          <a:noFill/>
        </p:spPr>
        <p:txBody>
          <a:bodyPr wrap="square" rtlCol="0">
            <a:spAutoFit/>
          </a:bodyPr>
          <a:lstStyle/>
          <a:p>
            <a:r>
              <a:rPr lang="en-AU" sz="2400" i="1" dirty="0">
                <a:solidFill>
                  <a:schemeClr val="bg1"/>
                </a:solidFill>
                <a:latin typeface="Arial" charset="0"/>
                <a:ea typeface="Arial" charset="0"/>
                <a:cs typeface="Arial" charset="0"/>
              </a:rPr>
              <a:t>Volunteer</a:t>
            </a:r>
          </a:p>
        </p:txBody>
      </p:sp>
      <p:sp>
        <p:nvSpPr>
          <p:cNvPr id="3" name="TextBox 2"/>
          <p:cNvSpPr txBox="1"/>
          <p:nvPr/>
        </p:nvSpPr>
        <p:spPr>
          <a:xfrm>
            <a:off x="584660" y="1132451"/>
            <a:ext cx="8176568" cy="830997"/>
          </a:xfrm>
          <a:prstGeom prst="rect">
            <a:avLst/>
          </a:prstGeom>
          <a:noFill/>
        </p:spPr>
        <p:txBody>
          <a:bodyPr wrap="square" rtlCol="0">
            <a:spAutoFit/>
          </a:bodyPr>
          <a:lstStyle/>
          <a:p>
            <a:r>
              <a:rPr lang="en-AU" sz="2400" dirty="0">
                <a:solidFill>
                  <a:schemeClr val="bg1"/>
                </a:solidFill>
                <a:latin typeface="Arial" charset="0"/>
                <a:ea typeface="Arial" charset="0"/>
                <a:cs typeface="Arial" charset="0"/>
              </a:rPr>
              <a:t>What do you want people to do after they have watched your video?</a:t>
            </a:r>
          </a:p>
        </p:txBody>
      </p:sp>
      <p:sp>
        <p:nvSpPr>
          <p:cNvPr id="21" name="Text Placeholder 3"/>
          <p:cNvSpPr txBox="1">
            <a:spLocks/>
          </p:cNvSpPr>
          <p:nvPr/>
        </p:nvSpPr>
        <p:spPr>
          <a:xfrm>
            <a:off x="610229" y="357188"/>
            <a:ext cx="8308975" cy="801687"/>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AU" sz="4000" b="1" dirty="0">
                <a:solidFill>
                  <a:schemeClr val="bg1"/>
                </a:solidFill>
                <a:latin typeface="Arial Black" charset="0"/>
                <a:ea typeface="Arial Black" charset="0"/>
                <a:cs typeface="Arial Black" charset="0"/>
              </a:rPr>
              <a:t>Call to Action</a:t>
            </a:r>
          </a:p>
        </p:txBody>
      </p:sp>
    </p:spTree>
    <p:extLst>
      <p:ext uri="{BB962C8B-B14F-4D97-AF65-F5344CB8AC3E}">
        <p14:creationId xmlns:p14="http://schemas.microsoft.com/office/powerpoint/2010/main" val="285057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3"/>
          <p:cNvSpPr txBox="1">
            <a:spLocks/>
          </p:cNvSpPr>
          <p:nvPr/>
        </p:nvSpPr>
        <p:spPr>
          <a:xfrm>
            <a:off x="610229" y="357188"/>
            <a:ext cx="8308975" cy="801687"/>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AU" sz="4000" b="1" dirty="0">
                <a:solidFill>
                  <a:schemeClr val="bg1"/>
                </a:solidFill>
                <a:latin typeface="Arial Black" charset="0"/>
                <a:ea typeface="Arial Black" charset="0"/>
                <a:cs typeface="Arial Black" charset="0"/>
              </a:rPr>
              <a:t>Call to Action</a:t>
            </a:r>
          </a:p>
        </p:txBody>
      </p:sp>
      <p:sp>
        <p:nvSpPr>
          <p:cNvPr id="17" name="TextBox 16"/>
          <p:cNvSpPr txBox="1"/>
          <p:nvPr/>
        </p:nvSpPr>
        <p:spPr>
          <a:xfrm>
            <a:off x="584660" y="1134000"/>
            <a:ext cx="8176568" cy="830997"/>
          </a:xfrm>
          <a:prstGeom prst="rect">
            <a:avLst/>
          </a:prstGeom>
          <a:noFill/>
        </p:spPr>
        <p:txBody>
          <a:bodyPr wrap="square" rtlCol="0">
            <a:spAutoFit/>
          </a:bodyPr>
          <a:lstStyle/>
          <a:p>
            <a:r>
              <a:rPr lang="en-AU" sz="2400" dirty="0">
                <a:solidFill>
                  <a:schemeClr val="bg1"/>
                </a:solidFill>
                <a:latin typeface="Arial" charset="0"/>
                <a:ea typeface="Arial" charset="0"/>
                <a:cs typeface="Arial" charset="0"/>
              </a:rPr>
              <a:t>What do you want people to do after they have watched your video?</a:t>
            </a:r>
          </a:p>
        </p:txBody>
      </p:sp>
      <p:sp>
        <p:nvSpPr>
          <p:cNvPr id="22" name="TextBox 21"/>
          <p:cNvSpPr txBox="1"/>
          <p:nvPr/>
        </p:nvSpPr>
        <p:spPr>
          <a:xfrm>
            <a:off x="3166450" y="4400745"/>
            <a:ext cx="2963873" cy="400110"/>
          </a:xfrm>
          <a:prstGeom prst="rect">
            <a:avLst/>
          </a:prstGeom>
          <a:noFill/>
        </p:spPr>
        <p:txBody>
          <a:bodyPr wrap="square" rtlCol="0">
            <a:spAutoFit/>
          </a:bodyPr>
          <a:lstStyle/>
          <a:p>
            <a:r>
              <a:rPr lang="en-AU" sz="2000" i="1" dirty="0">
                <a:solidFill>
                  <a:schemeClr val="bg1"/>
                </a:solidFill>
                <a:latin typeface="Arial" charset="0"/>
                <a:ea typeface="Arial" charset="0"/>
                <a:cs typeface="Arial" charset="0"/>
              </a:rPr>
              <a:t>Change their behaviour</a:t>
            </a:r>
          </a:p>
        </p:txBody>
      </p:sp>
      <p:pic>
        <p:nvPicPr>
          <p:cNvPr id="3" name="Picture 2" descr="Screen Shot 2018-03-27 at 12.14.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037" y="2020739"/>
            <a:ext cx="3654782" cy="2144862"/>
          </a:xfrm>
          <a:prstGeom prst="rect">
            <a:avLst/>
          </a:prstGeom>
        </p:spPr>
      </p:pic>
      <p:pic>
        <p:nvPicPr>
          <p:cNvPr id="8" name="Picture 7" descr="Screen Shot 2018-03-28 at 11.31.2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170" y="2020739"/>
            <a:ext cx="3620030" cy="2170261"/>
          </a:xfrm>
          <a:prstGeom prst="rect">
            <a:avLst/>
          </a:prstGeom>
        </p:spPr>
      </p:pic>
    </p:spTree>
    <p:extLst>
      <p:ext uri="{BB962C8B-B14F-4D97-AF65-F5344CB8AC3E}">
        <p14:creationId xmlns:p14="http://schemas.microsoft.com/office/powerpoint/2010/main" val="1747436133"/>
      </p:ext>
    </p:extLst>
  </p:cSld>
  <p:clrMapOvr>
    <a:masterClrMapping/>
  </p:clrMapOvr>
</p:sld>
</file>

<file path=ppt/theme/theme1.xml><?xml version="1.0" encoding="utf-8"?>
<a:theme xmlns:a="http://schemas.openxmlformats.org/drawingml/2006/main" name="GLP Slide Template_160204">
  <a:themeElements>
    <a:clrScheme name="Custom 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82B70"/>
      </a:hlink>
      <a:folHlink>
        <a:srgbClr val="382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rgbClr val="FFFFFF"/>
            </a:solidFill>
            <a:latin typeface="Open Sans"/>
            <a:cs typeface="Open Sans"/>
          </a:defRPr>
        </a:defPPr>
      </a:lstStyle>
    </a:txDef>
  </a:objectDefaults>
  <a:extraClrSchemeLst/>
</a:theme>
</file>

<file path=ppt/theme/theme2.xml><?xml version="1.0" encoding="utf-8"?>
<a:theme xmlns:a="http://schemas.openxmlformats.org/drawingml/2006/main" name="1_GLP Slide Template_160204">
  <a:themeElements>
    <a:clrScheme name="Custom 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82B70"/>
      </a:hlink>
      <a:folHlink>
        <a:srgbClr val="382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rgbClr val="FFFFFF"/>
            </a:solidFill>
            <a:latin typeface="Open Sans"/>
            <a:cs typeface="Open Sans"/>
          </a:defRPr>
        </a:defPPr>
      </a:lstStyle>
    </a:txDef>
  </a:objectDefaults>
  <a:extraClrSchemeLst/>
</a:theme>
</file>

<file path=ppt/theme/theme3.xml><?xml version="1.0" encoding="utf-8"?>
<a:theme xmlns:a="http://schemas.openxmlformats.org/drawingml/2006/main" name="2_GLP Slide Template_160204">
  <a:themeElements>
    <a:clrScheme name="Custom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5900"/>
      </a:hlink>
      <a:folHlink>
        <a:srgbClr val="FF5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rgbClr val="FFFFFF"/>
            </a:solidFill>
            <a:latin typeface="Open Sans"/>
            <a:cs typeface="Open Sans"/>
          </a:defRPr>
        </a:defPPr>
      </a:lstStyle>
    </a:txDef>
  </a:objectDefaults>
  <a:extraClrSchemeLst/>
</a:theme>
</file>

<file path=ppt/theme/theme4.xml><?xml version="1.0" encoding="utf-8"?>
<a:theme xmlns:a="http://schemas.openxmlformats.org/drawingml/2006/main" name="3_GLP Slide Template_160204">
  <a:themeElements>
    <a:clrScheme name="Custom 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82B70"/>
      </a:hlink>
      <a:folHlink>
        <a:srgbClr val="382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rgbClr val="FFFFFF"/>
            </a:solidFill>
            <a:latin typeface="Open Sans"/>
            <a:cs typeface="Open Sans"/>
          </a:defRPr>
        </a:defPPr>
      </a:lstStyle>
    </a:txDef>
  </a:objectDefaults>
  <a:extraClrSchemeLst/>
</a:theme>
</file>

<file path=ppt/theme/theme5.xml><?xml version="1.0" encoding="utf-8"?>
<a:theme xmlns:a="http://schemas.openxmlformats.org/drawingml/2006/main" name="GLP_White">
  <a:themeElements>
    <a:clrScheme name="Custom 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82B70"/>
      </a:hlink>
      <a:folHlink>
        <a:srgbClr val="382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GLP_White_HR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GLP Slide Template_160204.potx</Template>
  <TotalTime>15570</TotalTime>
  <Words>819</Words>
  <Application>Microsoft Macintosh PowerPoint</Application>
  <PresentationFormat>On-screen Show (16:9)</PresentationFormat>
  <Paragraphs>98</Paragraphs>
  <Slides>10</Slides>
  <Notes>10</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10</vt:i4>
      </vt:variant>
    </vt:vector>
  </HeadingPairs>
  <TitlesOfParts>
    <vt:vector size="22" baseType="lpstr">
      <vt:lpstr>Arial</vt:lpstr>
      <vt:lpstr>Arial Black</vt:lpstr>
      <vt:lpstr>Arial Regular</vt:lpstr>
      <vt:lpstr>Berthold AG Book Stencil</vt:lpstr>
      <vt:lpstr>Gibson</vt:lpstr>
      <vt:lpstr>Open Sans</vt:lpstr>
      <vt:lpstr>GLP Slide Template_160204</vt:lpstr>
      <vt:lpstr>1_GLP Slide Template_160204</vt:lpstr>
      <vt:lpstr>2_GLP Slide Template_160204</vt:lpstr>
      <vt:lpstr>3_GLP Slide Template_160204</vt:lpstr>
      <vt:lpstr>GLP_White</vt:lpstr>
      <vt:lpstr>1_GLP_White_HR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High Resolves1</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Martin</dc:creator>
  <cp:lastModifiedBy>Lee Martin</cp:lastModifiedBy>
  <cp:revision>610</cp:revision>
  <cp:lastPrinted>2017-06-25T23:15:03Z</cp:lastPrinted>
  <dcterms:created xsi:type="dcterms:W3CDTF">2016-02-04T04:19:56Z</dcterms:created>
  <dcterms:modified xsi:type="dcterms:W3CDTF">2018-07-08T23:16:01Z</dcterms:modified>
</cp:coreProperties>
</file>