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0" r:id="rId2"/>
    <p:sldMasterId id="2147483780" r:id="rId3"/>
    <p:sldMasterId id="2147483782" r:id="rId4"/>
    <p:sldMasterId id="2147483682" r:id="rId5"/>
    <p:sldMasterId id="2147483739" r:id="rId6"/>
  </p:sldMasterIdLst>
  <p:notesMasterIdLst>
    <p:notesMasterId r:id="rId16"/>
  </p:notesMasterIdLst>
  <p:handoutMasterIdLst>
    <p:handoutMasterId r:id="rId17"/>
  </p:handoutMasterIdLst>
  <p:sldIdLst>
    <p:sldId id="464" r:id="rId7"/>
    <p:sldId id="510" r:id="rId8"/>
    <p:sldId id="534" r:id="rId9"/>
    <p:sldId id="535" r:id="rId10"/>
    <p:sldId id="536" r:id="rId11"/>
    <p:sldId id="554" r:id="rId12"/>
    <p:sldId id="553" r:id="rId13"/>
    <p:sldId id="518" r:id="rId14"/>
    <p:sldId id="51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D4D4C"/>
    <a:srgbClr val="392B70"/>
    <a:srgbClr val="D883FF"/>
    <a:srgbClr val="FFFFFF"/>
    <a:srgbClr val="FC4207"/>
    <a:srgbClr val="FFD9B7"/>
    <a:srgbClr val="FF5A00"/>
    <a:srgbClr val="3C3C3B"/>
    <a:srgbClr val="FF7814"/>
    <a:srgbClr val="E1E1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71298" autoAdjust="0"/>
  </p:normalViewPr>
  <p:slideViewPr>
    <p:cSldViewPr snapToGrid="0" snapToObjects="1">
      <p:cViewPr varScale="1">
        <p:scale>
          <a:sx n="148" d="100"/>
          <a:sy n="148" d="100"/>
        </p:scale>
        <p:origin x="392" y="176"/>
      </p:cViewPr>
      <p:guideLst>
        <p:guide orient="horz" pos="1620"/>
        <p:guide pos="2880"/>
      </p:guideLst>
    </p:cSldViewPr>
  </p:slideViewPr>
  <p:outlineViewPr>
    <p:cViewPr>
      <p:scale>
        <a:sx n="33" d="100"/>
        <a:sy n="33" d="100"/>
      </p:scale>
      <p:origin x="0" y="-17608"/>
    </p:cViewPr>
  </p:outlineViewPr>
  <p:notesTextViewPr>
    <p:cViewPr>
      <p:scale>
        <a:sx n="100" d="100"/>
        <a:sy n="100" d="100"/>
      </p:scale>
      <p:origin x="0" y="0"/>
    </p:cViewPr>
  </p:notesTextViewPr>
  <p:sorterViewPr>
    <p:cViewPr varScale="1">
      <p:scale>
        <a:sx n="100" d="100"/>
        <a:sy n="100" d="100"/>
      </p:scale>
      <p:origin x="0" y="4360"/>
    </p:cViewPr>
  </p:sorterViewPr>
  <p:notesViewPr>
    <p:cSldViewPr snapToGrid="0" snapToObjects="1">
      <p:cViewPr varScale="1">
        <p:scale>
          <a:sx n="69" d="100"/>
          <a:sy n="69" d="100"/>
        </p:scale>
        <p:origin x="-30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8655" y="21454"/>
            <a:ext cx="6619345" cy="458788"/>
          </a:xfrm>
          <a:prstGeom prst="rect">
            <a:avLst/>
          </a:prstGeom>
        </p:spPr>
        <p:txBody>
          <a:bodyPr vert="horz" lIns="91440" tIns="45720" rIns="91440" bIns="45720" rtlCol="0" anchor="ctr"/>
          <a:lstStyle>
            <a:lvl1pPr algn="l">
              <a:defRPr sz="1200"/>
            </a:lvl1pPr>
          </a:lstStyle>
          <a:p>
            <a:r>
              <a:rPr lang="en-AU" sz="1800" dirty="0">
                <a:solidFill>
                  <a:srgbClr val="FC4207"/>
                </a:solidFill>
                <a:latin typeface="Berthold AG Book Stencil"/>
                <a:ea typeface="Arial" charset="0"/>
                <a:cs typeface="Berthold AG Book Stencil"/>
              </a:rPr>
              <a:t>Videos for Change v18.1</a:t>
            </a:r>
          </a:p>
          <a:p>
            <a:r>
              <a:rPr lang="en-AU" sz="1800" dirty="0">
                <a:solidFill>
                  <a:srgbClr val="FC4207"/>
                </a:solidFill>
                <a:latin typeface="Berthold AG Book Stencil"/>
                <a:ea typeface="Arial" charset="0"/>
                <a:cs typeface="Berthold AG Book Stencil"/>
              </a:rPr>
              <a:t>Student-facing Slides</a:t>
            </a:r>
          </a:p>
        </p:txBody>
      </p:sp>
      <p:sp>
        <p:nvSpPr>
          <p:cNvPr id="4" name="Footer Placeholder 3"/>
          <p:cNvSpPr>
            <a:spLocks noGrp="1"/>
          </p:cNvSpPr>
          <p:nvPr>
            <p:ph type="ftr" sz="quarter" idx="2"/>
          </p:nvPr>
        </p:nvSpPr>
        <p:spPr>
          <a:xfrm>
            <a:off x="112888" y="8545689"/>
            <a:ext cx="5904089" cy="598311"/>
          </a:xfrm>
          <a:prstGeom prst="rect">
            <a:avLst/>
          </a:prstGeom>
        </p:spPr>
        <p:txBody>
          <a:bodyPr vert="horz" lIns="91440" tIns="45720" rIns="91440" bIns="45720" rtlCol="0" anchor="b"/>
          <a:lstStyle>
            <a:lvl1pPr algn="l">
              <a:defRPr sz="1200"/>
            </a:lvl1pPr>
          </a:lstStyle>
          <a:p>
            <a:r>
              <a:rPr lang="en-AU" sz="1000" b="1" dirty="0">
                <a:solidFill>
                  <a:schemeClr val="bg1">
                    <a:lumMod val="75000"/>
                  </a:schemeClr>
                </a:solidFill>
                <a:latin typeface="Arial Regular" charset="0"/>
                <a:ea typeface="Arial Regular" charset="0"/>
                <a:cs typeface="Arial Regular" charset="0"/>
              </a:rPr>
              <a:t>This presentation and supporting materials are for use by schools participating in the High Resolves Videos for Change competition</a:t>
            </a:r>
          </a:p>
          <a:p>
            <a:r>
              <a:rPr lang="de-DE" sz="1000" b="1" dirty="0">
                <a:solidFill>
                  <a:schemeClr val="bg1">
                    <a:lumMod val="75000"/>
                  </a:schemeClr>
                </a:solidFill>
                <a:latin typeface="Arial Regular" charset="0"/>
                <a:ea typeface="Arial Regular" charset="0"/>
                <a:cs typeface="Arial Regular" charset="0"/>
              </a:rPr>
              <a:t>Copyright © High </a:t>
            </a:r>
            <a:r>
              <a:rPr lang="de-DE" sz="1000" b="1" dirty="0" err="1">
                <a:solidFill>
                  <a:schemeClr val="bg1">
                    <a:lumMod val="75000"/>
                  </a:schemeClr>
                </a:solidFill>
                <a:latin typeface="Arial Regular" charset="0"/>
                <a:ea typeface="Arial Regular" charset="0"/>
                <a:cs typeface="Arial Regular" charset="0"/>
              </a:rPr>
              <a:t>Resolves</a:t>
            </a:r>
            <a:r>
              <a:rPr lang="de-DE" sz="1000" b="1" dirty="0">
                <a:solidFill>
                  <a:schemeClr val="bg1">
                    <a:lumMod val="75000"/>
                  </a:schemeClr>
                </a:solidFill>
                <a:latin typeface="Arial Regular" charset="0"/>
                <a:ea typeface="Arial Regular" charset="0"/>
                <a:cs typeface="Arial Regular" charset="0"/>
              </a:rPr>
              <a:t> 2018</a:t>
            </a:r>
            <a:endParaRPr lang="en-AU" sz="1000" b="1" dirty="0">
              <a:solidFill>
                <a:schemeClr val="bg1">
                  <a:lumMod val="75000"/>
                </a:schemeClr>
              </a:solidFill>
              <a:latin typeface="Arial Regular" charset="0"/>
              <a:ea typeface="Arial Regular" charset="0"/>
              <a:cs typeface="Arial Regular" charset="0"/>
            </a:endParaRPr>
          </a:p>
        </p:txBody>
      </p:sp>
      <p:sp>
        <p:nvSpPr>
          <p:cNvPr id="5" name="Slide Number Placeholder 4"/>
          <p:cNvSpPr>
            <a:spLocks noGrp="1"/>
          </p:cNvSpPr>
          <p:nvPr>
            <p:ph type="sldNum" sz="quarter" idx="3"/>
          </p:nvPr>
        </p:nvSpPr>
        <p:spPr>
          <a:xfrm>
            <a:off x="6016977" y="8685213"/>
            <a:ext cx="839436" cy="458787"/>
          </a:xfrm>
          <a:prstGeom prst="rect">
            <a:avLst/>
          </a:prstGeom>
        </p:spPr>
        <p:txBody>
          <a:bodyPr vert="horz" lIns="91440" tIns="45720" rIns="91440" bIns="45720" rtlCol="0" anchor="b"/>
          <a:lstStyle>
            <a:lvl1pPr algn="r">
              <a:defRPr sz="1200"/>
            </a:lvl1pPr>
          </a:lstStyle>
          <a:p>
            <a:r>
              <a:rPr lang="en-AU" sz="1000" dirty="0">
                <a:solidFill>
                  <a:srgbClr val="BFBFBF"/>
                </a:solidFill>
                <a:latin typeface="Arial" charset="0"/>
              </a:rPr>
              <a:t> Page </a:t>
            </a:r>
            <a:fld id="{A61D73D1-9637-C344-915D-92EA2685F98A}" type="slidenum">
              <a:rPr lang="en-AU" sz="1000" smtClean="0">
                <a:solidFill>
                  <a:srgbClr val="BFBFBF"/>
                </a:solidFill>
                <a:latin typeface="Arial" charset="0"/>
              </a:rPr>
              <a:t>‹#›</a:t>
            </a:fld>
            <a:endParaRPr lang="en-AU" sz="1000" dirty="0">
              <a:solidFill>
                <a:srgbClr val="BFBFBF"/>
              </a:solidFill>
              <a:latin typeface="Arial" charset="0"/>
            </a:endParaRPr>
          </a:p>
        </p:txBody>
      </p:sp>
    </p:spTree>
    <p:extLst>
      <p:ext uri="{BB962C8B-B14F-4D97-AF65-F5344CB8AC3E}">
        <p14:creationId xmlns:p14="http://schemas.microsoft.com/office/powerpoint/2010/main" val="188331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D005EFD7-6F35-BF46-8828-18EB9C467DFC}" type="datetimeFigureOut">
              <a:rPr lang="en-US" smtClean="0"/>
              <a:pPr/>
              <a:t>7/9/18</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BE58292C-936F-D245-AEAD-94F1D5E0C23E}" type="slidenum">
              <a:rPr lang="en-AU" smtClean="0"/>
              <a:pPr/>
              <a:t>‹#›</a:t>
            </a:fld>
            <a:endParaRPr lang="en-AU" dirty="0"/>
          </a:p>
        </p:txBody>
      </p:sp>
    </p:spTree>
    <p:extLst>
      <p:ext uri="{BB962C8B-B14F-4D97-AF65-F5344CB8AC3E}">
        <p14:creationId xmlns:p14="http://schemas.microsoft.com/office/powerpoint/2010/main" val="416433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p:spPr>
      </p:sp>
      <p:sp>
        <p:nvSpPr>
          <p:cNvPr id="103426"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u="none" kern="1200" baseline="0" noProof="0" dirty="0">
                <a:solidFill>
                  <a:srgbClr val="4D4D4C"/>
                </a:solidFill>
                <a:effectLst/>
                <a:latin typeface="Arial Regular"/>
                <a:ea typeface="Arial Regular" charset="0"/>
                <a:cs typeface="Open Sans"/>
              </a:rPr>
              <a:t>This presentation and supporting materials are created as teacher resources for Videos for Change by High Resolves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u="none" kern="1200" baseline="0" noProof="0" dirty="0">
                <a:solidFill>
                  <a:srgbClr val="4D4D4C"/>
                </a:solidFill>
                <a:effectLst/>
                <a:latin typeface="Arial Regular"/>
                <a:ea typeface="Arial Regular" charset="0"/>
                <a:cs typeface="Open Sans"/>
              </a:rPr>
              <a:t>Copyright </a:t>
            </a:r>
            <a:r>
              <a:rPr lang="de-DE" sz="1200" b="1" u="none" kern="1200" baseline="0" dirty="0">
                <a:solidFill>
                  <a:srgbClr val="4D4D4C"/>
                </a:solidFill>
                <a:effectLst/>
                <a:latin typeface="Arial Regular" charset="0"/>
                <a:ea typeface="Arial Regular" charset="0"/>
                <a:cs typeface="Arial Regular" charset="0"/>
              </a:rPr>
              <a:t>© </a:t>
            </a:r>
            <a:r>
              <a:rPr lang="de-DE" sz="1200" b="0" u="none" kern="1200" baseline="0" dirty="0">
                <a:solidFill>
                  <a:srgbClr val="4D4D4C"/>
                </a:solidFill>
                <a:effectLst/>
                <a:latin typeface="Arial Regular" charset="0"/>
                <a:ea typeface="Arial Regular" charset="0"/>
                <a:cs typeface="Arial Regular" charset="0"/>
              </a:rPr>
              <a:t>High Resolves 2018</a:t>
            </a:r>
            <a:endParaRPr lang="en-AU" sz="1200" b="0" u="none" kern="1200" baseline="0" noProof="0" dirty="0">
              <a:solidFill>
                <a:srgbClr val="4D4D4C"/>
              </a:solidFill>
              <a:effectLst/>
              <a:latin typeface="Arial Regular"/>
              <a:ea typeface="Arial Regular" charset="0"/>
              <a:cs typeface="Open Sans"/>
            </a:endParaRPr>
          </a:p>
          <a:p>
            <a:endParaRPr lang="de-DE" sz="1200" b="1" u="none" kern="1200" baseline="0" dirty="0">
              <a:solidFill>
                <a:srgbClr val="4D4D4C"/>
              </a:solidFill>
              <a:effectLst/>
              <a:latin typeface="Arial Regular" charset="0"/>
              <a:ea typeface="Arial Regular" charset="0"/>
              <a:cs typeface="Arial Regular" charset="0"/>
            </a:endParaRPr>
          </a:p>
          <a:p>
            <a:r>
              <a:rPr lang="en-AU" sz="1200" b="1" u="none" kern="1200" baseline="0" noProof="0" dirty="0">
                <a:solidFill>
                  <a:srgbClr val="4D4D4C"/>
                </a:solidFill>
                <a:effectLst/>
                <a:latin typeface="Arial Regular" charset="0"/>
                <a:ea typeface="Arial Regular" charset="0"/>
                <a:cs typeface="Arial Regular" charset="0"/>
              </a:rPr>
              <a:t>Suggested timing: </a:t>
            </a:r>
            <a:r>
              <a:rPr lang="en-AU" sz="1200" b="0" u="none" kern="1200" baseline="0" noProof="0" dirty="0">
                <a:solidFill>
                  <a:srgbClr val="4D4D4C"/>
                </a:solidFill>
                <a:effectLst/>
                <a:latin typeface="Arial Regular" charset="0"/>
                <a:ea typeface="Arial Regular" charset="0"/>
                <a:cs typeface="Arial Regular" charset="0"/>
              </a:rPr>
              <a:t>15 minutes for teacher instruction</a:t>
            </a:r>
            <a:r>
              <a:rPr lang="en-AU" sz="1200" b="0" i="0" u="none" kern="1200" baseline="0" noProof="0" dirty="0">
                <a:solidFill>
                  <a:srgbClr val="4D4D4C"/>
                </a:solidFill>
                <a:effectLst/>
                <a:latin typeface="Arial Regular" charset="0"/>
                <a:ea typeface="Arial Regular" charset="0"/>
                <a:cs typeface="Arial Regular" charset="0"/>
              </a:rPr>
              <a:t>, additional time needed for teams to upload their videos and celebrate</a:t>
            </a:r>
          </a:p>
          <a:p>
            <a:r>
              <a:rPr lang="en-AU" sz="1200" b="1" i="0" u="none" kern="1200" baseline="0" noProof="0" dirty="0">
                <a:solidFill>
                  <a:srgbClr val="4D4D4C"/>
                </a:solidFill>
                <a:effectLst/>
                <a:latin typeface="Arial Regular" charset="0"/>
                <a:ea typeface="Arial Regular" charset="0"/>
                <a:cs typeface="Arial Regular" charset="0"/>
              </a:rPr>
              <a:t>Resources:</a:t>
            </a:r>
            <a:r>
              <a:rPr lang="en-AU" sz="1200" b="0" i="0" u="none" kern="1200" baseline="0" noProof="0" dirty="0">
                <a:solidFill>
                  <a:srgbClr val="4D4D4C"/>
                </a:solidFill>
                <a:effectLst/>
                <a:latin typeface="Arial Regular" charset="0"/>
                <a:ea typeface="Arial Regular" charset="0"/>
                <a:cs typeface="Arial Regular" charset="0"/>
              </a:rPr>
              <a:t> None</a:t>
            </a:r>
            <a:endParaRPr lang="en-AU" sz="1200" b="1" u="none" kern="1200" dirty="0">
              <a:solidFill>
                <a:srgbClr val="4D4D4C"/>
              </a:solidFill>
              <a:effectLst/>
              <a:latin typeface="Arial Regular" charset="0"/>
              <a:ea typeface="Arial Regular" charset="0"/>
              <a:cs typeface="Arial Regular" charset="0"/>
            </a:endParaRPr>
          </a:p>
          <a:p>
            <a:endParaRPr lang="en-AU" dirty="0"/>
          </a:p>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Introduce</a:t>
            </a:r>
            <a:r>
              <a:rPr lang="en-US" sz="1200" baseline="0" dirty="0">
                <a:latin typeface="Arial Regular" charset="0"/>
              </a:rPr>
              <a:t> this session as being about offering advice to the students on how they can share their video so that as many people as possible view it.</a:t>
            </a:r>
            <a:endParaRPr lang="en-US" sz="1200" dirty="0">
              <a:latin typeface="Arial Regular" charset="0"/>
            </a:endParaRPr>
          </a:p>
          <a:p>
            <a:pPr marL="171450" indent="-171450">
              <a:buFont typeface="Arial"/>
              <a:buChar char="•"/>
            </a:pPr>
            <a:endParaRPr lang="en-US" sz="1200" baseline="0" dirty="0">
              <a:latin typeface="Arial Regular" charset="0"/>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200" b="0" i="0" kern="1200" dirty="0">
                <a:solidFill>
                  <a:schemeClr val="tx1"/>
                </a:solidFill>
                <a:effectLst/>
                <a:latin typeface="Arial" charset="0"/>
                <a:ea typeface="+mn-ea"/>
                <a:cs typeface="+mn-cs"/>
              </a:rPr>
              <a:t>HRES-VFC-00001-A-AUS</a:t>
            </a:r>
          </a:p>
          <a:p>
            <a:pPr marL="171450" indent="-171450">
              <a:buFont typeface="Arial"/>
              <a:buChar char="•"/>
            </a:pPr>
            <a:endParaRPr lang="en-US" sz="1200" dirty="0">
              <a:latin typeface="Arial Regular" charset="0"/>
            </a:endParaRPr>
          </a:p>
          <a:p>
            <a:pPr marL="171450" indent="-171450">
              <a:buFont typeface="Arial"/>
              <a:buChar char="•"/>
            </a:pPr>
            <a:endParaRPr lang="en-AU" sz="1200" u="none" kern="1200" baseline="0" dirty="0">
              <a:solidFill>
                <a:srgbClr val="4D4D4C"/>
              </a:solidFill>
              <a:effectLst/>
              <a:latin typeface="Arial Regular" charset="0"/>
              <a:ea typeface="Arial Regular" charset="0"/>
              <a:cs typeface="Arial Regular" charset="0"/>
            </a:endParaRP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endParaRPr lang="en-AU" sz="1200" u="none" kern="1200" baseline="0" dirty="0">
              <a:solidFill>
                <a:srgbClr val="4D4D4C"/>
              </a:solidFill>
              <a:effectLst/>
              <a:latin typeface="Arial Regular" charset="0"/>
              <a:ea typeface="Arial Regular" charset="0"/>
              <a:cs typeface="Arial Regular" charset="0"/>
            </a:endParaRPr>
          </a:p>
          <a:p>
            <a:endParaRPr lang="en-AU" sz="1200" u="sng" kern="1200" baseline="0" noProof="0" dirty="0">
              <a:solidFill>
                <a:srgbClr val="4D4D4C"/>
              </a:solidFill>
              <a:effectLst/>
              <a:latin typeface="Arial Regular" charset="0"/>
              <a:ea typeface="Arial Regular" charset="0"/>
              <a:cs typeface="Arial Regular" charset="0"/>
            </a:endParaRPr>
          </a:p>
        </p:txBody>
      </p:sp>
    </p:spTree>
    <p:extLst>
      <p:ext uri="{BB962C8B-B14F-4D97-AF65-F5344CB8AC3E}">
        <p14:creationId xmlns:p14="http://schemas.microsoft.com/office/powerpoint/2010/main" val="61771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Remind</a:t>
            </a:r>
            <a:r>
              <a:rPr lang="en-US" sz="1200" baseline="0" dirty="0">
                <a:latin typeface="Arial Regular" charset="0"/>
              </a:rPr>
              <a:t> teams that the reason behind creating their videos was about making more people aware about a social issue that was important to them and therefore they should aim at getting as many people as possible to view the video.</a:t>
            </a:r>
          </a:p>
          <a:p>
            <a:pPr marL="171450" indent="-171450">
              <a:buFont typeface="Arial"/>
              <a:buChar char="•"/>
            </a:pPr>
            <a:endParaRPr lang="en-US" sz="1200" baseline="0" dirty="0">
              <a:latin typeface="Arial Regular" charset="0"/>
            </a:endParaRPr>
          </a:p>
          <a:p>
            <a:pPr marL="171450" indent="-171450">
              <a:buFont typeface="Arial"/>
              <a:buChar char="•"/>
            </a:pPr>
            <a:r>
              <a:rPr lang="en-US" sz="1200" baseline="0" dirty="0">
                <a:latin typeface="Arial Regular" charset="0"/>
              </a:rPr>
              <a:t>Explain that before posting the video online, each team should think about the combination of thumbnail image, title, and description that will make it likely for as many people as possible to click on the video. The example on the screen was posted by </a:t>
            </a:r>
            <a:r>
              <a:rPr lang="en-US" sz="1200" i="1" baseline="0" dirty="0">
                <a:latin typeface="Arial Regular" charset="0"/>
              </a:rPr>
              <a:t>The Project </a:t>
            </a:r>
            <a:r>
              <a:rPr lang="en-US" sz="1200" baseline="0" dirty="0">
                <a:latin typeface="Arial Regular" charset="0"/>
              </a:rPr>
              <a:t>on to their Facebook page. </a:t>
            </a:r>
            <a:endParaRPr lang="en-US" sz="1200" dirty="0">
              <a:latin typeface="Arial Regular" charset="0"/>
            </a:endParaRPr>
          </a:p>
          <a:p>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2</a:t>
            </a:fld>
            <a:endParaRPr lang="en-AU"/>
          </a:p>
        </p:txBody>
      </p:sp>
    </p:spTree>
    <p:extLst>
      <p:ext uri="{BB962C8B-B14F-4D97-AF65-F5344CB8AC3E}">
        <p14:creationId xmlns:p14="http://schemas.microsoft.com/office/powerpoint/2010/main" val="46645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Explain that based o</a:t>
            </a:r>
            <a:r>
              <a:rPr lang="en-US" sz="1200" baseline="0" dirty="0">
                <a:latin typeface="Arial Regular" charset="0"/>
              </a:rPr>
              <a:t>n a survey of over 1500 students carried out by High Resolves in 2016, thumbnails that were bright and </a:t>
            </a:r>
            <a:r>
              <a:rPr lang="en-AU" sz="1200" baseline="0" noProof="0" dirty="0">
                <a:latin typeface="Arial Regular" charset="0"/>
              </a:rPr>
              <a:t>colourful</a:t>
            </a:r>
            <a:r>
              <a:rPr lang="en-US" sz="1200" baseline="0" dirty="0">
                <a:latin typeface="Arial Regular" charset="0"/>
              </a:rPr>
              <a:t>, unusual or unique, and/or featured young people or cute animals get more views.</a:t>
            </a:r>
          </a:p>
          <a:p>
            <a:pPr marL="171450" indent="-171450">
              <a:buFont typeface="Arial"/>
              <a:buChar char="•"/>
            </a:pPr>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3</a:t>
            </a:fld>
            <a:endParaRPr lang="en-AU"/>
          </a:p>
        </p:txBody>
      </p:sp>
    </p:spTree>
    <p:extLst>
      <p:ext uri="{BB962C8B-B14F-4D97-AF65-F5344CB8AC3E}">
        <p14:creationId xmlns:p14="http://schemas.microsoft.com/office/powerpoint/2010/main" val="15873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Explain that based o</a:t>
            </a:r>
            <a:r>
              <a:rPr lang="en-US" sz="1200" baseline="0" dirty="0">
                <a:latin typeface="Arial Regular" charset="0"/>
              </a:rPr>
              <a:t>n a survey of over 1500 students carried out by High Resolves in 2016, titles that </a:t>
            </a:r>
            <a:r>
              <a:rPr lang="en-AU" sz="1200" baseline="0" dirty="0">
                <a:latin typeface="Arial Regular" charset="0"/>
              </a:rPr>
              <a:t>ask questions to prompt thought, are short or catchy and challenge common viewpoints are morel likely to get higher views.</a:t>
            </a:r>
          </a:p>
          <a:p>
            <a:pPr marL="171450" indent="-171450">
              <a:buFont typeface="Arial"/>
              <a:buChar char="•"/>
            </a:pPr>
            <a:endParaRPr lang="en-AU" sz="1200" baseline="0" dirty="0">
              <a:latin typeface="Arial Regular"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AU" sz="1200" baseline="0" dirty="0">
                <a:latin typeface="Arial Regular" charset="0"/>
              </a:rPr>
              <a:t>Ask the students to consider whether they would click on a title like the one shown on the slide.</a:t>
            </a:r>
            <a:endParaRPr lang="en-AU" sz="1200" baseline="0" dirty="0"/>
          </a:p>
          <a:p>
            <a:pPr marL="171450" indent="-171450">
              <a:buFont typeface="Arial"/>
              <a:buChar char="•"/>
            </a:pPr>
            <a:endParaRPr lang="en-AU" sz="1200" baseline="0" dirty="0">
              <a:latin typeface="Arial Regular" charset="0"/>
            </a:endParaRPr>
          </a:p>
        </p:txBody>
      </p:sp>
      <p:sp>
        <p:nvSpPr>
          <p:cNvPr id="4" name="Slide Number Placeholder 3"/>
          <p:cNvSpPr>
            <a:spLocks noGrp="1"/>
          </p:cNvSpPr>
          <p:nvPr>
            <p:ph type="sldNum" sz="quarter" idx="10"/>
          </p:nvPr>
        </p:nvSpPr>
        <p:spPr/>
        <p:txBody>
          <a:bodyPr/>
          <a:lstStyle/>
          <a:p>
            <a:fld id="{BE58292C-936F-D245-AEAD-94F1D5E0C23E}" type="slidenum">
              <a:rPr lang="en-AU" smtClean="0"/>
              <a:t>4</a:t>
            </a:fld>
            <a:endParaRPr lang="en-AU"/>
          </a:p>
        </p:txBody>
      </p:sp>
    </p:spTree>
    <p:extLst>
      <p:ext uri="{BB962C8B-B14F-4D97-AF65-F5344CB8AC3E}">
        <p14:creationId xmlns:p14="http://schemas.microsoft.com/office/powerpoint/2010/main" val="161928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Explain that based o</a:t>
            </a:r>
            <a:r>
              <a:rPr lang="en-US" sz="1200" baseline="0" dirty="0">
                <a:latin typeface="Arial Regular" charset="0"/>
              </a:rPr>
              <a:t>n a survey of over 1500 students carried out by High Resolves in 2016, descriptions that </a:t>
            </a:r>
            <a:r>
              <a:rPr lang="en-AU" sz="1200" baseline="0" dirty="0">
                <a:latin typeface="Arial Regular" charset="0"/>
              </a:rPr>
              <a:t>were short, got the audience thinking and featured topics that were of interest to young people got more views</a:t>
            </a:r>
          </a:p>
          <a:p>
            <a:pPr marL="0" indent="0">
              <a:buFont typeface="Arial"/>
              <a:buNone/>
            </a:pPr>
            <a:endParaRPr lang="en-US" sz="1200" baseline="0" dirty="0">
              <a:latin typeface="Arial Regular" charset="0"/>
            </a:endParaRPr>
          </a:p>
          <a:p>
            <a:pPr marL="171450" indent="-171450">
              <a:buFont typeface="Arial"/>
              <a:buChar char="•"/>
            </a:pPr>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5</a:t>
            </a:fld>
            <a:endParaRPr lang="en-AU"/>
          </a:p>
        </p:txBody>
      </p:sp>
    </p:spTree>
    <p:extLst>
      <p:ext uri="{BB962C8B-B14F-4D97-AF65-F5344CB8AC3E}">
        <p14:creationId xmlns:p14="http://schemas.microsoft.com/office/powerpoint/2010/main" val="17151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Explain that wherever</a:t>
            </a:r>
            <a:r>
              <a:rPr lang="en-US" sz="1200" baseline="0" dirty="0">
                <a:latin typeface="Arial Regular" charset="0"/>
              </a:rPr>
              <a:t> they intend to share their video they need to make sure that they monitor and where appropriate respond to any comments about their video.</a:t>
            </a:r>
            <a:endParaRPr lang="en-US" sz="1200" dirty="0">
              <a:latin typeface="Arial Regular" charset="0"/>
            </a:endParaRPr>
          </a:p>
          <a:p>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6</a:t>
            </a:fld>
            <a:endParaRPr lang="en-AU"/>
          </a:p>
        </p:txBody>
      </p:sp>
    </p:spTree>
    <p:extLst>
      <p:ext uri="{BB962C8B-B14F-4D97-AF65-F5344CB8AC3E}">
        <p14:creationId xmlns:p14="http://schemas.microsoft.com/office/powerpoint/2010/main" val="226500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a:buChar char="•"/>
            </a:pPr>
            <a:r>
              <a:rPr lang="en-US" sz="1200" dirty="0">
                <a:latin typeface="Arial Regular" charset="0"/>
              </a:rPr>
              <a:t>Encourage</a:t>
            </a:r>
            <a:r>
              <a:rPr lang="en-US" sz="1200" baseline="0" dirty="0">
                <a:latin typeface="Arial Regular" charset="0"/>
              </a:rPr>
              <a:t> the students to come up with a plan for sharing their video(s) with the wider school community, for example, at an assembly, during a year meeting, a lunchtime film festival, or your own video challenge.</a:t>
            </a:r>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7</a:t>
            </a:fld>
            <a:endParaRPr lang="en-AU"/>
          </a:p>
        </p:txBody>
      </p:sp>
    </p:spTree>
    <p:extLst>
      <p:ext uri="{BB962C8B-B14F-4D97-AF65-F5344CB8AC3E}">
        <p14:creationId xmlns:p14="http://schemas.microsoft.com/office/powerpoint/2010/main" val="346481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rgbClr val="4D4D4C"/>
                </a:solidFill>
                <a:effectLst/>
                <a:latin typeface="Arial Regular" charset="0"/>
                <a:ea typeface="Arial Regular" charset="0"/>
                <a:cs typeface="Arial Regular" charset="0"/>
              </a:rPr>
              <a:t>Teaching</a:t>
            </a:r>
            <a:r>
              <a:rPr lang="en-AU" sz="1200" b="1" u="sng" kern="1200" baseline="0" dirty="0">
                <a:solidFill>
                  <a:srgbClr val="4D4D4C"/>
                </a:solidFill>
                <a:effectLst/>
                <a:latin typeface="Arial Regular" charset="0"/>
                <a:ea typeface="Arial Regular" charset="0"/>
                <a:cs typeface="Arial Regular" charset="0"/>
              </a:rPr>
              <a:t> and Learning Sequence</a:t>
            </a:r>
          </a:p>
          <a:p>
            <a:endParaRPr lang="en-AU" sz="1200" u="sng" kern="1200" baseline="0" dirty="0">
              <a:solidFill>
                <a:srgbClr val="4D4D4C"/>
              </a:solidFill>
              <a:effectLst/>
              <a:latin typeface="Arial Regular" charset="0"/>
              <a:ea typeface="Arial Regular" charset="0"/>
              <a:cs typeface="Arial Regular" charset="0"/>
            </a:endParaRPr>
          </a:p>
          <a:p>
            <a:pPr marL="171450" indent="-171450">
              <a:buFont typeface="Arial" charset="0"/>
              <a:buChar char="•"/>
            </a:pPr>
            <a:r>
              <a:rPr lang="en-AU" dirty="0"/>
              <a:t>Remind</a:t>
            </a:r>
            <a:r>
              <a:rPr lang="en-AU" baseline="0" dirty="0"/>
              <a:t> the students by creating their videos they have acted as ‘Global Leaders’, people how have stepped up and inspired others to act in the long-term, collective interest of humanity.</a:t>
            </a:r>
            <a:endParaRPr lang="en-AU" dirty="0"/>
          </a:p>
        </p:txBody>
      </p:sp>
      <p:sp>
        <p:nvSpPr>
          <p:cNvPr id="4" name="Slide Number Placeholder 3"/>
          <p:cNvSpPr>
            <a:spLocks noGrp="1"/>
          </p:cNvSpPr>
          <p:nvPr>
            <p:ph type="sldNum" sz="quarter" idx="10"/>
          </p:nvPr>
        </p:nvSpPr>
        <p:spPr/>
        <p:txBody>
          <a:bodyPr/>
          <a:lstStyle/>
          <a:p>
            <a:fld id="{BE58292C-936F-D245-AEAD-94F1D5E0C23E}" type="slidenum">
              <a:rPr lang="en-AU" smtClean="0"/>
              <a:t>8</a:t>
            </a:fld>
            <a:endParaRPr lang="en-AU"/>
          </a:p>
        </p:txBody>
      </p:sp>
    </p:spTree>
    <p:extLst>
      <p:ext uri="{BB962C8B-B14F-4D97-AF65-F5344CB8AC3E}">
        <p14:creationId xmlns:p14="http://schemas.microsoft.com/office/powerpoint/2010/main" val="153940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u="sng" kern="1200" noProof="0" dirty="0">
                <a:solidFill>
                  <a:srgbClr val="4D4D4C"/>
                </a:solidFill>
                <a:effectLst/>
                <a:latin typeface="Arial Regular" charset="0"/>
                <a:ea typeface="Arial Regular" charset="0"/>
                <a:cs typeface="Arial Regular" charset="0"/>
              </a:rPr>
              <a:t>Teaching</a:t>
            </a:r>
            <a:r>
              <a:rPr lang="en-AU" sz="1200" b="1" u="sng" kern="1200" baseline="0" noProof="0" dirty="0">
                <a:solidFill>
                  <a:srgbClr val="4D4D4C"/>
                </a:solidFill>
                <a:effectLst/>
                <a:latin typeface="Arial Regular" charset="0"/>
                <a:ea typeface="Arial Regular" charset="0"/>
                <a:cs typeface="Arial Regular" charset="0"/>
              </a:rPr>
              <a:t> and Learning Sequence</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u="sng" kern="1200" baseline="0" noProof="0" dirty="0">
              <a:solidFill>
                <a:srgbClr val="4D4D4C"/>
              </a:solidFill>
              <a:effectLst/>
              <a:latin typeface="Arial Regular" charset="0"/>
              <a:ea typeface="Arial Regular" charset="0"/>
              <a:cs typeface="Arial Regular" charset="0"/>
            </a:endParaRP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AU" sz="1200" b="0" u="none" kern="1200" baseline="0" noProof="0" dirty="0">
                <a:solidFill>
                  <a:srgbClr val="4D4D4C"/>
                </a:solidFill>
                <a:effectLst/>
                <a:latin typeface="Arial Regular" charset="0"/>
                <a:ea typeface="Arial Regular" charset="0"/>
                <a:cs typeface="Arial Regular" charset="0"/>
              </a:rPr>
              <a:t>Encourage the students to take some time out to celebrate their success at having informed people about the social issues that were important to them.</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AU" sz="1200" b="0" u="none" kern="1200" baseline="0" noProof="0" dirty="0">
              <a:solidFill>
                <a:srgbClr val="4D4D4C"/>
              </a:solidFill>
              <a:effectLst/>
              <a:latin typeface="Arial Regular" charset="0"/>
              <a:ea typeface="Arial Regular" charset="0"/>
              <a:cs typeface="Arial Regular" charset="0"/>
            </a:endParaRPr>
          </a:p>
        </p:txBody>
      </p:sp>
      <p:sp>
        <p:nvSpPr>
          <p:cNvPr id="4" name="Slide Number Placeholder 3"/>
          <p:cNvSpPr>
            <a:spLocks noGrp="1"/>
          </p:cNvSpPr>
          <p:nvPr>
            <p:ph type="sldNum" sz="quarter" idx="10"/>
          </p:nvPr>
        </p:nvSpPr>
        <p:spPr/>
        <p:txBody>
          <a:bodyPr/>
          <a:lstStyle/>
          <a:p>
            <a:fld id="{BE58292C-936F-D245-AEAD-94F1D5E0C23E}" type="slidenum">
              <a:rPr lang="en-AU" smtClean="0"/>
              <a:pPr/>
              <a:t>9</a:t>
            </a:fld>
            <a:endParaRPr lang="en-AU" dirty="0"/>
          </a:p>
        </p:txBody>
      </p:sp>
    </p:spTree>
    <p:extLst>
      <p:ext uri="{BB962C8B-B14F-4D97-AF65-F5344CB8AC3E}">
        <p14:creationId xmlns:p14="http://schemas.microsoft.com/office/powerpoint/2010/main" val="91030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8.tif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92B7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0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a:solidFill>
                  <a:srgbClr val="FFFFFF"/>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7207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FFFFFF"/>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
        <p:nvSpPr>
          <p:cNvPr id="3" name="Text Placeholder 2"/>
          <p:cNvSpPr>
            <a:spLocks noGrp="1"/>
          </p:cNvSpPr>
          <p:nvPr>
            <p:ph type="body" sz="quarter" idx="10"/>
          </p:nvPr>
        </p:nvSpPr>
        <p:spPr>
          <a:xfrm>
            <a:off x="530175" y="1344061"/>
            <a:ext cx="8308800" cy="3341657"/>
          </a:xfrm>
          <a:prstGeom prst="rect">
            <a:avLst/>
          </a:prstGeom>
        </p:spPr>
        <p:txBody>
          <a:bodyPr vert="horz"/>
          <a:lstStyle>
            <a:lvl1pPr marL="0" indent="0">
              <a:buNone/>
              <a:defRPr sz="2800" baseline="0">
                <a:solidFill>
                  <a:schemeClr val="bg1"/>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303542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FFFFFF"/>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405003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b="0" i="0">
                <a:solidFill>
                  <a:srgbClr val="3C3C3B"/>
                </a:solidFill>
                <a:latin typeface="Arial Regular" charset="0"/>
                <a:cs typeface="Arial Regular" charset="0"/>
              </a:defRPr>
            </a:lvl1pPr>
          </a:lstStyle>
          <a:p>
            <a:pPr lvl="0"/>
            <a:endParaRPr lang="en-AU" dirty="0"/>
          </a:p>
        </p:txBody>
      </p:sp>
    </p:spTree>
    <p:extLst>
      <p:ext uri="{BB962C8B-B14F-4D97-AF65-F5344CB8AC3E}">
        <p14:creationId xmlns:p14="http://schemas.microsoft.com/office/powerpoint/2010/main" val="17341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92B7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E627D-3A86-7A49-9FB5-1B07E1C64F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
            <a:ext cx="9144000" cy="5144755"/>
          </a:xfrm>
          <a:prstGeom prst="rect">
            <a:avLst/>
          </a:prstGeom>
        </p:spPr>
      </p:pic>
      <p:sp>
        <p:nvSpPr>
          <p:cNvPr id="3" name="TextBox 2">
            <a:extLst>
              <a:ext uri="{FF2B5EF4-FFF2-40B4-BE49-F238E27FC236}">
                <a16:creationId xmlns:a16="http://schemas.microsoft.com/office/drawing/2014/main" id="{9B254524-4398-DC4C-9D39-AE09D0A48036}"/>
              </a:ext>
            </a:extLst>
          </p:cNvPr>
          <p:cNvSpPr txBox="1"/>
          <p:nvPr userDrawn="1"/>
        </p:nvSpPr>
        <p:spPr>
          <a:xfrm>
            <a:off x="1092200" y="4238928"/>
            <a:ext cx="7061200" cy="703013"/>
          </a:xfrm>
          <a:prstGeom prst="rect">
            <a:avLst/>
          </a:prstGeom>
          <a:noFill/>
        </p:spPr>
        <p:txBody>
          <a:bodyPr wrap="square" rtlCol="0">
            <a:spAutoFit/>
          </a:bodyPr>
          <a:lstStyle/>
          <a:p>
            <a:pPr algn="ctr">
              <a:lnSpc>
                <a:spcPts val="5500"/>
              </a:lnSpc>
            </a:pPr>
            <a:r>
              <a:rPr lang="en-US" sz="2400" dirty="0" err="1">
                <a:solidFill>
                  <a:schemeClr val="bg1"/>
                </a:solidFill>
                <a:latin typeface="Arial" panose="020B0604020202020204" pitchFamily="34" charset="0"/>
                <a:ea typeface="Gibson" charset="0"/>
                <a:cs typeface="Arial" panose="020B0604020202020204" pitchFamily="34" charset="0"/>
              </a:rPr>
              <a:t>videosforchange.org</a:t>
            </a:r>
            <a:endParaRPr lang="en-US" sz="2400" dirty="0">
              <a:solidFill>
                <a:schemeClr val="bg1"/>
              </a:solidFill>
              <a:latin typeface="Arial" panose="020B0604020202020204" pitchFamily="34" charset="0"/>
              <a:ea typeface="Gibson" charset="0"/>
              <a:cs typeface="Arial" panose="020B0604020202020204" pitchFamily="34" charset="0"/>
            </a:endParaRPr>
          </a:p>
        </p:txBody>
      </p:sp>
    </p:spTree>
    <p:extLst>
      <p:ext uri="{BB962C8B-B14F-4D97-AF65-F5344CB8AC3E}">
        <p14:creationId xmlns:p14="http://schemas.microsoft.com/office/powerpoint/2010/main" val="2756702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54524-4398-DC4C-9D39-AE09D0A48036}"/>
              </a:ext>
            </a:extLst>
          </p:cNvPr>
          <p:cNvSpPr txBox="1"/>
          <p:nvPr userDrawn="1"/>
        </p:nvSpPr>
        <p:spPr>
          <a:xfrm>
            <a:off x="1092200" y="4238928"/>
            <a:ext cx="7061200" cy="703013"/>
          </a:xfrm>
          <a:prstGeom prst="rect">
            <a:avLst/>
          </a:prstGeom>
          <a:noFill/>
        </p:spPr>
        <p:txBody>
          <a:bodyPr wrap="square" rtlCol="0">
            <a:spAutoFit/>
          </a:bodyPr>
          <a:lstStyle/>
          <a:p>
            <a:pPr algn="ctr">
              <a:lnSpc>
                <a:spcPts val="5500"/>
              </a:lnSpc>
            </a:pPr>
            <a:r>
              <a:rPr lang="en-US" sz="2400" dirty="0" err="1">
                <a:solidFill>
                  <a:srgbClr val="392B70"/>
                </a:solidFill>
                <a:latin typeface="Arial" panose="020B0604020202020204" pitchFamily="34" charset="0"/>
                <a:ea typeface="Gibson" charset="0"/>
                <a:cs typeface="Arial" panose="020B0604020202020204" pitchFamily="34" charset="0"/>
              </a:rPr>
              <a:t>videosforchange.org</a:t>
            </a:r>
            <a:endParaRPr lang="en-US" sz="2400" dirty="0">
              <a:solidFill>
                <a:srgbClr val="392B70"/>
              </a:solidFill>
              <a:latin typeface="Arial" panose="020B0604020202020204" pitchFamily="34" charset="0"/>
              <a:ea typeface="Gibson" charset="0"/>
              <a:cs typeface="Arial" panose="020B0604020202020204" pitchFamily="34" charset="0"/>
            </a:endParaRPr>
          </a:p>
        </p:txBody>
      </p:sp>
      <p:pic>
        <p:nvPicPr>
          <p:cNvPr id="4" name="Picture 3">
            <a:extLst>
              <a:ext uri="{FF2B5EF4-FFF2-40B4-BE49-F238E27FC236}">
                <a16:creationId xmlns:a16="http://schemas.microsoft.com/office/drawing/2014/main" id="{ED38A62F-B53F-D04E-BCB5-1217934F7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233702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4656EA-1481-2C4A-9726-EEAD615C3F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7012" y="5321300"/>
            <a:ext cx="1738587" cy="1154948"/>
          </a:xfrm>
          <a:prstGeom prst="rect">
            <a:avLst/>
          </a:prstGeom>
        </p:spPr>
      </p:pic>
      <p:pic>
        <p:nvPicPr>
          <p:cNvPr id="9" name="Picture 8">
            <a:extLst>
              <a:ext uri="{FF2B5EF4-FFF2-40B4-BE49-F238E27FC236}">
                <a16:creationId xmlns:a16="http://schemas.microsoft.com/office/drawing/2014/main" id="{9365A7AA-5344-6442-AE76-2AD8F044DF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9412" y="5473700"/>
            <a:ext cx="1738587" cy="1154948"/>
          </a:xfrm>
          <a:prstGeom prst="rect">
            <a:avLst/>
          </a:prstGeom>
        </p:spPr>
      </p:pic>
      <p:pic>
        <p:nvPicPr>
          <p:cNvPr id="10" name="Picture 9">
            <a:extLst>
              <a:ext uri="{FF2B5EF4-FFF2-40B4-BE49-F238E27FC236}">
                <a16:creationId xmlns:a16="http://schemas.microsoft.com/office/drawing/2014/main" id="{E933EB16-9535-5E4C-B4E2-212C3CF1E9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1812" y="5626100"/>
            <a:ext cx="1738587" cy="1154948"/>
          </a:xfrm>
          <a:prstGeom prst="rect">
            <a:avLst/>
          </a:prstGeom>
        </p:spPr>
      </p:pic>
      <p:pic>
        <p:nvPicPr>
          <p:cNvPr id="2" name="Picture 1">
            <a:extLst>
              <a:ext uri="{FF2B5EF4-FFF2-40B4-BE49-F238E27FC236}">
                <a16:creationId xmlns:a16="http://schemas.microsoft.com/office/drawing/2014/main" id="{BBA5EF03-2C99-0147-AEC8-5C3ACF242864}"/>
              </a:ext>
            </a:extLst>
          </p:cNvPr>
          <p:cNvPicPr>
            <a:picLocks noChangeAspect="1"/>
          </p:cNvPicPr>
          <p:nvPr userDrawn="1"/>
        </p:nvPicPr>
        <p:blipFill>
          <a:blip r:embed="rId4"/>
          <a:stretch>
            <a:fillRect/>
          </a:stretch>
        </p:blipFill>
        <p:spPr>
          <a:xfrm>
            <a:off x="7237828" y="3905772"/>
            <a:ext cx="1614834" cy="1072627"/>
          </a:xfrm>
          <a:prstGeom prst="rect">
            <a:avLst/>
          </a:prstGeom>
        </p:spPr>
      </p:pic>
    </p:spTree>
    <p:extLst>
      <p:ext uri="{BB962C8B-B14F-4D97-AF65-F5344CB8AC3E}">
        <p14:creationId xmlns:p14="http://schemas.microsoft.com/office/powerpoint/2010/main" val="368955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15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8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FEF370E-25D4-864C-976F-E7D0317FBC71}"/>
              </a:ext>
            </a:extLst>
          </p:cNvPr>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392B70"/>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267892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392B7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54E07-8F3C-F545-B18F-3BD0294AE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377"/>
            <a:ext cx="7734300" cy="4351606"/>
          </a:xfrm>
          <a:prstGeom prst="rect">
            <a:avLst/>
          </a:prstGeom>
        </p:spPr>
      </p:pic>
    </p:spTree>
    <p:extLst>
      <p:ext uri="{BB962C8B-B14F-4D97-AF65-F5344CB8AC3E}">
        <p14:creationId xmlns:p14="http://schemas.microsoft.com/office/powerpoint/2010/main" val="354959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81F1AC1-ACF8-864E-B40E-70E4BB60A2E9}"/>
              </a:ext>
            </a:extLst>
          </p:cNvPr>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392B70"/>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grpSp>
        <p:nvGrpSpPr>
          <p:cNvPr id="12" name="Group 11">
            <a:extLst>
              <a:ext uri="{FF2B5EF4-FFF2-40B4-BE49-F238E27FC236}">
                <a16:creationId xmlns:a16="http://schemas.microsoft.com/office/drawing/2014/main" id="{8E92C239-7479-A34D-9127-8F9C708F32D0}"/>
              </a:ext>
            </a:extLst>
          </p:cNvPr>
          <p:cNvGrpSpPr/>
          <p:nvPr userDrawn="1"/>
        </p:nvGrpSpPr>
        <p:grpSpPr>
          <a:xfrm>
            <a:off x="733375" y="1188519"/>
            <a:ext cx="7496225" cy="397031"/>
            <a:chOff x="530175" y="1213919"/>
            <a:chExt cx="7496225" cy="397031"/>
          </a:xfrm>
        </p:grpSpPr>
        <p:pic>
          <p:nvPicPr>
            <p:cNvPr id="13" name="Picture 12">
              <a:extLst>
                <a:ext uri="{FF2B5EF4-FFF2-40B4-BE49-F238E27FC236}">
                  <a16:creationId xmlns:a16="http://schemas.microsoft.com/office/drawing/2014/main" id="{7C08C641-E64E-FD46-AD3D-53624FC8FA73}"/>
                </a:ext>
              </a:extLst>
            </p:cNvPr>
            <p:cNvPicPr>
              <a:picLocks noChangeAspect="1"/>
            </p:cNvPicPr>
            <p:nvPr/>
          </p:nvPicPr>
          <p:blipFill>
            <a:blip r:embed="rId2"/>
            <a:stretch>
              <a:fillRect/>
            </a:stretch>
          </p:blipFill>
          <p:spPr>
            <a:xfrm>
              <a:off x="530175" y="1250950"/>
              <a:ext cx="360000" cy="360000"/>
            </a:xfrm>
            <a:prstGeom prst="rect">
              <a:avLst/>
            </a:prstGeom>
          </p:spPr>
        </p:pic>
        <p:sp>
          <p:nvSpPr>
            <p:cNvPr id="14" name="Oval 13">
              <a:extLst>
                <a:ext uri="{FF2B5EF4-FFF2-40B4-BE49-F238E27FC236}">
                  <a16:creationId xmlns:a16="http://schemas.microsoft.com/office/drawing/2014/main" id="{48190B79-68F0-2342-9526-42EC442CB5AF}"/>
                </a:ext>
              </a:extLst>
            </p:cNvPr>
            <p:cNvSpPr/>
            <p:nvPr/>
          </p:nvSpPr>
          <p:spPr>
            <a:xfrm>
              <a:off x="1028700" y="1248617"/>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R</a:t>
              </a:r>
              <a:endParaRPr lang="en-AU" dirty="0">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8EFAF6D2-3546-C749-8B2F-84CA617CDC6B}"/>
                </a:ext>
              </a:extLst>
            </p:cNvPr>
            <p:cNvSpPr txBox="1"/>
            <p:nvPr/>
          </p:nvSpPr>
          <p:spPr>
            <a:xfrm>
              <a:off x="1333500" y="1213919"/>
              <a:ext cx="6692900" cy="371513"/>
            </a:xfrm>
            <a:prstGeom prst="rect">
              <a:avLst/>
            </a:prstGeom>
            <a:noFill/>
          </p:spPr>
          <p:txBody>
            <a:bodyPr wrap="square" tIns="46800" bIns="46800" rtlCol="0" anchor="t">
              <a:spAutoFit/>
            </a:bodyPr>
            <a:lstStyle/>
            <a:p>
              <a:r>
                <a:rPr lang="en-AU" dirty="0" err="1">
                  <a:solidFill>
                    <a:srgbClr val="392B70"/>
                  </a:solidFill>
                  <a:latin typeface="Arial" panose="020B0604020202020204" pitchFamily="34" charset="0"/>
                  <a:cs typeface="Arial" panose="020B0604020202020204" pitchFamily="34" charset="0"/>
                </a:rPr>
                <a:t>elatable</a:t>
              </a:r>
              <a:endParaRPr lang="en-AU" i="1" dirty="0">
                <a:solidFill>
                  <a:srgbClr val="4D4D4C"/>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E590C9BA-49DD-E341-B055-8A79B7087E4A}"/>
              </a:ext>
            </a:extLst>
          </p:cNvPr>
          <p:cNvGrpSpPr/>
          <p:nvPr userDrawn="1"/>
        </p:nvGrpSpPr>
        <p:grpSpPr>
          <a:xfrm>
            <a:off x="733375" y="1667317"/>
            <a:ext cx="6454825" cy="388748"/>
            <a:chOff x="530175" y="1714500"/>
            <a:chExt cx="6454825" cy="388748"/>
          </a:xfrm>
        </p:grpSpPr>
        <p:pic>
          <p:nvPicPr>
            <p:cNvPr id="17" name="Picture 16">
              <a:extLst>
                <a:ext uri="{FF2B5EF4-FFF2-40B4-BE49-F238E27FC236}">
                  <a16:creationId xmlns:a16="http://schemas.microsoft.com/office/drawing/2014/main" id="{2050A966-E862-5D43-B374-22773402CE04}"/>
                </a:ext>
              </a:extLst>
            </p:cNvPr>
            <p:cNvPicPr>
              <a:picLocks noChangeAspect="1"/>
            </p:cNvPicPr>
            <p:nvPr/>
          </p:nvPicPr>
          <p:blipFill>
            <a:blip r:embed="rId3"/>
            <a:stretch>
              <a:fillRect/>
            </a:stretch>
          </p:blipFill>
          <p:spPr>
            <a:xfrm>
              <a:off x="530175" y="1737783"/>
              <a:ext cx="360000" cy="360000"/>
            </a:xfrm>
            <a:prstGeom prst="rect">
              <a:avLst/>
            </a:prstGeom>
          </p:spPr>
        </p:pic>
        <p:sp>
          <p:nvSpPr>
            <p:cNvPr id="18" name="Oval 17">
              <a:extLst>
                <a:ext uri="{FF2B5EF4-FFF2-40B4-BE49-F238E27FC236}">
                  <a16:creationId xmlns:a16="http://schemas.microsoft.com/office/drawing/2014/main" id="{26B2A01F-D42C-2A4C-92A7-E1CB0978B031}"/>
                </a:ext>
              </a:extLst>
            </p:cNvPr>
            <p:cNvSpPr/>
            <p:nvPr/>
          </p:nvSpPr>
          <p:spPr>
            <a:xfrm>
              <a:off x="1028700" y="1717848"/>
              <a:ext cx="360000" cy="3854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E</a:t>
              </a:r>
              <a:endParaRPr lang="en-AU" dirty="0">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62BA9311-1F31-AC43-BED8-82D9BF5AEADA}"/>
                </a:ext>
              </a:extLst>
            </p:cNvPr>
            <p:cNvSpPr txBox="1"/>
            <p:nvPr/>
          </p:nvSpPr>
          <p:spPr>
            <a:xfrm>
              <a:off x="1333500" y="1714500"/>
              <a:ext cx="5651500" cy="369332"/>
            </a:xfrm>
            <a:prstGeom prst="rect">
              <a:avLst/>
            </a:prstGeom>
            <a:noFill/>
          </p:spPr>
          <p:txBody>
            <a:bodyPr wrap="square" rtlCol="0">
              <a:spAutoFit/>
            </a:bodyPr>
            <a:lstStyle/>
            <a:p>
              <a:r>
                <a:rPr lang="en-AU" dirty="0">
                  <a:solidFill>
                    <a:srgbClr val="392B70"/>
                  </a:solidFill>
                  <a:latin typeface="Arial" panose="020B0604020202020204" pitchFamily="34" charset="0"/>
                  <a:cs typeface="Arial" panose="020B0604020202020204" pitchFamily="34" charset="0"/>
                </a:rPr>
                <a:t>motive</a:t>
              </a:r>
              <a:endParaRPr lang="en-AU" i="1" dirty="0">
                <a:solidFill>
                  <a:srgbClr val="4D4D4C"/>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2A0EEC10-ADE7-8549-9426-EFAC21358EC9}"/>
              </a:ext>
            </a:extLst>
          </p:cNvPr>
          <p:cNvGrpSpPr/>
          <p:nvPr userDrawn="1"/>
        </p:nvGrpSpPr>
        <p:grpSpPr>
          <a:xfrm>
            <a:off x="733375" y="2137832"/>
            <a:ext cx="5400725" cy="388079"/>
            <a:chOff x="530175" y="2184400"/>
            <a:chExt cx="5400725" cy="388079"/>
          </a:xfrm>
        </p:grpSpPr>
        <p:pic>
          <p:nvPicPr>
            <p:cNvPr id="21" name="Picture 20">
              <a:extLst>
                <a:ext uri="{FF2B5EF4-FFF2-40B4-BE49-F238E27FC236}">
                  <a16:creationId xmlns:a16="http://schemas.microsoft.com/office/drawing/2014/main" id="{7BA2A2C4-B11B-3947-98B1-C9839DBE0401}"/>
                </a:ext>
              </a:extLst>
            </p:cNvPr>
            <p:cNvPicPr>
              <a:picLocks noChangeAspect="1"/>
            </p:cNvPicPr>
            <p:nvPr/>
          </p:nvPicPr>
          <p:blipFill>
            <a:blip r:embed="rId4"/>
            <a:stretch>
              <a:fillRect/>
            </a:stretch>
          </p:blipFill>
          <p:spPr>
            <a:xfrm>
              <a:off x="530175" y="2205566"/>
              <a:ext cx="360000" cy="360000"/>
            </a:xfrm>
            <a:prstGeom prst="rect">
              <a:avLst/>
            </a:prstGeom>
          </p:spPr>
        </p:pic>
        <p:sp>
          <p:nvSpPr>
            <p:cNvPr id="22" name="Oval 21">
              <a:extLst>
                <a:ext uri="{FF2B5EF4-FFF2-40B4-BE49-F238E27FC236}">
                  <a16:creationId xmlns:a16="http://schemas.microsoft.com/office/drawing/2014/main" id="{F75BDD37-9C14-924E-BDAF-9EE8EED7004B}"/>
                </a:ext>
              </a:extLst>
            </p:cNvPr>
            <p:cNvSpPr/>
            <p:nvPr/>
          </p:nvSpPr>
          <p:spPr>
            <a:xfrm>
              <a:off x="1028700" y="2212479"/>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S</a:t>
              </a:r>
              <a:endParaRPr lang="en-AU" dirty="0">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E425246D-A00D-7B48-83FD-FCEB7C2BF7D0}"/>
                </a:ext>
              </a:extLst>
            </p:cNvPr>
            <p:cNvSpPr txBox="1"/>
            <p:nvPr/>
          </p:nvSpPr>
          <p:spPr>
            <a:xfrm>
              <a:off x="1333500" y="2184400"/>
              <a:ext cx="4597400" cy="369332"/>
            </a:xfrm>
            <a:prstGeom prst="rect">
              <a:avLst/>
            </a:prstGeom>
            <a:noFill/>
          </p:spPr>
          <p:txBody>
            <a:bodyPr wrap="square" rtlCol="0">
              <a:spAutoFit/>
            </a:bodyPr>
            <a:lstStyle/>
            <a:p>
              <a:r>
                <a:rPr lang="en-AU" dirty="0" err="1">
                  <a:solidFill>
                    <a:srgbClr val="392B70"/>
                  </a:solidFill>
                  <a:latin typeface="Arial" panose="020B0604020202020204" pitchFamily="34" charset="0"/>
                  <a:cs typeface="Arial" panose="020B0604020202020204" pitchFamily="34" charset="0"/>
                </a:rPr>
                <a:t>imple</a:t>
              </a:r>
              <a:endParaRPr lang="en-AU" i="1" dirty="0">
                <a:solidFill>
                  <a:srgbClr val="4D4D4C"/>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870FCA44-2DAF-F141-9281-FE74E679D390}"/>
              </a:ext>
            </a:extLst>
          </p:cNvPr>
          <p:cNvGrpSpPr/>
          <p:nvPr userDrawn="1"/>
        </p:nvGrpSpPr>
        <p:grpSpPr>
          <a:xfrm>
            <a:off x="733375" y="2607678"/>
            <a:ext cx="4956225" cy="387410"/>
            <a:chOff x="530175" y="2654300"/>
            <a:chExt cx="4956225" cy="387410"/>
          </a:xfrm>
        </p:grpSpPr>
        <p:pic>
          <p:nvPicPr>
            <p:cNvPr id="25" name="Picture 24">
              <a:extLst>
                <a:ext uri="{FF2B5EF4-FFF2-40B4-BE49-F238E27FC236}">
                  <a16:creationId xmlns:a16="http://schemas.microsoft.com/office/drawing/2014/main" id="{B674A7E4-9BBD-404C-96BC-B1672C392C12}"/>
                </a:ext>
              </a:extLst>
            </p:cNvPr>
            <p:cNvPicPr>
              <a:picLocks noChangeAspect="1"/>
            </p:cNvPicPr>
            <p:nvPr/>
          </p:nvPicPr>
          <p:blipFill>
            <a:blip r:embed="rId5"/>
            <a:stretch>
              <a:fillRect/>
            </a:stretch>
          </p:blipFill>
          <p:spPr>
            <a:xfrm>
              <a:off x="530175" y="2673349"/>
              <a:ext cx="432000" cy="360000"/>
            </a:xfrm>
            <a:prstGeom prst="rect">
              <a:avLst/>
            </a:prstGeom>
          </p:spPr>
        </p:pic>
        <p:sp>
          <p:nvSpPr>
            <p:cNvPr id="26" name="Oval 25">
              <a:extLst>
                <a:ext uri="{FF2B5EF4-FFF2-40B4-BE49-F238E27FC236}">
                  <a16:creationId xmlns:a16="http://schemas.microsoft.com/office/drawing/2014/main" id="{B2C127CD-568F-0346-A76A-11A5611CF65E}"/>
                </a:ext>
              </a:extLst>
            </p:cNvPr>
            <p:cNvSpPr/>
            <p:nvPr/>
          </p:nvSpPr>
          <p:spPr>
            <a:xfrm>
              <a:off x="1028700" y="2681710"/>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O</a:t>
              </a:r>
              <a:endParaRPr lang="en-AU" dirty="0">
                <a:latin typeface="Arial Black" panose="020B0604020202020204" pitchFamily="34" charset="0"/>
                <a:cs typeface="Arial Black" panose="020B0604020202020204" pitchFamily="34" charset="0"/>
              </a:endParaRPr>
            </a:p>
          </p:txBody>
        </p:sp>
        <p:sp>
          <p:nvSpPr>
            <p:cNvPr id="27" name="TextBox 26">
              <a:extLst>
                <a:ext uri="{FF2B5EF4-FFF2-40B4-BE49-F238E27FC236}">
                  <a16:creationId xmlns:a16="http://schemas.microsoft.com/office/drawing/2014/main" id="{81E40EF9-4371-6146-9F43-97B6668C92A4}"/>
                </a:ext>
              </a:extLst>
            </p:cNvPr>
            <p:cNvSpPr txBox="1"/>
            <p:nvPr/>
          </p:nvSpPr>
          <p:spPr>
            <a:xfrm>
              <a:off x="1333500" y="2654300"/>
              <a:ext cx="4152900" cy="369332"/>
            </a:xfrm>
            <a:prstGeom prst="rect">
              <a:avLst/>
            </a:prstGeom>
            <a:noFill/>
          </p:spPr>
          <p:txBody>
            <a:bodyPr wrap="square" rtlCol="0">
              <a:spAutoFit/>
            </a:bodyPr>
            <a:lstStyle/>
            <a:p>
              <a:r>
                <a:rPr lang="en-AU" dirty="0" err="1">
                  <a:solidFill>
                    <a:srgbClr val="392B70"/>
                  </a:solidFill>
                  <a:latin typeface="Arial" panose="020B0604020202020204" pitchFamily="34" charset="0"/>
                  <a:cs typeface="Arial" panose="020B0604020202020204" pitchFamily="34" charset="0"/>
                </a:rPr>
                <a:t>riginal</a:t>
              </a:r>
              <a:endParaRPr lang="en-AU" i="1" dirty="0">
                <a:solidFill>
                  <a:srgbClr val="4D4D4C"/>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EBDBF08B-46F5-FC45-80BB-E3E522C28256}"/>
              </a:ext>
            </a:extLst>
          </p:cNvPr>
          <p:cNvGrpSpPr/>
          <p:nvPr userDrawn="1"/>
        </p:nvGrpSpPr>
        <p:grpSpPr>
          <a:xfrm>
            <a:off x="733375" y="3076855"/>
            <a:ext cx="7521625" cy="386741"/>
            <a:chOff x="530175" y="3124200"/>
            <a:chExt cx="7521625" cy="386741"/>
          </a:xfrm>
        </p:grpSpPr>
        <p:pic>
          <p:nvPicPr>
            <p:cNvPr id="29" name="Picture 28">
              <a:extLst>
                <a:ext uri="{FF2B5EF4-FFF2-40B4-BE49-F238E27FC236}">
                  <a16:creationId xmlns:a16="http://schemas.microsoft.com/office/drawing/2014/main" id="{06FB723D-4931-CC4F-B66D-B66B0B247F08}"/>
                </a:ext>
              </a:extLst>
            </p:cNvPr>
            <p:cNvPicPr>
              <a:picLocks noChangeAspect="1"/>
            </p:cNvPicPr>
            <p:nvPr/>
          </p:nvPicPr>
          <p:blipFill>
            <a:blip r:embed="rId6"/>
            <a:stretch>
              <a:fillRect/>
            </a:stretch>
          </p:blipFill>
          <p:spPr>
            <a:xfrm>
              <a:off x="530175" y="3141132"/>
              <a:ext cx="360000" cy="360000"/>
            </a:xfrm>
            <a:prstGeom prst="rect">
              <a:avLst/>
            </a:prstGeom>
          </p:spPr>
        </p:pic>
        <p:sp>
          <p:nvSpPr>
            <p:cNvPr id="30" name="Oval 29">
              <a:extLst>
                <a:ext uri="{FF2B5EF4-FFF2-40B4-BE49-F238E27FC236}">
                  <a16:creationId xmlns:a16="http://schemas.microsoft.com/office/drawing/2014/main" id="{B5E819B6-93CF-6F4B-AB26-B75D3B659C0A}"/>
                </a:ext>
              </a:extLst>
            </p:cNvPr>
            <p:cNvSpPr/>
            <p:nvPr/>
          </p:nvSpPr>
          <p:spPr>
            <a:xfrm>
              <a:off x="1028700" y="3150941"/>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L</a:t>
              </a:r>
              <a:endParaRPr lang="en-AU" dirty="0">
                <a:latin typeface="Arial Black" panose="020B0604020202020204" pitchFamily="34" charset="0"/>
                <a:cs typeface="Arial Black" panose="020B0604020202020204" pitchFamily="34" charset="0"/>
              </a:endParaRPr>
            </a:p>
          </p:txBody>
        </p:sp>
        <p:sp>
          <p:nvSpPr>
            <p:cNvPr id="31" name="TextBox 30">
              <a:extLst>
                <a:ext uri="{FF2B5EF4-FFF2-40B4-BE49-F238E27FC236}">
                  <a16:creationId xmlns:a16="http://schemas.microsoft.com/office/drawing/2014/main" id="{E19FE266-B93B-B94F-ACCF-B14D2B907DCE}"/>
                </a:ext>
              </a:extLst>
            </p:cNvPr>
            <p:cNvSpPr txBox="1"/>
            <p:nvPr/>
          </p:nvSpPr>
          <p:spPr>
            <a:xfrm>
              <a:off x="1333500" y="3124200"/>
              <a:ext cx="6718300" cy="369332"/>
            </a:xfrm>
            <a:prstGeom prst="rect">
              <a:avLst/>
            </a:prstGeom>
            <a:noFill/>
          </p:spPr>
          <p:txBody>
            <a:bodyPr wrap="square" rtlCol="0">
              <a:spAutoFit/>
            </a:bodyPr>
            <a:lstStyle/>
            <a:p>
              <a:r>
                <a:rPr lang="en-AU" dirty="0" err="1">
                  <a:solidFill>
                    <a:srgbClr val="392B70"/>
                  </a:solidFill>
                  <a:latin typeface="Arial" panose="020B0604020202020204" pitchFamily="34" charset="0"/>
                  <a:cs typeface="Arial" panose="020B0604020202020204" pitchFamily="34" charset="0"/>
                </a:rPr>
                <a:t>asting</a:t>
              </a:r>
              <a:r>
                <a:rPr lang="en-AU" dirty="0">
                  <a:solidFill>
                    <a:srgbClr val="4D4D4C"/>
                  </a:solidFill>
                  <a:latin typeface="Arial" panose="020B0604020202020204" pitchFamily="34" charset="0"/>
                  <a:cs typeface="Arial" panose="020B0604020202020204" pitchFamily="34" charset="0"/>
                </a:rPr>
                <a:t> </a:t>
              </a:r>
              <a:r>
                <a:rPr lang="en-AU" dirty="0">
                  <a:solidFill>
                    <a:srgbClr val="392B70"/>
                  </a:solidFill>
                  <a:latin typeface="Arial" panose="020B0604020202020204" pitchFamily="34" charset="0"/>
                  <a:cs typeface="Arial" panose="020B0604020202020204" pitchFamily="34" charset="0"/>
                </a:rPr>
                <a:t>impression</a:t>
              </a:r>
              <a:endParaRPr lang="en-AU" i="1" dirty="0">
                <a:solidFill>
                  <a:srgbClr val="4D4D4C"/>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53A8AEE-673E-3B4B-B0EC-3DE0FA916FA7}"/>
              </a:ext>
            </a:extLst>
          </p:cNvPr>
          <p:cNvGrpSpPr/>
          <p:nvPr userDrawn="1"/>
        </p:nvGrpSpPr>
        <p:grpSpPr>
          <a:xfrm>
            <a:off x="733375" y="3545363"/>
            <a:ext cx="5921425" cy="398772"/>
            <a:chOff x="530175" y="3581400"/>
            <a:chExt cx="5921425" cy="398772"/>
          </a:xfrm>
        </p:grpSpPr>
        <p:pic>
          <p:nvPicPr>
            <p:cNvPr id="33" name="Picture 32">
              <a:extLst>
                <a:ext uri="{FF2B5EF4-FFF2-40B4-BE49-F238E27FC236}">
                  <a16:creationId xmlns:a16="http://schemas.microsoft.com/office/drawing/2014/main" id="{AFBCD8AC-2165-C040-872C-5D6C22DFA681}"/>
                </a:ext>
              </a:extLst>
            </p:cNvPr>
            <p:cNvPicPr>
              <a:picLocks noChangeAspect="1"/>
            </p:cNvPicPr>
            <p:nvPr/>
          </p:nvPicPr>
          <p:blipFill>
            <a:blip r:embed="rId7"/>
            <a:stretch>
              <a:fillRect/>
            </a:stretch>
          </p:blipFill>
          <p:spPr>
            <a:xfrm>
              <a:off x="530175" y="3608915"/>
              <a:ext cx="360000" cy="360000"/>
            </a:xfrm>
            <a:prstGeom prst="rect">
              <a:avLst/>
            </a:prstGeom>
          </p:spPr>
        </p:pic>
        <p:sp>
          <p:nvSpPr>
            <p:cNvPr id="34" name="Oval 33">
              <a:extLst>
                <a:ext uri="{FF2B5EF4-FFF2-40B4-BE49-F238E27FC236}">
                  <a16:creationId xmlns:a16="http://schemas.microsoft.com/office/drawing/2014/main" id="{37B1008A-5744-B546-B270-269837C2543E}"/>
                </a:ext>
              </a:extLst>
            </p:cNvPr>
            <p:cNvSpPr/>
            <p:nvPr/>
          </p:nvSpPr>
          <p:spPr>
            <a:xfrm>
              <a:off x="1028700" y="3620172"/>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V</a:t>
              </a:r>
              <a:endParaRPr lang="en-AU" dirty="0">
                <a:latin typeface="Arial Black" panose="020B0604020202020204" pitchFamily="34" charset="0"/>
                <a:cs typeface="Arial Black" panose="020B0604020202020204" pitchFamily="34" charset="0"/>
              </a:endParaRPr>
            </a:p>
          </p:txBody>
        </p:sp>
        <p:sp>
          <p:nvSpPr>
            <p:cNvPr id="35" name="TextBox 34">
              <a:extLst>
                <a:ext uri="{FF2B5EF4-FFF2-40B4-BE49-F238E27FC236}">
                  <a16:creationId xmlns:a16="http://schemas.microsoft.com/office/drawing/2014/main" id="{6A123E88-8C12-7F44-9D54-5393CB7D91CC}"/>
                </a:ext>
              </a:extLst>
            </p:cNvPr>
            <p:cNvSpPr txBox="1"/>
            <p:nvPr/>
          </p:nvSpPr>
          <p:spPr>
            <a:xfrm>
              <a:off x="1333500" y="3581400"/>
              <a:ext cx="5118100" cy="369332"/>
            </a:xfrm>
            <a:prstGeom prst="rect">
              <a:avLst/>
            </a:prstGeom>
            <a:noFill/>
          </p:spPr>
          <p:txBody>
            <a:bodyPr wrap="square" rtlCol="0">
              <a:spAutoFit/>
            </a:bodyPr>
            <a:lstStyle/>
            <a:p>
              <a:r>
                <a:rPr lang="en-AU" dirty="0" err="1">
                  <a:solidFill>
                    <a:srgbClr val="392B70"/>
                  </a:solidFill>
                  <a:latin typeface="Arial" panose="020B0604020202020204" pitchFamily="34" charset="0"/>
                  <a:cs typeface="Arial" panose="020B0604020202020204" pitchFamily="34" charset="0"/>
                </a:rPr>
                <a:t>isual</a:t>
              </a:r>
              <a:endParaRPr lang="en-AU" i="1" dirty="0">
                <a:solidFill>
                  <a:srgbClr val="4D4D4C"/>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FB7F9649-9203-0540-9D19-EC8C9FA63C9B}"/>
              </a:ext>
            </a:extLst>
          </p:cNvPr>
          <p:cNvGrpSpPr/>
          <p:nvPr userDrawn="1"/>
        </p:nvGrpSpPr>
        <p:grpSpPr>
          <a:xfrm>
            <a:off x="733375" y="4025900"/>
            <a:ext cx="8156625" cy="398100"/>
            <a:chOff x="530175" y="4051300"/>
            <a:chExt cx="8156625" cy="398100"/>
          </a:xfrm>
        </p:grpSpPr>
        <p:pic>
          <p:nvPicPr>
            <p:cNvPr id="37" name="Picture 36">
              <a:extLst>
                <a:ext uri="{FF2B5EF4-FFF2-40B4-BE49-F238E27FC236}">
                  <a16:creationId xmlns:a16="http://schemas.microsoft.com/office/drawing/2014/main" id="{7B3E2A43-9C83-4849-8E25-8F215CB3FCA9}"/>
                </a:ext>
              </a:extLst>
            </p:cNvPr>
            <p:cNvPicPr>
              <a:picLocks noChangeAspect="1"/>
            </p:cNvPicPr>
            <p:nvPr/>
          </p:nvPicPr>
          <p:blipFill>
            <a:blip r:embed="rId8"/>
            <a:stretch>
              <a:fillRect/>
            </a:stretch>
          </p:blipFill>
          <p:spPr>
            <a:xfrm>
              <a:off x="530175" y="4076700"/>
              <a:ext cx="360000" cy="360000"/>
            </a:xfrm>
            <a:prstGeom prst="rect">
              <a:avLst/>
            </a:prstGeom>
          </p:spPr>
        </p:pic>
        <p:sp>
          <p:nvSpPr>
            <p:cNvPr id="38" name="Oval 37">
              <a:extLst>
                <a:ext uri="{FF2B5EF4-FFF2-40B4-BE49-F238E27FC236}">
                  <a16:creationId xmlns:a16="http://schemas.microsoft.com/office/drawing/2014/main" id="{E60858FE-A4AE-BC4A-BA7E-1C58ABACD77F}"/>
                </a:ext>
              </a:extLst>
            </p:cNvPr>
            <p:cNvSpPr/>
            <p:nvPr/>
          </p:nvSpPr>
          <p:spPr>
            <a:xfrm>
              <a:off x="1028700" y="4089400"/>
              <a:ext cx="360000" cy="360000"/>
            </a:xfrm>
            <a:prstGeom prst="ellipse">
              <a:avLst/>
            </a:prstGeom>
            <a:solidFill>
              <a:srgbClr val="392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Arial Black" panose="020B0604020202020204" pitchFamily="34" charset="0"/>
                  <a:cs typeface="Arial Black" panose="020B0604020202020204" pitchFamily="34" charset="0"/>
                </a:rPr>
                <a:t>E</a:t>
              </a:r>
              <a:endParaRPr lang="en-AU" dirty="0">
                <a:latin typeface="Arial Black" panose="020B0604020202020204" pitchFamily="34" charset="0"/>
                <a:cs typeface="Arial Black" panose="020B0604020202020204" pitchFamily="34" charset="0"/>
              </a:endParaRPr>
            </a:p>
          </p:txBody>
        </p:sp>
        <p:sp>
          <p:nvSpPr>
            <p:cNvPr id="39" name="TextBox 38">
              <a:extLst>
                <a:ext uri="{FF2B5EF4-FFF2-40B4-BE49-F238E27FC236}">
                  <a16:creationId xmlns:a16="http://schemas.microsoft.com/office/drawing/2014/main" id="{01DFD7EA-4B15-1E44-AC82-15190F8C7BF1}"/>
                </a:ext>
              </a:extLst>
            </p:cNvPr>
            <p:cNvSpPr txBox="1"/>
            <p:nvPr/>
          </p:nvSpPr>
          <p:spPr>
            <a:xfrm>
              <a:off x="1333500" y="4051300"/>
              <a:ext cx="7353300" cy="369332"/>
            </a:xfrm>
            <a:prstGeom prst="rect">
              <a:avLst/>
            </a:prstGeom>
            <a:noFill/>
          </p:spPr>
          <p:txBody>
            <a:bodyPr wrap="square" rtlCol="0">
              <a:spAutoFit/>
            </a:bodyPr>
            <a:lstStyle/>
            <a:p>
              <a:r>
                <a:rPr lang="en-AU" dirty="0" err="1">
                  <a:solidFill>
                    <a:srgbClr val="392B70"/>
                  </a:solidFill>
                  <a:latin typeface="Arial" panose="020B0604020202020204" pitchFamily="34" charset="0"/>
                  <a:cs typeface="Arial" panose="020B0604020202020204" pitchFamily="34" charset="0"/>
                </a:rPr>
                <a:t>mpowering</a:t>
              </a:r>
              <a:endParaRPr lang="en-AU" i="1" dirty="0">
                <a:solidFill>
                  <a:srgbClr val="4D4D4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020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7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a:solidFill>
                  <a:srgbClr val="392B70"/>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353611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419209" y="530225"/>
            <a:ext cx="8310454" cy="4155493"/>
          </a:xfrm>
          <a:prstGeom prst="rect">
            <a:avLst/>
          </a:prstGeom>
        </p:spPr>
        <p:txBody>
          <a:bodyPr vert="horz"/>
          <a:lstStyle>
            <a:lvl1pPr marL="0" indent="0">
              <a:buNone/>
              <a:defRPr baseline="0">
                <a:solidFill>
                  <a:srgbClr val="392B70"/>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794812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392B70"/>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
        <p:nvSpPr>
          <p:cNvPr id="3" name="Text Placeholder 2"/>
          <p:cNvSpPr>
            <a:spLocks noGrp="1"/>
          </p:cNvSpPr>
          <p:nvPr>
            <p:ph type="body" sz="quarter" idx="10"/>
          </p:nvPr>
        </p:nvSpPr>
        <p:spPr>
          <a:xfrm>
            <a:off x="530175" y="1344061"/>
            <a:ext cx="8308800" cy="3341657"/>
          </a:xfrm>
          <a:prstGeom prst="rect">
            <a:avLst/>
          </a:prstGeom>
        </p:spPr>
        <p:txBody>
          <a:bodyPr vert="horz"/>
          <a:lstStyle>
            <a:lvl1pPr marL="0" indent="0">
              <a:buNone/>
              <a:defRPr sz="2800" baseline="0">
                <a:solidFill>
                  <a:srgbClr val="392B70"/>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27700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chemeClr val="bg1"/>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23089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840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a:solidFill>
                  <a:srgbClr val="3C3C3B"/>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375514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419209" y="530225"/>
            <a:ext cx="8310454" cy="4155493"/>
          </a:xfrm>
          <a:prstGeom prst="rect">
            <a:avLst/>
          </a:prstGeom>
        </p:spPr>
        <p:txBody>
          <a:bodyPr vert="horz"/>
          <a:lstStyle>
            <a:lvl1pPr marL="0" indent="0">
              <a:buNone/>
              <a:defRPr baseline="0">
                <a:solidFill>
                  <a:srgbClr val="3C3C3B"/>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2267292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3C3C3B"/>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
        <p:nvSpPr>
          <p:cNvPr id="3" name="Text Placeholder 2"/>
          <p:cNvSpPr>
            <a:spLocks noGrp="1"/>
          </p:cNvSpPr>
          <p:nvPr>
            <p:ph type="body" sz="quarter" idx="10"/>
          </p:nvPr>
        </p:nvSpPr>
        <p:spPr>
          <a:xfrm>
            <a:off x="530175" y="1344061"/>
            <a:ext cx="8308800" cy="3341657"/>
          </a:xfrm>
          <a:prstGeom prst="rect">
            <a:avLst/>
          </a:prstGeom>
        </p:spPr>
        <p:txBody>
          <a:bodyPr vert="horz"/>
          <a:lstStyle>
            <a:lvl1pPr marL="0" indent="0">
              <a:buNone/>
              <a:defRPr sz="2800" baseline="0">
                <a:solidFill>
                  <a:srgbClr val="3C3C3B"/>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251840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CFDE141-099B-3245-B78B-4C87E53F8881}"/>
              </a:ext>
            </a:extLst>
          </p:cNvPr>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392B70"/>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
        <p:nvSpPr>
          <p:cNvPr id="3" name="Text Placeholder 2">
            <a:extLst>
              <a:ext uri="{FF2B5EF4-FFF2-40B4-BE49-F238E27FC236}">
                <a16:creationId xmlns:a16="http://schemas.microsoft.com/office/drawing/2014/main" id="{079EB509-EF3F-7248-93A9-6AC98F517736}"/>
              </a:ext>
            </a:extLst>
          </p:cNvPr>
          <p:cNvSpPr>
            <a:spLocks noGrp="1"/>
          </p:cNvSpPr>
          <p:nvPr>
            <p:ph type="body" sz="quarter" idx="10"/>
          </p:nvPr>
        </p:nvSpPr>
        <p:spPr>
          <a:xfrm>
            <a:off x="530175" y="1344061"/>
            <a:ext cx="8308800" cy="3341657"/>
          </a:xfrm>
          <a:prstGeom prst="rect">
            <a:avLst/>
          </a:prstGeom>
        </p:spPr>
        <p:txBody>
          <a:bodyPr vert="horz"/>
          <a:lstStyle>
            <a:lvl1pPr marL="0" indent="0">
              <a:buNone/>
              <a:defRPr sz="2800" baseline="0">
                <a:solidFill>
                  <a:srgbClr val="392B70"/>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2446513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a:lstStyle>
            <a:lvl1pPr>
              <a:defRPr b="0" i="0">
                <a:solidFill>
                  <a:srgbClr val="FFFFFF"/>
                </a:solidFill>
                <a:latin typeface="Arial" charset="0"/>
              </a:defRPr>
            </a:lvl1pPr>
          </a:lstStyle>
          <a:p>
            <a:r>
              <a:rPr lang="en-AU" dirty="0"/>
              <a:t>Click to edit Master title style</a:t>
            </a:r>
            <a:endParaRPr lang="en-US" dirty="0"/>
          </a:p>
        </p:txBody>
      </p:sp>
      <p:sp>
        <p:nvSpPr>
          <p:cNvPr id="3" name="Content Placeholder 2"/>
          <p:cNvSpPr>
            <a:spLocks noGrp="1"/>
          </p:cNvSpPr>
          <p:nvPr>
            <p:ph idx="1"/>
          </p:nvPr>
        </p:nvSpPr>
        <p:spPr>
          <a:xfrm>
            <a:off x="457200" y="1200150"/>
            <a:ext cx="8229600" cy="3394472"/>
          </a:xfrm>
          <a:prstGeom prst="rect">
            <a:avLst/>
          </a:prstGeom>
        </p:spPr>
        <p:txBody>
          <a:bodyPr vert="horz"/>
          <a:lstStyle>
            <a:lvl1pPr>
              <a:defRPr b="0" i="0">
                <a:latin typeface="Arial" charset="0"/>
              </a:defRPr>
            </a:lvl1pPr>
            <a:lvl2pPr>
              <a:defRPr b="0" i="0">
                <a:latin typeface="Arial" charset="0"/>
              </a:defRPr>
            </a:lvl2pPr>
            <a:lvl3pPr>
              <a:defRPr b="0" i="0">
                <a:latin typeface="Arial" charset="0"/>
              </a:defRPr>
            </a:lvl3pPr>
            <a:lvl4pPr>
              <a:defRPr b="0" i="0">
                <a:latin typeface="Arial" charset="0"/>
              </a:defRPr>
            </a:lvl4pPr>
            <a:lvl5pPr>
              <a:defRPr b="0" i="0">
                <a:latin typeface="Arial"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Rectangle 1"/>
          <p:cNvSpPr>
            <a:spLocks noGrp="1"/>
          </p:cNvSpPr>
          <p:nvPr>
            <p:ph type="sldNum" sz="quarter" idx="10"/>
          </p:nvPr>
        </p:nvSpPr>
        <p:spPr>
          <a:xfrm>
            <a:off x="4484489" y="4905375"/>
            <a:ext cx="169664" cy="176213"/>
          </a:xfrm>
          <a:prstGeom prst="rect">
            <a:avLst/>
          </a:prstGeom>
        </p:spPr>
        <p:txBody>
          <a:bodyPr/>
          <a:lstStyle>
            <a:lvl1pPr>
              <a:defRPr b="0" i="0">
                <a:latin typeface="Arial" charset="0"/>
              </a:defRPr>
            </a:lvl1pPr>
          </a:lstStyle>
          <a:p>
            <a:pPr>
              <a:defRPr/>
            </a:pPr>
            <a:fld id="{19C6F0BF-34A7-EE4B-AF85-361EBFA7F4EE}" type="slidenum">
              <a:rPr lang="en-US" smtClean="0"/>
              <a:pPr>
                <a:defRPr/>
              </a:pPr>
              <a:t>‹#›</a:t>
            </a:fld>
            <a:endParaRPr lang="en-US" dirty="0"/>
          </a:p>
        </p:txBody>
      </p:sp>
    </p:spTree>
    <p:extLst>
      <p:ext uri="{BB962C8B-B14F-4D97-AF65-F5344CB8AC3E}">
        <p14:creationId xmlns:p14="http://schemas.microsoft.com/office/powerpoint/2010/main" val="197197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60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chemeClr val="bg1"/>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13876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chemeClr val="bg1"/>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159118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chemeClr val="bg1"/>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1044945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chemeClr val="bg1"/>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567569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54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a:solidFill>
                  <a:srgbClr val="FFFFFF"/>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169525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FFFFFF"/>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
        <p:nvSpPr>
          <p:cNvPr id="3" name="Text Placeholder 2"/>
          <p:cNvSpPr>
            <a:spLocks noGrp="1"/>
          </p:cNvSpPr>
          <p:nvPr>
            <p:ph type="body" sz="quarter" idx="10"/>
          </p:nvPr>
        </p:nvSpPr>
        <p:spPr>
          <a:xfrm>
            <a:off x="530175" y="1344061"/>
            <a:ext cx="8308800" cy="3341657"/>
          </a:xfrm>
          <a:prstGeom prst="rect">
            <a:avLst/>
          </a:prstGeom>
        </p:spPr>
        <p:txBody>
          <a:bodyPr vert="horz"/>
          <a:lstStyle>
            <a:lvl1pPr marL="0" indent="0">
              <a:buNone/>
              <a:defRPr sz="2800" baseline="0">
                <a:solidFill>
                  <a:schemeClr val="bg1"/>
                </a:solidFill>
                <a:latin typeface="Arial"/>
                <a:cs typeface="Arial"/>
              </a:defRPr>
            </a:lvl1pPr>
          </a:lstStyle>
          <a:p>
            <a:pPr lvl="0"/>
            <a:r>
              <a:rPr lang="en-AU" dirty="0"/>
              <a:t>Click to edit Master text styles</a:t>
            </a:r>
          </a:p>
        </p:txBody>
      </p:sp>
    </p:spTree>
    <p:extLst>
      <p:ext uri="{BB962C8B-B14F-4D97-AF65-F5344CB8AC3E}">
        <p14:creationId xmlns:p14="http://schemas.microsoft.com/office/powerpoint/2010/main" val="1041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530175" y="357188"/>
            <a:ext cx="8308800" cy="801687"/>
          </a:xfrm>
          <a:prstGeom prst="rect">
            <a:avLst/>
          </a:prstGeom>
        </p:spPr>
        <p:txBody>
          <a:bodyPr vert="horz"/>
          <a:lstStyle>
            <a:lvl1pPr marL="0" indent="0">
              <a:buNone/>
              <a:defRPr sz="4000">
                <a:solidFill>
                  <a:srgbClr val="FFFFFF"/>
                </a:solidFill>
                <a:latin typeface="Arial Black"/>
                <a:cs typeface="Arial Black"/>
              </a:defRPr>
            </a:lvl1pPr>
            <a:lvl2pPr>
              <a:defRPr>
                <a:solidFill>
                  <a:srgbClr val="FFFFFF"/>
                </a:solidFill>
                <a:latin typeface="Berthold AG Book Stencil"/>
                <a:cs typeface="Berthold AG Book Stencil"/>
              </a:defRPr>
            </a:lvl2pPr>
            <a:lvl3pPr>
              <a:defRPr>
                <a:solidFill>
                  <a:srgbClr val="FFFFFF"/>
                </a:solidFill>
                <a:latin typeface="Berthold AG Book Stencil"/>
                <a:cs typeface="Berthold AG Book Stencil"/>
              </a:defRPr>
            </a:lvl3pPr>
            <a:lvl4pPr>
              <a:defRPr>
                <a:solidFill>
                  <a:srgbClr val="FFFFFF"/>
                </a:solidFill>
                <a:latin typeface="Berthold AG Book Stencil"/>
                <a:cs typeface="Berthold AG Book Stencil"/>
              </a:defRPr>
            </a:lvl4pPr>
            <a:lvl5pPr>
              <a:defRPr>
                <a:solidFill>
                  <a:srgbClr val="FFFFFF"/>
                </a:solidFill>
                <a:latin typeface="Berthold AG Book Stencil"/>
                <a:cs typeface="Berthold AG Book Stencil"/>
              </a:defRPr>
            </a:lvl5pPr>
          </a:lstStyle>
          <a:p>
            <a:pPr lvl="0"/>
            <a:r>
              <a:rPr lang="en-AU" dirty="0"/>
              <a:t>Click to edit Master text styles</a:t>
            </a:r>
          </a:p>
        </p:txBody>
      </p:sp>
    </p:spTree>
    <p:extLst>
      <p:ext uri="{BB962C8B-B14F-4D97-AF65-F5344CB8AC3E}">
        <p14:creationId xmlns:p14="http://schemas.microsoft.com/office/powerpoint/2010/main" val="380381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7600" y="529200"/>
            <a:ext cx="8308800" cy="4154400"/>
          </a:xfrm>
          <a:prstGeom prst="rect">
            <a:avLst/>
          </a:prstGeom>
        </p:spPr>
        <p:txBody>
          <a:bodyPr vert="horz"/>
          <a:lstStyle>
            <a:lvl1pPr marL="0" indent="0">
              <a:buNone/>
              <a:defRPr b="0" i="0">
                <a:solidFill>
                  <a:srgbClr val="3C3C3B"/>
                </a:solidFill>
                <a:latin typeface="Arial Regular" charset="0"/>
                <a:cs typeface="Arial Regular" charset="0"/>
              </a:defRPr>
            </a:lvl1pPr>
          </a:lstStyle>
          <a:p>
            <a:pPr lvl="0"/>
            <a:endParaRPr lang="en-AU" dirty="0"/>
          </a:p>
        </p:txBody>
      </p:sp>
    </p:spTree>
    <p:extLst>
      <p:ext uri="{BB962C8B-B14F-4D97-AF65-F5344CB8AC3E}">
        <p14:creationId xmlns:p14="http://schemas.microsoft.com/office/powerpoint/2010/main" val="11093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b="0" i="0">
                <a:latin typeface="Arial" charset="0"/>
              </a:defRPr>
            </a:lvl1pPr>
          </a:lstStyle>
          <a:p>
            <a:r>
              <a:rPr lang="en-US" dirty="0"/>
              <a:t>Click to edit Master title style</a:t>
            </a:r>
            <a:endParaRPr lang="en-AU" dirty="0"/>
          </a:p>
        </p:txBody>
      </p:sp>
    </p:spTree>
    <p:extLst>
      <p:ext uri="{BB962C8B-B14F-4D97-AF65-F5344CB8AC3E}">
        <p14:creationId xmlns:p14="http://schemas.microsoft.com/office/powerpoint/2010/main" val="126645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92B7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07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9.png"/><Relationship Id="rId5" Type="http://schemas.openxmlformats.org/officeDocument/2006/relationships/slideLayout" Target="../slideLayouts/slideLayout21.xml"/><Relationship Id="rId10" Type="http://schemas.openxmlformats.org/officeDocument/2006/relationships/theme" Target="../theme/theme5.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2B7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4D6BE-9922-3E48-99E4-6A89973632FB}"/>
              </a:ext>
            </a:extLst>
          </p:cNvPr>
          <p:cNvSpPr txBox="1"/>
          <p:nvPr userDrawn="1"/>
        </p:nvSpPr>
        <p:spPr>
          <a:xfrm>
            <a:off x="124018" y="4813274"/>
            <a:ext cx="2231136" cy="230832"/>
          </a:xfrm>
          <a:prstGeom prst="rect">
            <a:avLst/>
          </a:prstGeom>
          <a:noFill/>
        </p:spPr>
        <p:txBody>
          <a:bodyPr wrap="square" rtlCol="0">
            <a:spAutoFit/>
          </a:bodyPr>
          <a:lstStyle/>
          <a:p>
            <a:r>
              <a:rPr lang="en-AU" sz="900" dirty="0">
                <a:solidFill>
                  <a:schemeClr val="bg1"/>
                </a:solidFill>
                <a:latin typeface="Arial" charset="0"/>
                <a:ea typeface="Arial" charset="0"/>
                <a:cs typeface="Arial" charset="0"/>
              </a:rPr>
              <a:t>Copyright © High Resolves 2018</a:t>
            </a:r>
          </a:p>
        </p:txBody>
      </p:sp>
      <p:pic>
        <p:nvPicPr>
          <p:cNvPr id="6" name="Picture 5">
            <a:extLst>
              <a:ext uri="{FF2B5EF4-FFF2-40B4-BE49-F238E27FC236}">
                <a16:creationId xmlns:a16="http://schemas.microsoft.com/office/drawing/2014/main" id="{ECEBA5A0-EF9C-B34F-8725-33562981E86D}"/>
              </a:ext>
            </a:extLst>
          </p:cNvPr>
          <p:cNvPicPr>
            <a:picLocks noChangeAspect="1"/>
          </p:cNvPicPr>
          <p:nvPr userDrawn="1"/>
        </p:nvPicPr>
        <p:blipFill rotWithShape="1">
          <a:blip r:embed="rId10"/>
          <a:srcRect l="14894" t="21276" r="13617" b="25107"/>
          <a:stretch/>
        </p:blipFill>
        <p:spPr>
          <a:xfrm>
            <a:off x="7937500" y="4279900"/>
            <a:ext cx="1066800" cy="800100"/>
          </a:xfrm>
          <a:prstGeom prst="rect">
            <a:avLst/>
          </a:prstGeom>
        </p:spPr>
      </p:pic>
    </p:spTree>
    <p:extLst>
      <p:ext uri="{BB962C8B-B14F-4D97-AF65-F5344CB8AC3E}">
        <p14:creationId xmlns:p14="http://schemas.microsoft.com/office/powerpoint/2010/main" val="2315930047"/>
      </p:ext>
    </p:extLst>
  </p:cSld>
  <p:clrMap bg1="lt1" tx1="dk1" bg2="lt2" tx2="dk2" accent1="accent1" accent2="accent2" accent3="accent3" accent4="accent4" accent5="accent5" accent6="accent6" hlink="hlink" folHlink="folHlink"/>
  <p:sldLayoutIdLst>
    <p:sldLayoutId id="2147483649" r:id="rId1"/>
    <p:sldLayoutId id="2147483784" r:id="rId2"/>
    <p:sldLayoutId id="2147483769" r:id="rId3"/>
    <p:sldLayoutId id="2147483687" r:id="rId4"/>
    <p:sldLayoutId id="2147483669" r:id="rId5"/>
    <p:sldLayoutId id="2147483746" r:id="rId6"/>
    <p:sldLayoutId id="2147483748" r:id="rId7"/>
    <p:sldLayoutId id="214748376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2B7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4D6BE-9922-3E48-99E4-6A89973632FB}"/>
              </a:ext>
            </a:extLst>
          </p:cNvPr>
          <p:cNvSpPr txBox="1"/>
          <p:nvPr userDrawn="1"/>
        </p:nvSpPr>
        <p:spPr>
          <a:xfrm>
            <a:off x="124018" y="4813274"/>
            <a:ext cx="2231136" cy="230832"/>
          </a:xfrm>
          <a:prstGeom prst="rect">
            <a:avLst/>
          </a:prstGeom>
          <a:noFill/>
        </p:spPr>
        <p:txBody>
          <a:bodyPr wrap="square" rtlCol="0">
            <a:spAutoFit/>
          </a:bodyPr>
          <a:lstStyle/>
          <a:p>
            <a:r>
              <a:rPr lang="en-AU" sz="900" dirty="0">
                <a:solidFill>
                  <a:schemeClr val="bg1"/>
                </a:solidFill>
                <a:latin typeface="Arial" charset="0"/>
                <a:ea typeface="Arial" charset="0"/>
                <a:cs typeface="Arial" charset="0"/>
              </a:rPr>
              <a:t>Copyright © High Resolves 2018</a:t>
            </a:r>
          </a:p>
        </p:txBody>
      </p:sp>
      <p:sp>
        <p:nvSpPr>
          <p:cNvPr id="4" name="TextBox 3">
            <a:extLst>
              <a:ext uri="{FF2B5EF4-FFF2-40B4-BE49-F238E27FC236}">
                <a16:creationId xmlns:a16="http://schemas.microsoft.com/office/drawing/2014/main" id="{BE9332E0-61A9-A747-BDCE-6E7705321D86}"/>
              </a:ext>
            </a:extLst>
          </p:cNvPr>
          <p:cNvSpPr txBox="1"/>
          <p:nvPr userDrawn="1"/>
        </p:nvSpPr>
        <p:spPr>
          <a:xfrm>
            <a:off x="7096318" y="4813274"/>
            <a:ext cx="1933382" cy="230832"/>
          </a:xfrm>
          <a:prstGeom prst="rect">
            <a:avLst/>
          </a:prstGeom>
          <a:noFill/>
        </p:spPr>
        <p:txBody>
          <a:bodyPr wrap="square" rtlCol="0">
            <a:spAutoFit/>
          </a:bodyPr>
          <a:lstStyle/>
          <a:p>
            <a:pPr algn="r"/>
            <a:r>
              <a:rPr lang="en-AU" sz="900" dirty="0" err="1">
                <a:solidFill>
                  <a:schemeClr val="bg1"/>
                </a:solidFill>
                <a:latin typeface="Arial" charset="0"/>
                <a:ea typeface="Arial" charset="0"/>
                <a:cs typeface="Arial" charset="0"/>
              </a:rPr>
              <a:t>videosforchange.org</a:t>
            </a:r>
            <a:endParaRPr lang="en-AU" sz="9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08248128"/>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74" r:id="rId3"/>
    <p:sldLayoutId id="2147483775" r:id="rId4"/>
    <p:sldLayoutId id="214748377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92B7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642620"/>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34161"/>
      </p:ext>
    </p:extLst>
  </p:cSld>
  <p:clrMap bg1="lt1" tx1="dk1" bg2="lt2" tx2="dk2" accent1="accent1" accent2="accent2" accent3="accent3" accent4="accent4" accent5="accent5" accent6="accent6" hlink="hlink" folHlink="folHlink"/>
  <p:sldLayoutIdLst>
    <p:sldLayoutId id="2147483783" r:id="rId1"/>
    <p:sldLayoutId id="214748378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4EA7BF-5C31-9E41-A23E-E3C1F5BDD253}"/>
              </a:ext>
            </a:extLst>
          </p:cNvPr>
          <p:cNvSpPr txBox="1"/>
          <p:nvPr userDrawn="1"/>
        </p:nvSpPr>
        <p:spPr>
          <a:xfrm>
            <a:off x="122400" y="4813200"/>
            <a:ext cx="2231136" cy="230832"/>
          </a:xfrm>
          <a:prstGeom prst="rect">
            <a:avLst/>
          </a:prstGeom>
          <a:noFill/>
        </p:spPr>
        <p:txBody>
          <a:bodyPr wrap="square" rtlCol="0">
            <a:spAutoFit/>
          </a:bodyPr>
          <a:lstStyle/>
          <a:p>
            <a:r>
              <a:rPr lang="en-AU" sz="900" dirty="0">
                <a:solidFill>
                  <a:srgbClr val="392B70"/>
                </a:solidFill>
                <a:latin typeface="Arial" charset="0"/>
                <a:ea typeface="Arial" charset="0"/>
                <a:cs typeface="Arial" charset="0"/>
              </a:rPr>
              <a:t>Copyright © High Resolves 2018</a:t>
            </a:r>
          </a:p>
        </p:txBody>
      </p:sp>
      <p:pic>
        <p:nvPicPr>
          <p:cNvPr id="3" name="Picture 2">
            <a:extLst>
              <a:ext uri="{FF2B5EF4-FFF2-40B4-BE49-F238E27FC236}">
                <a16:creationId xmlns:a16="http://schemas.microsoft.com/office/drawing/2014/main" id="{F16098F6-8517-9040-B517-E8ED068BD11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28500" y="4483600"/>
            <a:ext cx="834233" cy="554183"/>
          </a:xfrm>
          <a:prstGeom prst="rect">
            <a:avLst/>
          </a:prstGeom>
        </p:spPr>
      </p:pic>
    </p:spTree>
    <p:extLst>
      <p:ext uri="{BB962C8B-B14F-4D97-AF65-F5344CB8AC3E}">
        <p14:creationId xmlns:p14="http://schemas.microsoft.com/office/powerpoint/2010/main" val="2660430168"/>
      </p:ext>
    </p:extLst>
  </p:cSld>
  <p:clrMap bg1="lt1" tx1="dk1" bg2="lt2" tx2="dk2" accent1="accent1" accent2="accent2" accent3="accent3" accent4="accent4" accent5="accent5" accent6="accent6" hlink="hlink" folHlink="folHlink"/>
  <p:sldLayoutIdLst>
    <p:sldLayoutId id="2147483693" r:id="rId1"/>
    <p:sldLayoutId id="2147483787" r:id="rId2"/>
    <p:sldLayoutId id="2147483785" r:id="rId3"/>
    <p:sldLayoutId id="2147483779" r:id="rId4"/>
    <p:sldLayoutId id="2147483778" r:id="rId5"/>
    <p:sldLayoutId id="2147483683" r:id="rId6"/>
    <p:sldLayoutId id="2147483684" r:id="rId7"/>
    <p:sldLayoutId id="2147483685" r:id="rId8"/>
    <p:sldLayoutId id="214748375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5A00"/>
        </a:solidFill>
        <a:effectLst/>
      </p:bgPr>
    </p:bg>
    <p:spTree>
      <p:nvGrpSpPr>
        <p:cNvPr id="1" name=""/>
        <p:cNvGrpSpPr/>
        <p:nvPr/>
      </p:nvGrpSpPr>
      <p:grpSpPr>
        <a:xfrm>
          <a:off x="0" y="0"/>
          <a:ext cx="0" cy="0"/>
          <a:chOff x="0" y="0"/>
          <a:chExt cx="0" cy="0"/>
        </a:xfrm>
      </p:grpSpPr>
      <p:sp>
        <p:nvSpPr>
          <p:cNvPr id="3" name="Rectangle 2"/>
          <p:cNvSpPr/>
          <p:nvPr userDrawn="1"/>
        </p:nvSpPr>
        <p:spPr>
          <a:xfrm>
            <a:off x="1500751" y="0"/>
            <a:ext cx="2193406" cy="1847618"/>
          </a:xfrm>
          <a:prstGeom prst="rect">
            <a:avLst/>
          </a:prstGeom>
          <a:solidFill>
            <a:srgbClr val="FF78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b="0" i="0" dirty="0">
              <a:latin typeface="Arial" charset="0"/>
            </a:endParaRPr>
          </a:p>
        </p:txBody>
      </p:sp>
      <p:sp>
        <p:nvSpPr>
          <p:cNvPr id="4" name="Rectangle 3"/>
          <p:cNvSpPr/>
          <p:nvPr userDrawn="1"/>
        </p:nvSpPr>
        <p:spPr>
          <a:xfrm>
            <a:off x="1500751" y="3295882"/>
            <a:ext cx="2193406" cy="1847618"/>
          </a:xfrm>
          <a:prstGeom prst="rect">
            <a:avLst/>
          </a:prstGeom>
          <a:solidFill>
            <a:srgbClr val="FF78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b="0" i="0" dirty="0">
              <a:latin typeface="Arial" charset="0"/>
            </a:endParaRPr>
          </a:p>
        </p:txBody>
      </p:sp>
      <p:sp>
        <p:nvSpPr>
          <p:cNvPr id="5" name="Right Triangle 4"/>
          <p:cNvSpPr/>
          <p:nvPr userDrawn="1"/>
        </p:nvSpPr>
        <p:spPr>
          <a:xfrm>
            <a:off x="5137187" y="2872469"/>
            <a:ext cx="1577713" cy="2271031"/>
          </a:xfrm>
          <a:prstGeom prst="rtTriangle">
            <a:avLst/>
          </a:prstGeom>
          <a:solidFill>
            <a:srgbClr val="FF78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b="0" i="0" dirty="0">
              <a:latin typeface="Arial" charset="0"/>
            </a:endParaRPr>
          </a:p>
        </p:txBody>
      </p:sp>
      <p:sp>
        <p:nvSpPr>
          <p:cNvPr id="9" name="Pie 8"/>
          <p:cNvSpPr/>
          <p:nvPr/>
        </p:nvSpPr>
        <p:spPr>
          <a:xfrm rot="10800000">
            <a:off x="3540233" y="-3"/>
            <a:ext cx="3174665" cy="2872469"/>
          </a:xfrm>
          <a:prstGeom prst="pie">
            <a:avLst>
              <a:gd name="adj1" fmla="val 5298398"/>
              <a:gd name="adj2" fmla="val 16200000"/>
            </a:avLst>
          </a:prstGeom>
          <a:solidFill>
            <a:srgbClr val="FF781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b="0" i="0" dirty="0">
              <a:latin typeface="Arial" charset="0"/>
            </a:endParaRPr>
          </a:p>
        </p:txBody>
      </p:sp>
    </p:spTree>
    <p:extLst>
      <p:ext uri="{BB962C8B-B14F-4D97-AF65-F5344CB8AC3E}">
        <p14:creationId xmlns:p14="http://schemas.microsoft.com/office/powerpoint/2010/main" val="31053666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9"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0FAF130-3C02-1E4C-A64A-43009195BCE7}"/>
              </a:ext>
            </a:extLst>
          </p:cNvPr>
          <p:cNvSpPr txBox="1">
            <a:spLocks/>
          </p:cNvSpPr>
          <p:nvPr/>
        </p:nvSpPr>
        <p:spPr>
          <a:xfrm>
            <a:off x="1167600" y="1286400"/>
            <a:ext cx="5853600" cy="2178000"/>
          </a:xfrm>
          <a:prstGeom prst="rect">
            <a:avLst/>
          </a:prstGeom>
        </p:spPr>
        <p:txBody>
          <a:bodyPr vert="horz"/>
          <a:lstStyle>
            <a:lvl1pPr marL="0" indent="0" algn="l" defTabSz="457200" rtl="0" eaLnBrk="1" latinLnBrk="0" hangingPunct="1">
              <a:spcBef>
                <a:spcPct val="20000"/>
              </a:spcBef>
              <a:buFont typeface="Arial"/>
              <a:buNone/>
              <a:defRPr sz="4400" b="1" i="0" kern="1200" baseline="0">
                <a:solidFill>
                  <a:schemeClr val="bg1"/>
                </a:solidFill>
                <a:latin typeface="Arial Black" panose="020B0604020202020204" pitchFamily="34" charset="0"/>
                <a:ea typeface="+mn-ea"/>
                <a:cs typeface="Arial Black"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Videos for Change</a:t>
            </a:r>
          </a:p>
          <a:p>
            <a:r>
              <a:rPr lang="en-AU" b="0" dirty="0">
                <a:latin typeface="Arial" panose="020B0604020202020204" pitchFamily="34" charset="0"/>
                <a:cs typeface="Arial" panose="020B0604020202020204" pitchFamily="34" charset="0"/>
              </a:rPr>
              <a:t>7. Sharing your Video</a:t>
            </a:r>
          </a:p>
        </p:txBody>
      </p:sp>
    </p:spTree>
    <p:extLst>
      <p:ext uri="{BB962C8B-B14F-4D97-AF65-F5344CB8AC3E}">
        <p14:creationId xmlns:p14="http://schemas.microsoft.com/office/powerpoint/2010/main" val="1132437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prstGeom prst="rect">
            <a:avLst/>
          </a:prstGeom>
        </p:spPr>
        <p:txBody>
          <a:bodyPr anchor="ctr"/>
          <a:lstStyle/>
          <a:p>
            <a:r>
              <a:rPr lang="en-AU" dirty="0"/>
              <a:t>Share your video</a:t>
            </a:r>
          </a:p>
        </p:txBody>
      </p:sp>
      <p:grpSp>
        <p:nvGrpSpPr>
          <p:cNvPr id="5" name="Group 4"/>
          <p:cNvGrpSpPr/>
          <p:nvPr/>
        </p:nvGrpSpPr>
        <p:grpSpPr>
          <a:xfrm>
            <a:off x="599090" y="1497724"/>
            <a:ext cx="8056179" cy="2475186"/>
            <a:chOff x="599090" y="1497724"/>
            <a:chExt cx="8056179" cy="2475186"/>
          </a:xfrm>
        </p:grpSpPr>
        <p:sp>
          <p:nvSpPr>
            <p:cNvPr id="2" name="Rectangle 1"/>
            <p:cNvSpPr/>
            <p:nvPr/>
          </p:nvSpPr>
          <p:spPr>
            <a:xfrm>
              <a:off x="599090" y="1497724"/>
              <a:ext cx="8056179" cy="24751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descr="Screen Shot 2018-03-28 at 9.0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92" y="1918526"/>
              <a:ext cx="3082325" cy="1660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216239" y="1760872"/>
              <a:ext cx="4218313" cy="1938992"/>
            </a:xfrm>
            <a:prstGeom prst="rect">
              <a:avLst/>
            </a:prstGeom>
            <a:noFill/>
          </p:spPr>
          <p:txBody>
            <a:bodyPr wrap="square" rtlCol="0">
              <a:spAutoFit/>
            </a:bodyPr>
            <a:lstStyle/>
            <a:p>
              <a:r>
                <a:rPr lang="en-US" sz="2200" b="1" dirty="0">
                  <a:solidFill>
                    <a:srgbClr val="4D4D4C"/>
                  </a:solidFill>
                  <a:latin typeface="Arial Regular"/>
                  <a:cs typeface="Open Sans"/>
                </a:rPr>
                <a:t>Can you change the world in just one minute? </a:t>
              </a:r>
            </a:p>
            <a:p>
              <a:endParaRPr lang="en-US" dirty="0">
                <a:solidFill>
                  <a:srgbClr val="4D4D4C"/>
                </a:solidFill>
                <a:latin typeface="Arial Regular"/>
                <a:cs typeface="Open Sans"/>
              </a:endParaRPr>
            </a:p>
            <a:p>
              <a:r>
                <a:rPr lang="en-US" dirty="0">
                  <a:solidFill>
                    <a:srgbClr val="4D4D4C"/>
                  </a:solidFill>
                  <a:latin typeface="Arial Regular"/>
                  <a:cs typeface="Open Sans"/>
                </a:rPr>
                <a:t>These high schoolers are giving it a pretty good crack! We reveal the High Resolves #videosforchange winners! </a:t>
              </a:r>
            </a:p>
          </p:txBody>
        </p:sp>
      </p:grpSp>
    </p:spTree>
    <p:extLst>
      <p:ext uri="{BB962C8B-B14F-4D97-AF65-F5344CB8AC3E}">
        <p14:creationId xmlns:p14="http://schemas.microsoft.com/office/powerpoint/2010/main" val="68885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34" y="1428777"/>
            <a:ext cx="3405352" cy="20337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 Placeholder 2"/>
          <p:cNvSpPr>
            <a:spLocks noGrp="1"/>
          </p:cNvSpPr>
          <p:nvPr>
            <p:ph type="body" sz="quarter" idx="11"/>
          </p:nvPr>
        </p:nvSpPr>
        <p:spPr/>
        <p:txBody>
          <a:bodyPr/>
          <a:lstStyle/>
          <a:p>
            <a:r>
              <a:rPr lang="en-AU" dirty="0"/>
              <a:t>Getting more views</a:t>
            </a:r>
          </a:p>
        </p:txBody>
      </p:sp>
      <p:sp>
        <p:nvSpPr>
          <p:cNvPr id="8" name="TextBox 7"/>
          <p:cNvSpPr txBox="1"/>
          <p:nvPr/>
        </p:nvSpPr>
        <p:spPr>
          <a:xfrm>
            <a:off x="530175" y="1428777"/>
            <a:ext cx="4152184" cy="2513509"/>
          </a:xfrm>
          <a:prstGeom prst="rect">
            <a:avLst/>
          </a:prstGeom>
          <a:noFill/>
        </p:spPr>
        <p:txBody>
          <a:bodyPr wrap="square" rtlCol="0">
            <a:spAutoFit/>
          </a:bodyPr>
          <a:lstStyle/>
          <a:p>
            <a:pPr>
              <a:spcBef>
                <a:spcPts val="200"/>
              </a:spcBef>
              <a:spcAft>
                <a:spcPts val="200"/>
              </a:spcAft>
            </a:pPr>
            <a:r>
              <a:rPr lang="en-AU" sz="2400" b="1" dirty="0">
                <a:solidFill>
                  <a:srgbClr val="FFFFFF"/>
                </a:solidFill>
                <a:latin typeface="Arial" charset="0"/>
                <a:ea typeface="Arial" charset="0"/>
                <a:cs typeface="Arial" charset="0"/>
              </a:rPr>
              <a:t>Thumbnails that are</a:t>
            </a:r>
            <a:r>
              <a:rPr lang="is-IS" sz="2400" b="1" dirty="0">
                <a:solidFill>
                  <a:srgbClr val="FFFFFF"/>
                </a:solidFill>
                <a:latin typeface="Arial" charset="0"/>
                <a:ea typeface="Arial" charset="0"/>
                <a:cs typeface="Arial" charset="0"/>
              </a:rPr>
              <a:t>…</a:t>
            </a:r>
            <a:endParaRPr lang="en-AU" sz="2400" b="1" dirty="0">
              <a:solidFill>
                <a:srgbClr val="FFFFFF"/>
              </a:solidFill>
              <a:latin typeface="Arial" charset="0"/>
              <a:ea typeface="Arial" charset="0"/>
              <a:cs typeface="Arial" charset="0"/>
            </a:endParaRP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Bright and colourful</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Unusual or unique</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Feature young people or cute animals </a:t>
            </a:r>
          </a:p>
          <a:p>
            <a:pPr algn="r">
              <a:spcBef>
                <a:spcPts val="200"/>
              </a:spcBef>
              <a:spcAft>
                <a:spcPts val="200"/>
              </a:spcAft>
            </a:pPr>
            <a:r>
              <a:rPr lang="is-IS" sz="2400" b="1" dirty="0">
                <a:solidFill>
                  <a:srgbClr val="FFFFFF"/>
                </a:solidFill>
                <a:latin typeface="Arial" charset="0"/>
                <a:ea typeface="Arial" charset="0"/>
                <a:cs typeface="Arial" charset="0"/>
              </a:rPr>
              <a:t>…g</a:t>
            </a:r>
            <a:r>
              <a:rPr lang="en-AU" sz="2400" b="1" dirty="0">
                <a:solidFill>
                  <a:srgbClr val="FFFFFF"/>
                </a:solidFill>
                <a:latin typeface="Arial" charset="0"/>
                <a:ea typeface="Arial" charset="0"/>
                <a:cs typeface="Arial" charset="0"/>
              </a:rPr>
              <a:t>et more views</a:t>
            </a:r>
          </a:p>
        </p:txBody>
      </p:sp>
      <p:pic>
        <p:nvPicPr>
          <p:cNvPr id="9" name="Picture 8" descr="Screen Shot 2018-03-28 at 9.0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948" y="1615530"/>
            <a:ext cx="3082325" cy="1660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727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AU" dirty="0"/>
              <a:t>Getting more views</a:t>
            </a:r>
          </a:p>
        </p:txBody>
      </p:sp>
      <p:sp>
        <p:nvSpPr>
          <p:cNvPr id="8" name="TextBox 7"/>
          <p:cNvSpPr txBox="1"/>
          <p:nvPr/>
        </p:nvSpPr>
        <p:spPr>
          <a:xfrm>
            <a:off x="530175" y="1428777"/>
            <a:ext cx="4150800" cy="2513509"/>
          </a:xfrm>
          <a:prstGeom prst="rect">
            <a:avLst/>
          </a:prstGeom>
          <a:noFill/>
        </p:spPr>
        <p:txBody>
          <a:bodyPr wrap="square" rtlCol="0">
            <a:spAutoFit/>
          </a:bodyPr>
          <a:lstStyle/>
          <a:p>
            <a:pPr>
              <a:spcBef>
                <a:spcPts val="200"/>
              </a:spcBef>
              <a:spcAft>
                <a:spcPts val="200"/>
              </a:spcAft>
            </a:pPr>
            <a:r>
              <a:rPr lang="en-AU" sz="2400" b="1" dirty="0">
                <a:solidFill>
                  <a:srgbClr val="FFFFFF"/>
                </a:solidFill>
                <a:latin typeface="Arial" charset="0"/>
                <a:ea typeface="Arial" charset="0"/>
                <a:cs typeface="Arial" charset="0"/>
              </a:rPr>
              <a:t>Titles that</a:t>
            </a:r>
            <a:r>
              <a:rPr lang="is-IS" sz="2400" b="1" dirty="0">
                <a:solidFill>
                  <a:srgbClr val="FFFFFF"/>
                </a:solidFill>
                <a:latin typeface="Arial" charset="0"/>
                <a:ea typeface="Arial" charset="0"/>
                <a:cs typeface="Arial" charset="0"/>
              </a:rPr>
              <a:t>…</a:t>
            </a:r>
            <a:endParaRPr lang="en-AU" sz="2400" b="1" dirty="0">
              <a:solidFill>
                <a:srgbClr val="FFFFFF"/>
              </a:solidFill>
              <a:latin typeface="Arial" charset="0"/>
              <a:ea typeface="Arial" charset="0"/>
              <a:cs typeface="Arial" charset="0"/>
            </a:endParaRP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Ask a question</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Are short or catchy</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Challenge common viewpoints</a:t>
            </a:r>
          </a:p>
          <a:p>
            <a:pPr algn="r">
              <a:spcBef>
                <a:spcPts val="200"/>
              </a:spcBef>
              <a:spcAft>
                <a:spcPts val="200"/>
              </a:spcAft>
            </a:pPr>
            <a:r>
              <a:rPr lang="is-IS" sz="2400" b="1" dirty="0">
                <a:solidFill>
                  <a:srgbClr val="FFFFFF"/>
                </a:solidFill>
                <a:latin typeface="Arial" charset="0"/>
                <a:ea typeface="Arial" charset="0"/>
                <a:cs typeface="Arial" charset="0"/>
              </a:rPr>
              <a:t>…</a:t>
            </a:r>
            <a:r>
              <a:rPr lang="en-AU" sz="2400" b="1" dirty="0">
                <a:solidFill>
                  <a:srgbClr val="FFFFFF"/>
                </a:solidFill>
                <a:latin typeface="Arial" charset="0"/>
                <a:ea typeface="Arial" charset="0"/>
                <a:cs typeface="Arial" charset="0"/>
              </a:rPr>
              <a:t>get more views</a:t>
            </a:r>
          </a:p>
        </p:txBody>
      </p:sp>
      <p:sp>
        <p:nvSpPr>
          <p:cNvPr id="7" name="TextBox 6"/>
          <p:cNvSpPr txBox="1"/>
          <p:nvPr/>
        </p:nvSpPr>
        <p:spPr>
          <a:xfrm>
            <a:off x="4620662" y="1428777"/>
            <a:ext cx="4103998" cy="1938992"/>
          </a:xfrm>
          <a:prstGeom prst="rect">
            <a:avLst/>
          </a:prstGeom>
          <a:solidFill>
            <a:srgbClr val="FFFFFF"/>
          </a:solidFill>
        </p:spPr>
        <p:txBody>
          <a:bodyPr wrap="square" rtlCol="0">
            <a:spAutoFit/>
          </a:bodyPr>
          <a:lstStyle/>
          <a:p>
            <a:r>
              <a:rPr lang="en-US" sz="2200" b="1" dirty="0">
                <a:solidFill>
                  <a:srgbClr val="4D4D4C"/>
                </a:solidFill>
                <a:latin typeface="Arial Regular"/>
                <a:cs typeface="Open Sans"/>
              </a:rPr>
              <a:t>Can you change the world in just one minute? </a:t>
            </a:r>
          </a:p>
          <a:p>
            <a:endParaRPr lang="en-US" dirty="0">
              <a:solidFill>
                <a:srgbClr val="4D4D4C"/>
              </a:solidFill>
              <a:latin typeface="Arial Regular"/>
              <a:cs typeface="Open Sans"/>
            </a:endParaRPr>
          </a:p>
          <a:p>
            <a:r>
              <a:rPr lang="en-US" dirty="0">
                <a:solidFill>
                  <a:srgbClr val="4D4D4C"/>
                </a:solidFill>
                <a:latin typeface="Arial Regular"/>
                <a:cs typeface="Open Sans"/>
              </a:rPr>
              <a:t>These high schoolers are giving it a pretty good crack! We reveal the High Resolves #videosforchange winners! </a:t>
            </a:r>
          </a:p>
        </p:txBody>
      </p:sp>
      <p:sp>
        <p:nvSpPr>
          <p:cNvPr id="2" name="Rectangle 1"/>
          <p:cNvSpPr/>
          <p:nvPr/>
        </p:nvSpPr>
        <p:spPr>
          <a:xfrm>
            <a:off x="4660900" y="1475821"/>
            <a:ext cx="3993173" cy="719999"/>
          </a:xfrm>
          <a:prstGeom prst="rect">
            <a:avLst/>
          </a:prstGeom>
          <a:solidFill>
            <a:srgbClr val="392B70">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11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AU" dirty="0"/>
              <a:t>Getting more views</a:t>
            </a:r>
          </a:p>
        </p:txBody>
      </p:sp>
      <p:sp>
        <p:nvSpPr>
          <p:cNvPr id="8" name="TextBox 7"/>
          <p:cNvSpPr txBox="1"/>
          <p:nvPr/>
        </p:nvSpPr>
        <p:spPr>
          <a:xfrm>
            <a:off x="530175" y="1428777"/>
            <a:ext cx="4150800" cy="2513509"/>
          </a:xfrm>
          <a:prstGeom prst="rect">
            <a:avLst/>
          </a:prstGeom>
          <a:noFill/>
        </p:spPr>
        <p:txBody>
          <a:bodyPr wrap="square" rtlCol="0">
            <a:spAutoFit/>
          </a:bodyPr>
          <a:lstStyle/>
          <a:p>
            <a:pPr>
              <a:spcBef>
                <a:spcPts val="200"/>
              </a:spcBef>
              <a:spcAft>
                <a:spcPts val="200"/>
              </a:spcAft>
            </a:pPr>
            <a:r>
              <a:rPr lang="en-AU" sz="2400" b="1" dirty="0">
                <a:solidFill>
                  <a:srgbClr val="FFFFFF"/>
                </a:solidFill>
                <a:latin typeface="Arial" charset="0"/>
                <a:ea typeface="Arial" charset="0"/>
                <a:cs typeface="Arial" charset="0"/>
              </a:rPr>
              <a:t>Descriptions that are</a:t>
            </a:r>
            <a:r>
              <a:rPr lang="is-IS" sz="2400" b="1" dirty="0">
                <a:solidFill>
                  <a:srgbClr val="FFFFFF"/>
                </a:solidFill>
                <a:latin typeface="Arial" charset="0"/>
                <a:ea typeface="Arial" charset="0"/>
                <a:cs typeface="Arial" charset="0"/>
              </a:rPr>
              <a:t>…</a:t>
            </a:r>
            <a:endParaRPr lang="en-AU" sz="2400" b="1" dirty="0">
              <a:solidFill>
                <a:srgbClr val="FFFFFF"/>
              </a:solidFill>
              <a:latin typeface="Arial" charset="0"/>
              <a:ea typeface="Arial" charset="0"/>
              <a:cs typeface="Arial" charset="0"/>
            </a:endParaRP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Short</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Get you thinking</a:t>
            </a:r>
          </a:p>
          <a:p>
            <a:pPr marL="457200" indent="-457200">
              <a:spcBef>
                <a:spcPts val="200"/>
              </a:spcBef>
              <a:spcAft>
                <a:spcPts val="200"/>
              </a:spcAft>
              <a:buFont typeface="Arial" charset="0"/>
              <a:buChar char="•"/>
            </a:pPr>
            <a:r>
              <a:rPr lang="en-AU" sz="2400" dirty="0">
                <a:solidFill>
                  <a:srgbClr val="FFFFFF"/>
                </a:solidFill>
                <a:latin typeface="Arial" charset="0"/>
                <a:ea typeface="Arial" charset="0"/>
                <a:cs typeface="Arial" charset="0"/>
              </a:rPr>
              <a:t>Feature topics of interest to young people </a:t>
            </a:r>
          </a:p>
          <a:p>
            <a:pPr algn="r">
              <a:spcBef>
                <a:spcPts val="200"/>
              </a:spcBef>
              <a:spcAft>
                <a:spcPts val="200"/>
              </a:spcAft>
            </a:pPr>
            <a:r>
              <a:rPr lang="is-IS" sz="2400" b="1" dirty="0">
                <a:solidFill>
                  <a:srgbClr val="FFFFFF"/>
                </a:solidFill>
                <a:latin typeface="Arial" charset="0"/>
                <a:ea typeface="Arial" charset="0"/>
                <a:cs typeface="Arial" charset="0"/>
              </a:rPr>
              <a:t>…</a:t>
            </a:r>
            <a:r>
              <a:rPr lang="en-AU" sz="2400" b="1" dirty="0">
                <a:solidFill>
                  <a:srgbClr val="FFFFFF"/>
                </a:solidFill>
                <a:latin typeface="Arial" charset="0"/>
                <a:ea typeface="Arial" charset="0"/>
                <a:cs typeface="Arial" charset="0"/>
              </a:rPr>
              <a:t>get more views</a:t>
            </a:r>
          </a:p>
        </p:txBody>
      </p:sp>
      <p:sp>
        <p:nvSpPr>
          <p:cNvPr id="7" name="TextBox 6"/>
          <p:cNvSpPr txBox="1"/>
          <p:nvPr/>
        </p:nvSpPr>
        <p:spPr>
          <a:xfrm>
            <a:off x="4620662" y="1428777"/>
            <a:ext cx="4103998" cy="1938992"/>
          </a:xfrm>
          <a:prstGeom prst="rect">
            <a:avLst/>
          </a:prstGeom>
          <a:solidFill>
            <a:srgbClr val="FFFFFF"/>
          </a:solidFill>
        </p:spPr>
        <p:txBody>
          <a:bodyPr wrap="square" rtlCol="0">
            <a:spAutoFit/>
          </a:bodyPr>
          <a:lstStyle/>
          <a:p>
            <a:r>
              <a:rPr lang="en-US" sz="2200" b="1" dirty="0">
                <a:solidFill>
                  <a:srgbClr val="4D4D4C"/>
                </a:solidFill>
                <a:latin typeface="Arial Regular"/>
                <a:cs typeface="Open Sans"/>
              </a:rPr>
              <a:t>Can you change the world in just one minute? </a:t>
            </a:r>
          </a:p>
          <a:p>
            <a:endParaRPr lang="en-US" dirty="0">
              <a:solidFill>
                <a:srgbClr val="4D4D4C"/>
              </a:solidFill>
              <a:latin typeface="Arial Regular"/>
              <a:cs typeface="Open Sans"/>
            </a:endParaRPr>
          </a:p>
          <a:p>
            <a:r>
              <a:rPr lang="en-US" dirty="0">
                <a:solidFill>
                  <a:srgbClr val="4D4D4C"/>
                </a:solidFill>
                <a:latin typeface="Arial Regular"/>
                <a:cs typeface="Open Sans"/>
              </a:rPr>
              <a:t>These high schoolers are giving it a pretty good crack! We reveal the High Resolves #videosforchange winners! </a:t>
            </a:r>
          </a:p>
        </p:txBody>
      </p:sp>
      <p:sp>
        <p:nvSpPr>
          <p:cNvPr id="9" name="Rectangle 8"/>
          <p:cNvSpPr/>
          <p:nvPr/>
        </p:nvSpPr>
        <p:spPr>
          <a:xfrm>
            <a:off x="4680975" y="2416680"/>
            <a:ext cx="3973098" cy="863998"/>
          </a:xfrm>
          <a:prstGeom prst="rect">
            <a:avLst/>
          </a:prstGeom>
          <a:solidFill>
            <a:srgbClr val="392B7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69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48B54ED3-3F49-5543-B4D9-650F0E479356}"/>
              </a:ext>
            </a:extLst>
          </p:cNvPr>
          <p:cNvSpPr txBox="1">
            <a:spLocks/>
          </p:cNvSpPr>
          <p:nvPr/>
        </p:nvSpPr>
        <p:spPr>
          <a:xfrm>
            <a:off x="431800" y="649288"/>
            <a:ext cx="8280400" cy="801687"/>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4000" b="1" dirty="0">
                <a:solidFill>
                  <a:srgbClr val="392B70"/>
                </a:solidFill>
                <a:latin typeface="Arial Black" panose="020B0604020202020204" pitchFamily="34" charset="0"/>
                <a:cs typeface="Arial Black" panose="020B0604020202020204" pitchFamily="34" charset="0"/>
              </a:rPr>
              <a:t>Share your video online</a:t>
            </a:r>
          </a:p>
        </p:txBody>
      </p:sp>
      <p:sp>
        <p:nvSpPr>
          <p:cNvPr id="11" name="TextBox 10">
            <a:extLst>
              <a:ext uri="{FF2B5EF4-FFF2-40B4-BE49-F238E27FC236}">
                <a16:creationId xmlns:a16="http://schemas.microsoft.com/office/drawing/2014/main" id="{7BF74857-C979-0941-A70F-4FF2C2BA0F97}"/>
              </a:ext>
            </a:extLst>
          </p:cNvPr>
          <p:cNvSpPr txBox="1"/>
          <p:nvPr/>
        </p:nvSpPr>
        <p:spPr>
          <a:xfrm>
            <a:off x="1174750" y="3508517"/>
            <a:ext cx="6794500" cy="830997"/>
          </a:xfrm>
          <a:prstGeom prst="rect">
            <a:avLst/>
          </a:prstGeom>
          <a:noFill/>
        </p:spPr>
        <p:txBody>
          <a:bodyPr wrap="square" rtlCol="0">
            <a:spAutoFit/>
          </a:bodyPr>
          <a:lstStyle/>
          <a:p>
            <a:pPr algn="ctr"/>
            <a:r>
              <a:rPr lang="en-AU" sz="2400" dirty="0">
                <a:solidFill>
                  <a:srgbClr val="392B70"/>
                </a:solidFill>
                <a:latin typeface="Arial" charset="0"/>
                <a:ea typeface="Arial" charset="0"/>
                <a:cs typeface="Arial" charset="0"/>
              </a:rPr>
              <a:t>Make sure that you monitor and if appropriate respond to any comments about your video</a:t>
            </a:r>
          </a:p>
        </p:txBody>
      </p:sp>
      <p:grpSp>
        <p:nvGrpSpPr>
          <p:cNvPr id="18" name="Group 17">
            <a:extLst>
              <a:ext uri="{FF2B5EF4-FFF2-40B4-BE49-F238E27FC236}">
                <a16:creationId xmlns:a16="http://schemas.microsoft.com/office/drawing/2014/main" id="{19AF683F-811B-A446-A6EB-5FE55A331C57}"/>
              </a:ext>
            </a:extLst>
          </p:cNvPr>
          <p:cNvGrpSpPr/>
          <p:nvPr/>
        </p:nvGrpSpPr>
        <p:grpSpPr>
          <a:xfrm>
            <a:off x="1477100" y="1676400"/>
            <a:ext cx="6189800" cy="1478100"/>
            <a:chOff x="1428750" y="1676400"/>
            <a:chExt cx="6189800" cy="1478100"/>
          </a:xfrm>
        </p:grpSpPr>
        <p:pic>
          <p:nvPicPr>
            <p:cNvPr id="13" name="Picture 12">
              <a:extLst>
                <a:ext uri="{FF2B5EF4-FFF2-40B4-BE49-F238E27FC236}">
                  <a16:creationId xmlns:a16="http://schemas.microsoft.com/office/drawing/2014/main" id="{CA1AC8F0-2229-BE42-A3E9-AC6B03AB196F}"/>
                </a:ext>
              </a:extLst>
            </p:cNvPr>
            <p:cNvPicPr>
              <a:picLocks noChangeAspect="1"/>
            </p:cNvPicPr>
            <p:nvPr/>
          </p:nvPicPr>
          <p:blipFill>
            <a:blip r:embed="rId3"/>
            <a:stretch>
              <a:fillRect/>
            </a:stretch>
          </p:blipFill>
          <p:spPr>
            <a:xfrm>
              <a:off x="1428750" y="1676400"/>
              <a:ext cx="1440000" cy="1440000"/>
            </a:xfrm>
            <a:prstGeom prst="rect">
              <a:avLst/>
            </a:prstGeom>
          </p:spPr>
        </p:pic>
        <p:pic>
          <p:nvPicPr>
            <p:cNvPr id="15" name="Picture 14">
              <a:extLst>
                <a:ext uri="{FF2B5EF4-FFF2-40B4-BE49-F238E27FC236}">
                  <a16:creationId xmlns:a16="http://schemas.microsoft.com/office/drawing/2014/main" id="{F4A0E927-DFBB-A14F-9DF9-89894D0E5A86}"/>
                </a:ext>
              </a:extLst>
            </p:cNvPr>
            <p:cNvPicPr>
              <a:picLocks noChangeAspect="1"/>
            </p:cNvPicPr>
            <p:nvPr/>
          </p:nvPicPr>
          <p:blipFill>
            <a:blip r:embed="rId4"/>
            <a:stretch>
              <a:fillRect/>
            </a:stretch>
          </p:blipFill>
          <p:spPr>
            <a:xfrm>
              <a:off x="6178550" y="1714500"/>
              <a:ext cx="1440000" cy="1440000"/>
            </a:xfrm>
            <a:prstGeom prst="rect">
              <a:avLst/>
            </a:prstGeom>
          </p:spPr>
        </p:pic>
        <p:pic>
          <p:nvPicPr>
            <p:cNvPr id="17" name="Picture 16">
              <a:extLst>
                <a:ext uri="{FF2B5EF4-FFF2-40B4-BE49-F238E27FC236}">
                  <a16:creationId xmlns:a16="http://schemas.microsoft.com/office/drawing/2014/main" id="{C6A4F698-A370-E847-A9D8-747A04917D21}"/>
                </a:ext>
              </a:extLst>
            </p:cNvPr>
            <p:cNvPicPr>
              <a:picLocks noChangeAspect="1"/>
            </p:cNvPicPr>
            <p:nvPr/>
          </p:nvPicPr>
          <p:blipFill>
            <a:blip r:embed="rId5"/>
            <a:stretch>
              <a:fillRect/>
            </a:stretch>
          </p:blipFill>
          <p:spPr>
            <a:xfrm>
              <a:off x="3803650" y="1701800"/>
              <a:ext cx="1440000" cy="1440000"/>
            </a:xfrm>
            <a:prstGeom prst="rect">
              <a:avLst/>
            </a:prstGeom>
          </p:spPr>
        </p:pic>
      </p:grpSp>
    </p:spTree>
    <p:extLst>
      <p:ext uri="{BB962C8B-B14F-4D97-AF65-F5344CB8AC3E}">
        <p14:creationId xmlns:p14="http://schemas.microsoft.com/office/powerpoint/2010/main" val="110752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175" y="1623297"/>
            <a:ext cx="4643455" cy="1508105"/>
          </a:xfrm>
          <a:prstGeom prst="rect">
            <a:avLst/>
          </a:prstGeom>
          <a:noFill/>
        </p:spPr>
        <p:txBody>
          <a:bodyPr wrap="square" rtlCol="0">
            <a:spAutoFit/>
          </a:bodyPr>
          <a:lstStyle/>
          <a:p>
            <a:pPr marL="457200" indent="-457200">
              <a:spcBef>
                <a:spcPts val="600"/>
              </a:spcBef>
              <a:spcAft>
                <a:spcPts val="600"/>
              </a:spcAft>
              <a:buFont typeface="Arial" charset="0"/>
              <a:buChar char="•"/>
            </a:pPr>
            <a:r>
              <a:rPr lang="en-AU" sz="2400" dirty="0">
                <a:solidFill>
                  <a:srgbClr val="FFFFFF"/>
                </a:solidFill>
                <a:latin typeface="Arial" charset="0"/>
                <a:ea typeface="Arial" charset="0"/>
                <a:cs typeface="Arial" charset="0"/>
              </a:rPr>
              <a:t>At an assembly</a:t>
            </a:r>
          </a:p>
          <a:p>
            <a:pPr marL="457200" indent="-457200">
              <a:spcBef>
                <a:spcPts val="600"/>
              </a:spcBef>
              <a:spcAft>
                <a:spcPts val="600"/>
              </a:spcAft>
              <a:buFont typeface="Arial" charset="0"/>
              <a:buChar char="•"/>
            </a:pPr>
            <a:r>
              <a:rPr lang="en-AU" sz="2400" dirty="0">
                <a:solidFill>
                  <a:srgbClr val="FFFFFF"/>
                </a:solidFill>
                <a:latin typeface="Arial" charset="0"/>
                <a:ea typeface="Arial" charset="0"/>
                <a:cs typeface="Arial" charset="0"/>
              </a:rPr>
              <a:t>At a year meeting</a:t>
            </a:r>
          </a:p>
          <a:p>
            <a:pPr marL="457200" indent="-457200">
              <a:spcBef>
                <a:spcPts val="600"/>
              </a:spcBef>
              <a:spcAft>
                <a:spcPts val="600"/>
              </a:spcAft>
              <a:buFont typeface="Arial" charset="0"/>
              <a:buChar char="•"/>
            </a:pPr>
            <a:r>
              <a:rPr lang="en-AU" sz="2400" dirty="0">
                <a:solidFill>
                  <a:srgbClr val="FFFFFF"/>
                </a:solidFill>
                <a:latin typeface="Arial" charset="0"/>
                <a:ea typeface="Arial" charset="0"/>
                <a:cs typeface="Arial" charset="0"/>
              </a:rPr>
              <a:t>Host a lunchtime film festival</a:t>
            </a:r>
          </a:p>
        </p:txBody>
      </p:sp>
      <p:sp>
        <p:nvSpPr>
          <p:cNvPr id="6" name="Text Placeholder 1">
            <a:extLst>
              <a:ext uri="{FF2B5EF4-FFF2-40B4-BE49-F238E27FC236}">
                <a16:creationId xmlns:a16="http://schemas.microsoft.com/office/drawing/2014/main" id="{50BCE135-D12D-A74E-BB2C-121868A11CE7}"/>
              </a:ext>
            </a:extLst>
          </p:cNvPr>
          <p:cNvSpPr txBox="1">
            <a:spLocks/>
          </p:cNvSpPr>
          <p:nvPr/>
        </p:nvSpPr>
        <p:spPr>
          <a:xfrm>
            <a:off x="431800" y="649288"/>
            <a:ext cx="8280400" cy="801687"/>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4000" b="1" dirty="0">
                <a:solidFill>
                  <a:srgbClr val="392B70"/>
                </a:solidFill>
                <a:latin typeface="Arial Black" panose="020B0604020202020204" pitchFamily="34" charset="0"/>
                <a:cs typeface="Arial Black" panose="020B0604020202020204" pitchFamily="34" charset="0"/>
              </a:rPr>
              <a:t>Share your video at school</a:t>
            </a:r>
          </a:p>
        </p:txBody>
      </p:sp>
      <p:sp>
        <p:nvSpPr>
          <p:cNvPr id="2" name="Rectangle 1">
            <a:extLst>
              <a:ext uri="{FF2B5EF4-FFF2-40B4-BE49-F238E27FC236}">
                <a16:creationId xmlns:a16="http://schemas.microsoft.com/office/drawing/2014/main" id="{0D3F7018-CF49-BB41-A60E-9A2A70E8D31F}"/>
              </a:ext>
            </a:extLst>
          </p:cNvPr>
          <p:cNvSpPr/>
          <p:nvPr/>
        </p:nvSpPr>
        <p:spPr>
          <a:xfrm>
            <a:off x="927100" y="1892697"/>
            <a:ext cx="3403600" cy="1877437"/>
          </a:xfrm>
          <a:prstGeom prst="rect">
            <a:avLst/>
          </a:prstGeom>
        </p:spPr>
        <p:txBody>
          <a:bodyPr wrap="square">
            <a:spAutoFit/>
          </a:bodyPr>
          <a:lstStyle/>
          <a:p>
            <a:pPr marL="457200" indent="-457200">
              <a:spcBef>
                <a:spcPts val="600"/>
              </a:spcBef>
              <a:spcAft>
                <a:spcPts val="600"/>
              </a:spcAft>
              <a:buFont typeface="Arial" charset="0"/>
              <a:buChar char="•"/>
            </a:pPr>
            <a:r>
              <a:rPr lang="en-AU" sz="2400" dirty="0">
                <a:solidFill>
                  <a:srgbClr val="392B70"/>
                </a:solidFill>
                <a:latin typeface="Arial" charset="0"/>
                <a:ea typeface="Arial" charset="0"/>
                <a:cs typeface="Arial" charset="0"/>
              </a:rPr>
              <a:t>At an assembly</a:t>
            </a:r>
          </a:p>
          <a:p>
            <a:pPr marL="457200" indent="-457200">
              <a:spcBef>
                <a:spcPts val="600"/>
              </a:spcBef>
              <a:spcAft>
                <a:spcPts val="600"/>
              </a:spcAft>
              <a:buFont typeface="Arial" charset="0"/>
              <a:buChar char="•"/>
            </a:pPr>
            <a:r>
              <a:rPr lang="en-AU" sz="2400" dirty="0">
                <a:solidFill>
                  <a:srgbClr val="392B70"/>
                </a:solidFill>
                <a:latin typeface="Arial" charset="0"/>
                <a:ea typeface="Arial" charset="0"/>
                <a:cs typeface="Arial" charset="0"/>
              </a:rPr>
              <a:t>At a year meeting</a:t>
            </a:r>
          </a:p>
          <a:p>
            <a:pPr marL="457200" indent="-457200">
              <a:spcBef>
                <a:spcPts val="600"/>
              </a:spcBef>
              <a:spcAft>
                <a:spcPts val="600"/>
              </a:spcAft>
              <a:buFont typeface="Arial" charset="0"/>
              <a:buChar char="•"/>
            </a:pPr>
            <a:r>
              <a:rPr lang="en-AU" sz="2400" dirty="0">
                <a:solidFill>
                  <a:srgbClr val="392B70"/>
                </a:solidFill>
                <a:latin typeface="Arial" charset="0"/>
                <a:ea typeface="Arial" charset="0"/>
                <a:cs typeface="Arial" charset="0"/>
              </a:rPr>
              <a:t>Host a lunchtime film festival</a:t>
            </a:r>
          </a:p>
        </p:txBody>
      </p:sp>
      <p:pic>
        <p:nvPicPr>
          <p:cNvPr id="7" name="Picture 6">
            <a:extLst>
              <a:ext uri="{FF2B5EF4-FFF2-40B4-BE49-F238E27FC236}">
                <a16:creationId xmlns:a16="http://schemas.microsoft.com/office/drawing/2014/main" id="{23BDB922-D758-1E4A-ADDD-841CB77873A1}"/>
              </a:ext>
            </a:extLst>
          </p:cNvPr>
          <p:cNvPicPr>
            <a:picLocks noChangeAspect="1"/>
          </p:cNvPicPr>
          <p:nvPr/>
        </p:nvPicPr>
        <p:blipFill>
          <a:blip r:embed="rId3"/>
          <a:stretch>
            <a:fillRect/>
          </a:stretch>
        </p:blipFill>
        <p:spPr>
          <a:xfrm>
            <a:off x="5848350" y="1879600"/>
            <a:ext cx="1981200" cy="1981200"/>
          </a:xfrm>
          <a:prstGeom prst="rect">
            <a:avLst/>
          </a:prstGeom>
        </p:spPr>
      </p:pic>
    </p:spTree>
    <p:extLst>
      <p:ext uri="{BB962C8B-B14F-4D97-AF65-F5344CB8AC3E}">
        <p14:creationId xmlns:p14="http://schemas.microsoft.com/office/powerpoint/2010/main" val="241908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chor="ctr"/>
          <a:lstStyle/>
          <a:p>
            <a:r>
              <a:rPr lang="en-AU" dirty="0"/>
              <a:t>Global Leaders</a:t>
            </a:r>
          </a:p>
        </p:txBody>
      </p:sp>
      <p:sp>
        <p:nvSpPr>
          <p:cNvPr id="3" name="Text Placeholder 2"/>
          <p:cNvSpPr>
            <a:spLocks noGrp="1"/>
          </p:cNvSpPr>
          <p:nvPr>
            <p:ph type="body" sz="quarter" idx="10"/>
          </p:nvPr>
        </p:nvSpPr>
        <p:spPr>
          <a:xfrm>
            <a:off x="530175" y="1344061"/>
            <a:ext cx="7470825" cy="3341657"/>
          </a:xfrm>
        </p:spPr>
        <p:txBody>
          <a:bodyPr/>
          <a:lstStyle/>
          <a:p>
            <a:pPr marL="457200" indent="-457200">
              <a:spcAft>
                <a:spcPts val="600"/>
              </a:spcAft>
              <a:buFont typeface="Arial" charset="0"/>
              <a:buChar char="•"/>
            </a:pPr>
            <a:r>
              <a:rPr lang="en-AU" dirty="0"/>
              <a:t>Creating and sharing a video makes a positive difference to your community</a:t>
            </a:r>
          </a:p>
          <a:p>
            <a:pPr marL="457200" indent="-457200">
              <a:buFont typeface="Arial" charset="0"/>
              <a:buChar char="•"/>
            </a:pPr>
            <a:r>
              <a:rPr lang="en-AU" dirty="0"/>
              <a:t>It inspires others to act in the long-term, collective interest of humanity</a:t>
            </a:r>
          </a:p>
        </p:txBody>
      </p:sp>
    </p:spTree>
    <p:extLst>
      <p:ext uri="{BB962C8B-B14F-4D97-AF65-F5344CB8AC3E}">
        <p14:creationId xmlns:p14="http://schemas.microsoft.com/office/powerpoint/2010/main" val="214591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261" y="1343540"/>
            <a:ext cx="3440926" cy="3440926"/>
          </a:xfrm>
          <a:prstGeom prst="rect">
            <a:avLst/>
          </a:prstGeom>
        </p:spPr>
      </p:pic>
      <p:sp>
        <p:nvSpPr>
          <p:cNvPr id="3" name="Text Placeholder 2"/>
          <p:cNvSpPr>
            <a:spLocks noGrp="1"/>
          </p:cNvSpPr>
          <p:nvPr>
            <p:ph type="body" sz="quarter" idx="11"/>
          </p:nvPr>
        </p:nvSpPr>
        <p:spPr/>
        <p:txBody>
          <a:bodyPr anchor="ctr"/>
          <a:lstStyle/>
          <a:p>
            <a:pPr algn="ctr"/>
            <a:r>
              <a:rPr lang="en-AU" dirty="0"/>
              <a:t>Celebration</a:t>
            </a:r>
          </a:p>
        </p:txBody>
      </p:sp>
    </p:spTree>
    <p:extLst>
      <p:ext uri="{BB962C8B-B14F-4D97-AF65-F5344CB8AC3E}">
        <p14:creationId xmlns:p14="http://schemas.microsoft.com/office/powerpoint/2010/main" val="12831479"/>
      </p:ext>
    </p:extLst>
  </p:cSld>
  <p:clrMapOvr>
    <a:masterClrMapping/>
  </p:clrMapOvr>
</p:sld>
</file>

<file path=ppt/theme/theme1.xml><?xml version="1.0" encoding="utf-8"?>
<a:theme xmlns:a="http://schemas.openxmlformats.org/drawingml/2006/main" name="GLP Slide Template_160204">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2B70"/>
      </a:hlink>
      <a:folHlink>
        <a:srgbClr val="382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FFFFFF"/>
            </a:solidFill>
            <a:latin typeface="Open Sans"/>
            <a:cs typeface="Open Sans"/>
          </a:defRPr>
        </a:defPPr>
      </a:lstStyle>
    </a:txDef>
  </a:objectDefaults>
  <a:extraClrSchemeLst/>
</a:theme>
</file>

<file path=ppt/theme/theme2.xml><?xml version="1.0" encoding="utf-8"?>
<a:theme xmlns:a="http://schemas.openxmlformats.org/drawingml/2006/main" name="1_GLP Slide Template_160204">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2B70"/>
      </a:hlink>
      <a:folHlink>
        <a:srgbClr val="382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FFFFFF"/>
            </a:solidFill>
            <a:latin typeface="Open Sans"/>
            <a:cs typeface="Open Sans"/>
          </a:defRPr>
        </a:defPPr>
      </a:lstStyle>
    </a:txDef>
  </a:objectDefaults>
  <a:extraClrSchemeLst/>
</a:theme>
</file>

<file path=ppt/theme/theme3.xml><?xml version="1.0" encoding="utf-8"?>
<a:theme xmlns:a="http://schemas.openxmlformats.org/drawingml/2006/main" name="2_GLP Slide Template_160204">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5900"/>
      </a:hlink>
      <a:folHlink>
        <a:srgbClr val="FF5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FFFFFF"/>
            </a:solidFill>
            <a:latin typeface="Open Sans"/>
            <a:cs typeface="Open Sans"/>
          </a:defRPr>
        </a:defPPr>
      </a:lstStyle>
    </a:txDef>
  </a:objectDefaults>
  <a:extraClrSchemeLst/>
</a:theme>
</file>

<file path=ppt/theme/theme4.xml><?xml version="1.0" encoding="utf-8"?>
<a:theme xmlns:a="http://schemas.openxmlformats.org/drawingml/2006/main" name="3_GLP Slide Template_160204">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2B70"/>
      </a:hlink>
      <a:folHlink>
        <a:srgbClr val="382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FFFFFF"/>
            </a:solidFill>
            <a:latin typeface="Open Sans"/>
            <a:cs typeface="Open Sans"/>
          </a:defRPr>
        </a:defPPr>
      </a:lstStyle>
    </a:txDef>
  </a:objectDefaults>
  <a:extraClrSchemeLst/>
</a:theme>
</file>

<file path=ppt/theme/theme5.xml><?xml version="1.0" encoding="utf-8"?>
<a:theme xmlns:a="http://schemas.openxmlformats.org/drawingml/2006/main" name="GLP_White">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2B70"/>
      </a:hlink>
      <a:folHlink>
        <a:srgbClr val="382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GLP_White_HR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GLP Slide Template_160204.potx</Template>
  <TotalTime>15569</TotalTime>
  <Words>735</Words>
  <Application>Microsoft Macintosh PowerPoint</Application>
  <PresentationFormat>On-screen Show (16:9)</PresentationFormat>
  <Paragraphs>93</Paragraphs>
  <Slides>9</Slides>
  <Notes>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9</vt:i4>
      </vt:variant>
    </vt:vector>
  </HeadingPairs>
  <TitlesOfParts>
    <vt:vector size="22" baseType="lpstr">
      <vt:lpstr>Arial</vt:lpstr>
      <vt:lpstr>Arial Black</vt:lpstr>
      <vt:lpstr>Arial Regular</vt:lpstr>
      <vt:lpstr>Berthold AG Book Stencil</vt:lpstr>
      <vt:lpstr>Calibri</vt:lpstr>
      <vt:lpstr>Gibson</vt:lpstr>
      <vt:lpstr>Open Sans</vt:lpstr>
      <vt:lpstr>GLP Slide Template_160204</vt:lpstr>
      <vt:lpstr>1_GLP Slide Template_160204</vt:lpstr>
      <vt:lpstr>2_GLP Slide Template_160204</vt:lpstr>
      <vt:lpstr>3_GLP Slide Template_160204</vt:lpstr>
      <vt:lpstr>GLP_White</vt:lpstr>
      <vt:lpstr>1_GLP_White_HR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 Resolves1</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Martin</dc:creator>
  <cp:lastModifiedBy>Lee Martin</cp:lastModifiedBy>
  <cp:revision>610</cp:revision>
  <cp:lastPrinted>2017-06-25T23:15:03Z</cp:lastPrinted>
  <dcterms:created xsi:type="dcterms:W3CDTF">2016-02-04T04:19:56Z</dcterms:created>
  <dcterms:modified xsi:type="dcterms:W3CDTF">2018-07-08T23:15:08Z</dcterms:modified>
</cp:coreProperties>
</file>