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0" r:id="rId2"/>
    <p:sldMasterId id="2147483780" r:id="rId3"/>
    <p:sldMasterId id="2147483782" r:id="rId4"/>
    <p:sldMasterId id="2147483682" r:id="rId5"/>
    <p:sldMasterId id="2147483739" r:id="rId6"/>
  </p:sldMasterIdLst>
  <p:notesMasterIdLst>
    <p:notesMasterId r:id="rId15"/>
  </p:notesMasterIdLst>
  <p:handoutMasterIdLst>
    <p:handoutMasterId r:id="rId16"/>
  </p:handoutMasterIdLst>
  <p:sldIdLst>
    <p:sldId id="441" r:id="rId7"/>
    <p:sldId id="545" r:id="rId8"/>
    <p:sldId id="520" r:id="rId9"/>
    <p:sldId id="407" r:id="rId10"/>
    <p:sldId id="408" r:id="rId11"/>
    <p:sldId id="546" r:id="rId12"/>
    <p:sldId id="539" r:id="rId13"/>
    <p:sldId id="52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4D4C"/>
    <a:srgbClr val="392B70"/>
    <a:srgbClr val="D883FF"/>
    <a:srgbClr val="FFFFFF"/>
    <a:srgbClr val="FC4207"/>
    <a:srgbClr val="FFD9B7"/>
    <a:srgbClr val="FF5A00"/>
    <a:srgbClr val="3C3C3B"/>
    <a:srgbClr val="FF7814"/>
    <a:srgbClr val="E1E1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9" autoAdjust="0"/>
    <p:restoredTop sz="71298" autoAdjust="0"/>
  </p:normalViewPr>
  <p:slideViewPr>
    <p:cSldViewPr snapToGrid="0" snapToObjects="1">
      <p:cViewPr varScale="1">
        <p:scale>
          <a:sx n="148" d="100"/>
          <a:sy n="148" d="100"/>
        </p:scale>
        <p:origin x="392" y="176"/>
      </p:cViewPr>
      <p:guideLst>
        <p:guide orient="horz" pos="1620"/>
        <p:guide pos="2880"/>
      </p:guideLst>
    </p:cSldViewPr>
  </p:slideViewPr>
  <p:outlineViewPr>
    <p:cViewPr>
      <p:scale>
        <a:sx n="33" d="100"/>
        <a:sy n="33" d="100"/>
      </p:scale>
      <p:origin x="0" y="-17608"/>
    </p:cViewPr>
  </p:outlineViewPr>
  <p:notesTextViewPr>
    <p:cViewPr>
      <p:scale>
        <a:sx n="100" d="100"/>
        <a:sy n="100" d="100"/>
      </p:scale>
      <p:origin x="0" y="0"/>
    </p:cViewPr>
  </p:notesTextViewPr>
  <p:sorterViewPr>
    <p:cViewPr varScale="1">
      <p:scale>
        <a:sx n="100" d="100"/>
        <a:sy n="100" d="100"/>
      </p:scale>
      <p:origin x="0" y="4360"/>
    </p:cViewPr>
  </p:sorterViewPr>
  <p:notesViewPr>
    <p:cSldViewPr snapToGrid="0" snapToObjects="1">
      <p:cViewPr varScale="1">
        <p:scale>
          <a:sx n="69" d="100"/>
          <a:sy n="69" d="100"/>
        </p:scale>
        <p:origin x="-308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655" y="21454"/>
            <a:ext cx="6619345" cy="458788"/>
          </a:xfrm>
          <a:prstGeom prst="rect">
            <a:avLst/>
          </a:prstGeom>
        </p:spPr>
        <p:txBody>
          <a:bodyPr vert="horz" lIns="91440" tIns="45720" rIns="91440" bIns="45720" rtlCol="0" anchor="ctr"/>
          <a:lstStyle>
            <a:lvl1pPr algn="l">
              <a:defRPr sz="1200"/>
            </a:lvl1pPr>
          </a:lstStyle>
          <a:p>
            <a:r>
              <a:rPr lang="en-AU" sz="1800" dirty="0">
                <a:solidFill>
                  <a:srgbClr val="FC4207"/>
                </a:solidFill>
                <a:latin typeface="Berthold AG Book Stencil"/>
                <a:ea typeface="Arial" charset="0"/>
                <a:cs typeface="Berthold AG Book Stencil"/>
              </a:rPr>
              <a:t>Videos for Change v18.1</a:t>
            </a:r>
          </a:p>
          <a:p>
            <a:r>
              <a:rPr lang="en-AU" sz="1800" dirty="0">
                <a:solidFill>
                  <a:srgbClr val="FC4207"/>
                </a:solidFill>
                <a:latin typeface="Berthold AG Book Stencil"/>
                <a:ea typeface="Arial" charset="0"/>
                <a:cs typeface="Berthold AG Book Stencil"/>
              </a:rPr>
              <a:t>Student-facing Slides</a:t>
            </a:r>
          </a:p>
        </p:txBody>
      </p:sp>
      <p:sp>
        <p:nvSpPr>
          <p:cNvPr id="4" name="Footer Placeholder 3"/>
          <p:cNvSpPr>
            <a:spLocks noGrp="1"/>
          </p:cNvSpPr>
          <p:nvPr>
            <p:ph type="ftr" sz="quarter" idx="2"/>
          </p:nvPr>
        </p:nvSpPr>
        <p:spPr>
          <a:xfrm>
            <a:off x="112888" y="8545689"/>
            <a:ext cx="5904089" cy="598311"/>
          </a:xfrm>
          <a:prstGeom prst="rect">
            <a:avLst/>
          </a:prstGeom>
        </p:spPr>
        <p:txBody>
          <a:bodyPr vert="horz" lIns="91440" tIns="45720" rIns="91440" bIns="45720" rtlCol="0" anchor="b"/>
          <a:lstStyle>
            <a:lvl1pPr algn="l">
              <a:defRPr sz="1200"/>
            </a:lvl1pPr>
          </a:lstStyle>
          <a:p>
            <a:r>
              <a:rPr lang="en-AU" sz="1000" b="1" dirty="0">
                <a:solidFill>
                  <a:schemeClr val="bg1">
                    <a:lumMod val="75000"/>
                  </a:schemeClr>
                </a:solidFill>
                <a:latin typeface="Arial Regular" charset="0"/>
                <a:ea typeface="Arial Regular" charset="0"/>
                <a:cs typeface="Arial Regular" charset="0"/>
              </a:rPr>
              <a:t>This presentation and supporting materials are for use by schools participating in the High Resolves Videos for Change competition</a:t>
            </a:r>
          </a:p>
          <a:p>
            <a:r>
              <a:rPr lang="de-DE" sz="1000" b="1" dirty="0">
                <a:solidFill>
                  <a:schemeClr val="bg1">
                    <a:lumMod val="75000"/>
                  </a:schemeClr>
                </a:solidFill>
                <a:latin typeface="Arial Regular" charset="0"/>
                <a:ea typeface="Arial Regular" charset="0"/>
                <a:cs typeface="Arial Regular" charset="0"/>
              </a:rPr>
              <a:t>Copyright © High </a:t>
            </a:r>
            <a:r>
              <a:rPr lang="de-DE" sz="1000" b="1" dirty="0" err="1">
                <a:solidFill>
                  <a:schemeClr val="bg1">
                    <a:lumMod val="75000"/>
                  </a:schemeClr>
                </a:solidFill>
                <a:latin typeface="Arial Regular" charset="0"/>
                <a:ea typeface="Arial Regular" charset="0"/>
                <a:cs typeface="Arial Regular" charset="0"/>
              </a:rPr>
              <a:t>Resolves</a:t>
            </a:r>
            <a:r>
              <a:rPr lang="de-DE" sz="1000" b="1" dirty="0">
                <a:solidFill>
                  <a:schemeClr val="bg1">
                    <a:lumMod val="75000"/>
                  </a:schemeClr>
                </a:solidFill>
                <a:latin typeface="Arial Regular" charset="0"/>
                <a:ea typeface="Arial Regular" charset="0"/>
                <a:cs typeface="Arial Regular" charset="0"/>
              </a:rPr>
              <a:t> 2018</a:t>
            </a:r>
            <a:endParaRPr lang="en-AU" sz="1000" b="1" dirty="0">
              <a:solidFill>
                <a:schemeClr val="bg1">
                  <a:lumMod val="75000"/>
                </a:schemeClr>
              </a:solidFill>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6016977" y="8685213"/>
            <a:ext cx="839436" cy="458787"/>
          </a:xfrm>
          <a:prstGeom prst="rect">
            <a:avLst/>
          </a:prstGeom>
        </p:spPr>
        <p:txBody>
          <a:bodyPr vert="horz" lIns="91440" tIns="45720" rIns="91440" bIns="45720" rtlCol="0" anchor="b"/>
          <a:lstStyle>
            <a:lvl1pPr algn="r">
              <a:defRPr sz="1200"/>
            </a:lvl1pPr>
          </a:lstStyle>
          <a:p>
            <a:r>
              <a:rPr lang="en-AU" sz="1000" dirty="0">
                <a:solidFill>
                  <a:srgbClr val="BFBFBF"/>
                </a:solidFill>
                <a:latin typeface="Arial" charset="0"/>
              </a:rPr>
              <a:t> Page </a:t>
            </a:r>
            <a:fld id="{A61D73D1-9637-C344-915D-92EA2685F98A}" type="slidenum">
              <a:rPr lang="en-AU" sz="1000" smtClean="0">
                <a:solidFill>
                  <a:srgbClr val="BFBFBF"/>
                </a:solidFill>
                <a:latin typeface="Arial" charset="0"/>
              </a:rPr>
              <a:t>‹#›</a:t>
            </a:fld>
            <a:endParaRPr lang="en-AU" sz="1000" dirty="0">
              <a:solidFill>
                <a:srgbClr val="BFBFBF"/>
              </a:solidFill>
              <a:latin typeface="Arial" charset="0"/>
            </a:endParaRPr>
          </a:p>
        </p:txBody>
      </p:sp>
    </p:spTree>
    <p:extLst>
      <p:ext uri="{BB962C8B-B14F-4D97-AF65-F5344CB8AC3E}">
        <p14:creationId xmlns:p14="http://schemas.microsoft.com/office/powerpoint/2010/main" val="1883310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D005EFD7-6F35-BF46-8828-18EB9C467DFC}" type="datetimeFigureOut">
              <a:rPr lang="en-US" smtClean="0"/>
              <a:pPr/>
              <a:t>7/9/18</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BE58292C-936F-D245-AEAD-94F1D5E0C23E}" type="slidenum">
              <a:rPr lang="en-AU" smtClean="0"/>
              <a:pPr/>
              <a:t>‹#›</a:t>
            </a:fld>
            <a:endParaRPr lang="en-AU" dirty="0"/>
          </a:p>
        </p:txBody>
      </p:sp>
    </p:spTree>
    <p:extLst>
      <p:ext uri="{BB962C8B-B14F-4D97-AF65-F5344CB8AC3E}">
        <p14:creationId xmlns:p14="http://schemas.microsoft.com/office/powerpoint/2010/main" val="41643351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381000" y="685800"/>
            <a:ext cx="6096000" cy="3429000"/>
          </a:xfrm>
        </p:spPr>
      </p:sp>
      <p:sp>
        <p:nvSpPr>
          <p:cNvPr id="103426"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This presentation and supporting materials are created as teacher resources for Videos for Change by High Resolves</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Copyright </a:t>
            </a:r>
            <a:r>
              <a:rPr lang="de-DE" sz="1200" b="1" u="none" kern="1200" baseline="0" dirty="0">
                <a:solidFill>
                  <a:srgbClr val="4D4D4C"/>
                </a:solidFill>
                <a:effectLst/>
                <a:latin typeface="Arial Regular" charset="0"/>
                <a:ea typeface="Arial Regular" charset="0"/>
                <a:cs typeface="Arial Regular" charset="0"/>
              </a:rPr>
              <a:t>© </a:t>
            </a:r>
            <a:r>
              <a:rPr lang="de-DE" sz="1200" b="0" u="none" kern="1200" baseline="0" dirty="0">
                <a:solidFill>
                  <a:srgbClr val="4D4D4C"/>
                </a:solidFill>
                <a:effectLst/>
                <a:latin typeface="Arial Regular" charset="0"/>
                <a:ea typeface="Arial Regular" charset="0"/>
                <a:cs typeface="Arial Regular" charset="0"/>
              </a:rPr>
              <a:t>High Resolves 2018</a:t>
            </a:r>
            <a:endParaRPr lang="en-AU" sz="1200" b="0" u="none" kern="1200" baseline="0" noProof="0" dirty="0">
              <a:solidFill>
                <a:srgbClr val="4D4D4C"/>
              </a:solidFill>
              <a:effectLst/>
              <a:latin typeface="Arial Regular"/>
              <a:ea typeface="Arial Regular" charset="0"/>
              <a:cs typeface="Open Sans"/>
            </a:endParaRPr>
          </a:p>
          <a:p>
            <a:endParaRPr lang="de-DE" sz="1200" b="1" u="none" kern="1200" baseline="0" dirty="0">
              <a:solidFill>
                <a:srgbClr val="4D4D4C"/>
              </a:solidFill>
              <a:effectLst/>
              <a:latin typeface="Arial Regular" charset="0"/>
              <a:ea typeface="Arial Regular" charset="0"/>
              <a:cs typeface="Arial Regular" charset="0"/>
            </a:endParaRPr>
          </a:p>
          <a:p>
            <a:r>
              <a:rPr lang="en-AU" sz="1200" b="1" u="none" kern="1200" baseline="0" noProof="0" dirty="0">
                <a:solidFill>
                  <a:srgbClr val="4D4D4C"/>
                </a:solidFill>
                <a:effectLst/>
                <a:latin typeface="Arial Regular" charset="0"/>
                <a:ea typeface="Arial Regular" charset="0"/>
                <a:cs typeface="Arial Regular" charset="0"/>
              </a:rPr>
              <a:t>Suggested timing: </a:t>
            </a:r>
            <a:r>
              <a:rPr lang="en-AU" sz="1200" b="0" u="none" kern="1200" baseline="0" noProof="0" dirty="0">
                <a:solidFill>
                  <a:srgbClr val="4D4D4C"/>
                </a:solidFill>
                <a:effectLst/>
                <a:latin typeface="Arial Regular" charset="0"/>
                <a:ea typeface="Arial Regular" charset="0"/>
                <a:cs typeface="Arial Regular" charset="0"/>
              </a:rPr>
              <a:t>15 minutes </a:t>
            </a:r>
          </a:p>
          <a:p>
            <a:r>
              <a:rPr lang="en-AU" sz="1200" b="1" i="0" u="none" kern="1200" baseline="0" noProof="0" dirty="0">
                <a:solidFill>
                  <a:srgbClr val="4D4D4C"/>
                </a:solidFill>
                <a:effectLst/>
                <a:latin typeface="Arial Regular" charset="0"/>
                <a:ea typeface="Arial Regular" charset="0"/>
                <a:cs typeface="Arial Regular" charset="0"/>
              </a:rPr>
              <a:t>Resources:</a:t>
            </a:r>
            <a:r>
              <a:rPr lang="en-AU" sz="1200" b="0" i="0" u="none" kern="1200" baseline="0" noProof="0" dirty="0">
                <a:solidFill>
                  <a:srgbClr val="4D4D4C"/>
                </a:solidFill>
                <a:effectLst/>
                <a:latin typeface="Arial Regular" charset="0"/>
                <a:ea typeface="Arial Regular" charset="0"/>
                <a:cs typeface="Arial Regular" charset="0"/>
              </a:rPr>
              <a:t> Team Sheet (one per team of students)</a:t>
            </a:r>
            <a:endParaRPr lang="en-AU" sz="1200" b="1" u="none" kern="1200" dirty="0">
              <a:solidFill>
                <a:srgbClr val="4D4D4C"/>
              </a:solidFill>
              <a:effectLst/>
              <a:latin typeface="Arial Regular" charset="0"/>
              <a:ea typeface="Arial Regular" charset="0"/>
              <a:cs typeface="Arial Regular" charset="0"/>
            </a:endParaRPr>
          </a:p>
          <a:p>
            <a:endParaRPr lang="en-AU" dirty="0"/>
          </a:p>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Introduce</a:t>
            </a:r>
            <a:r>
              <a:rPr lang="en-US" sz="1200" baseline="0" dirty="0">
                <a:latin typeface="Arial Regular" charset="0"/>
              </a:rPr>
              <a:t> this session as being about choosing a social issue to focus their video on.</a:t>
            </a:r>
            <a:endParaRPr lang="en-US" sz="1200" dirty="0">
              <a:latin typeface="Arial Regular" charset="0"/>
            </a:endParaRPr>
          </a:p>
          <a:p>
            <a:pPr marL="171450" indent="-171450">
              <a:buFont typeface="Arial"/>
              <a:buChar char="•"/>
            </a:pPr>
            <a:endParaRPr lang="en-US" sz="1200" dirty="0">
              <a:latin typeface="Arial Regular"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charset="0"/>
                <a:ea typeface="+mn-ea"/>
                <a:cs typeface="+mn-cs"/>
              </a:rPr>
              <a:t>HRES-VFC-00001-A-AUS</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noProof="0" dirty="0">
              <a:solidFill>
                <a:srgbClr val="4D4D4C"/>
              </a:solidFill>
              <a:effectLst/>
              <a:latin typeface="Arial Regular" charset="0"/>
              <a:ea typeface="Arial Regular" charset="0"/>
              <a:cs typeface="Arial Regular" charset="0"/>
            </a:endParaRPr>
          </a:p>
        </p:txBody>
      </p:sp>
    </p:spTree>
    <p:extLst>
      <p:ext uri="{BB962C8B-B14F-4D97-AF65-F5344CB8AC3E}">
        <p14:creationId xmlns:p14="http://schemas.microsoft.com/office/powerpoint/2010/main" val="150569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noProof="0" dirty="0">
                <a:solidFill>
                  <a:srgbClr val="4D4D4C"/>
                </a:solidFill>
                <a:effectLst/>
                <a:latin typeface="Arial Regular" charset="0"/>
                <a:ea typeface="Arial Regular" charset="0"/>
                <a:cs typeface="Arial Regular" charset="0"/>
              </a:rPr>
              <a:t>Teaching</a:t>
            </a:r>
            <a:r>
              <a:rPr lang="en-AU" sz="1200" b="1" u="sng" kern="1200" baseline="0" noProof="0" dirty="0">
                <a:solidFill>
                  <a:srgbClr val="4D4D4C"/>
                </a:solidFill>
                <a:effectLst/>
                <a:latin typeface="Arial Regular" charset="0"/>
                <a:ea typeface="Arial Regular" charset="0"/>
                <a:cs typeface="Arial Regular" charset="0"/>
              </a:rPr>
              <a:t> and Learning Sequence</a:t>
            </a:r>
          </a:p>
          <a:p>
            <a:endParaRPr lang="en-AU" sz="1200" u="sng" kern="1200" baseline="0" noProof="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noProof="0" dirty="0">
                <a:latin typeface="Arial Regular" charset="0"/>
              </a:rPr>
              <a:t>Explain that the first</a:t>
            </a:r>
            <a:r>
              <a:rPr lang="en-US" sz="1200" baseline="0" noProof="0" dirty="0">
                <a:latin typeface="Arial Regular" charset="0"/>
              </a:rPr>
              <a:t> thing students need to do is to get into small groups of up to six members, who will work together on creating their video. Please note that students are able to work independently and still qualify for entry if they work alone. </a:t>
            </a:r>
          </a:p>
          <a:p>
            <a:pPr marL="171450" indent="-171450">
              <a:buFont typeface="Arial"/>
              <a:buChar char="•"/>
            </a:pPr>
            <a:endParaRPr lang="en-US" sz="1200" baseline="0" noProof="0" dirty="0">
              <a:latin typeface="Arial Regular" charset="0"/>
            </a:endParaRPr>
          </a:p>
          <a:p>
            <a:pPr marL="171450" indent="-171450">
              <a:buFont typeface="Arial"/>
              <a:buChar char="•"/>
            </a:pPr>
            <a:r>
              <a:rPr lang="en-US" sz="1200" baseline="0" noProof="0" dirty="0">
                <a:latin typeface="Arial Regular" charset="0"/>
              </a:rPr>
              <a:t>Ask the students to consider the following points before getting into teams:</a:t>
            </a:r>
          </a:p>
          <a:p>
            <a:pPr marL="171450"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Whether the members are interested in the same social issues, a team where everyone is all passionate about the same issue will probably be more motivated.</a:t>
            </a:r>
          </a:p>
          <a:p>
            <a:pPr marL="628650" lvl="1"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Whether the team has a range of skills that will work together effectively to make a video.</a:t>
            </a:r>
          </a:p>
          <a:p>
            <a:pPr marL="628650" lvl="1"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The </a:t>
            </a:r>
            <a:r>
              <a:rPr lang="en-AU" sz="1200" noProof="0" dirty="0"/>
              <a:t>leadership challenge that individuals</a:t>
            </a:r>
            <a:r>
              <a:rPr lang="en-AU" sz="1200" baseline="0" noProof="0" dirty="0"/>
              <a:t> </a:t>
            </a:r>
            <a:r>
              <a:rPr lang="en-AU" sz="1200" noProof="0" dirty="0"/>
              <a:t>want to set themselves and whether they might benefit from working with different groups of people.</a:t>
            </a:r>
          </a:p>
          <a:p>
            <a:pPr marL="628650" lvl="1" indent="-171450">
              <a:buFont typeface="Arial"/>
              <a:buChar char="•"/>
            </a:pPr>
            <a:endParaRPr lang="en-AU" sz="1200" noProof="0" dirty="0">
              <a:latin typeface="Arial Regular" charset="0"/>
            </a:endParaRPr>
          </a:p>
          <a:p>
            <a:pPr marL="628650" lvl="1" indent="-171450">
              <a:buFont typeface="Arial"/>
              <a:buChar char="•"/>
            </a:pPr>
            <a:r>
              <a:rPr lang="en-AU" sz="1200" noProof="0" dirty="0">
                <a:latin typeface="Arial Regular" charset="0"/>
              </a:rPr>
              <a:t>Finally, the</a:t>
            </a:r>
            <a:r>
              <a:rPr lang="en-AU" sz="1200" baseline="0" noProof="0" dirty="0">
                <a:latin typeface="Arial Regular" charset="0"/>
              </a:rPr>
              <a:t> dynamics of the team and whether they will be able to motivate each other to keep working or act as a distraction to each other.</a:t>
            </a:r>
            <a:endParaRPr lang="en-US" sz="1200" noProof="0" dirty="0">
              <a:latin typeface="Arial Regular" charset="0"/>
            </a:endParaRPr>
          </a:p>
          <a:p>
            <a:pPr marL="171450" indent="-171450">
              <a:buFont typeface="Arial"/>
              <a:buChar char="•"/>
            </a:pPr>
            <a:endParaRPr lang="en-US" sz="1200" noProof="0" dirty="0">
              <a:latin typeface="Arial Regular" charset="0"/>
            </a:endParaRPr>
          </a:p>
          <a:p>
            <a:pPr marL="171450" indent="-171450">
              <a:buFont typeface="Arial"/>
              <a:buChar char="•"/>
            </a:pPr>
            <a:r>
              <a:rPr lang="en-US" sz="1200" noProof="0" dirty="0">
                <a:latin typeface="Arial Regular" charset="0"/>
              </a:rPr>
              <a:t>Give the students a few</a:t>
            </a:r>
            <a:r>
              <a:rPr lang="en-US" sz="1200" baseline="0" noProof="0" dirty="0">
                <a:latin typeface="Arial Regular" charset="0"/>
              </a:rPr>
              <a:t> minutes to </a:t>
            </a:r>
            <a:r>
              <a:rPr lang="en-AU" sz="1200" baseline="0" noProof="0" dirty="0">
                <a:latin typeface="Arial Regular" charset="0"/>
              </a:rPr>
              <a:t>organise</a:t>
            </a:r>
            <a:r>
              <a:rPr lang="en-US" sz="1200" baseline="0" noProof="0" dirty="0">
                <a:latin typeface="Arial Regular" charset="0"/>
              </a:rPr>
              <a:t> themselves into teams.  If appropriate, stress that the teacher will have the right to move team members if they are not working effectively.</a:t>
            </a:r>
          </a:p>
          <a:p>
            <a:pPr marL="171450" indent="-171450">
              <a:buFont typeface="Arial"/>
              <a:buChar char="•"/>
            </a:pPr>
            <a:endParaRPr lang="en-US" sz="1200" baseline="0" noProof="0" dirty="0">
              <a:latin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2</a:t>
            </a:fld>
            <a:endParaRPr lang="en-AU" dirty="0"/>
          </a:p>
        </p:txBody>
      </p:sp>
    </p:spTree>
    <p:extLst>
      <p:ext uri="{BB962C8B-B14F-4D97-AF65-F5344CB8AC3E}">
        <p14:creationId xmlns:p14="http://schemas.microsoft.com/office/powerpoint/2010/main" val="116935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indent="-171450">
              <a:buFont typeface="Arial"/>
              <a:buChar char="•"/>
            </a:pPr>
            <a:r>
              <a:rPr lang="en-US" sz="1200" baseline="0" noProof="0" dirty="0">
                <a:latin typeface="Arial Regular" charset="0"/>
              </a:rPr>
              <a:t>Ask each team to write down the names of all the team members on their ‘Videos for Change: Team Sheet’ as well as the key responsibilities they will be taking the lead on.  </a:t>
            </a:r>
          </a:p>
          <a:p>
            <a:endParaRPr lang="en-AU" noProof="0" dirty="0"/>
          </a:p>
          <a:p>
            <a:pPr marL="171450" indent="-171450">
              <a:buFont typeface="Arial" charset="0"/>
              <a:buChar char="•"/>
            </a:pPr>
            <a:r>
              <a:rPr lang="en-AU" baseline="0" dirty="0"/>
              <a:t>Explain that the ‘Team Sheet’ is where they will record all their key decisions about their video so that everyone in the team has the same information and that time does not need to be wasted in the future repeating decisions that have already been made.</a:t>
            </a:r>
          </a:p>
          <a:p>
            <a:pPr marL="171450" indent="-171450">
              <a:buFont typeface="Arial" charset="0"/>
              <a:buChar char="•"/>
            </a:pPr>
            <a:endParaRPr lang="en-AU" baseline="0" dirty="0"/>
          </a:p>
          <a:p>
            <a:pPr marL="171450" indent="-171450">
              <a:buFont typeface="Arial"/>
              <a:buChar char="•"/>
            </a:pPr>
            <a:r>
              <a:rPr lang="en-US" sz="1200" baseline="0" noProof="0" dirty="0">
                <a:latin typeface="Arial Regular" charset="0"/>
              </a:rPr>
              <a:t>Introduce the video on the next slide as an introduction to some of the social issues that exist in the world today by imagining what the world would look like it if was shrunk down to a village of only one hundred people.</a:t>
            </a:r>
          </a:p>
        </p:txBody>
      </p:sp>
      <p:sp>
        <p:nvSpPr>
          <p:cNvPr id="4" name="Slide Number Placeholder 3"/>
          <p:cNvSpPr>
            <a:spLocks noGrp="1"/>
          </p:cNvSpPr>
          <p:nvPr>
            <p:ph type="sldNum" sz="quarter" idx="10"/>
          </p:nvPr>
        </p:nvSpPr>
        <p:spPr/>
        <p:txBody>
          <a:bodyPr/>
          <a:lstStyle/>
          <a:p>
            <a:fld id="{BE58292C-936F-D245-AEAD-94F1D5E0C23E}" type="slidenum">
              <a:rPr lang="en-AU" smtClean="0"/>
              <a:t>3</a:t>
            </a:fld>
            <a:endParaRPr lang="en-AU"/>
          </a:p>
        </p:txBody>
      </p:sp>
    </p:spTree>
    <p:extLst>
      <p:ext uri="{BB962C8B-B14F-4D97-AF65-F5344CB8AC3E}">
        <p14:creationId xmlns:p14="http://schemas.microsoft.com/office/powerpoint/2010/main" val="100681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381000" y="685800"/>
            <a:ext cx="6096000" cy="3429000"/>
          </a:xfrm>
        </p:spPr>
      </p:sp>
      <p:sp>
        <p:nvSpPr>
          <p:cNvPr id="103426"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charset="0"/>
              <a:buChar char="•"/>
            </a:pPr>
            <a:r>
              <a:rPr lang="en-AU" sz="1200" u="none" kern="1200" baseline="0" dirty="0">
                <a:solidFill>
                  <a:srgbClr val="4D4D4C"/>
                </a:solidFill>
                <a:effectLst/>
                <a:latin typeface="Arial Regular" charset="0"/>
                <a:ea typeface="Arial Regular" charset="0"/>
                <a:cs typeface="Arial Regular" charset="0"/>
              </a:rPr>
              <a:t>Global Village video will play automatically (3 minutes 9 seconds).</a:t>
            </a:r>
          </a:p>
        </p:txBody>
      </p:sp>
    </p:spTree>
    <p:extLst>
      <p:ext uri="{BB962C8B-B14F-4D97-AF65-F5344CB8AC3E}">
        <p14:creationId xmlns:p14="http://schemas.microsoft.com/office/powerpoint/2010/main" val="203268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xfrm>
            <a:off x="381000" y="685800"/>
            <a:ext cx="6096000" cy="3429000"/>
          </a:xfrm>
        </p:spPr>
      </p:sp>
      <p:sp>
        <p:nvSpPr>
          <p:cNvPr id="148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Point out that </a:t>
            </a:r>
            <a:r>
              <a:rPr lang="en-US" sz="1200" baseline="0" dirty="0">
                <a:latin typeface="Arial Regular" charset="0"/>
              </a:rPr>
              <a:t>as there are so many issues in the world and they are not going to fix themselves, people need to work together to make their community a better and fairer place.</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Explain that the students will have to choose one issue to be the focus of their video.</a:t>
            </a:r>
          </a:p>
          <a:p>
            <a:pPr marL="171450" indent="-171450">
              <a:buFont typeface="Arial"/>
              <a:buChar char="•"/>
            </a:pPr>
            <a:endParaRPr lang="en-US" sz="1200" baseline="0" dirty="0">
              <a:latin typeface="Arial Regular" charset="0"/>
            </a:endParaRPr>
          </a:p>
          <a:p>
            <a:pPr marL="171450" indent="-171450">
              <a:buFont typeface="Arial"/>
              <a:buChar char="•"/>
            </a:pPr>
            <a:endParaRPr lang="en-US" sz="1200" baseline="0" dirty="0">
              <a:latin typeface="Arial Regular" charset="0"/>
            </a:endParaRPr>
          </a:p>
          <a:p>
            <a:pPr marL="171450" indent="-171450">
              <a:buFont typeface="Arial"/>
              <a:buChar char="•"/>
            </a:pPr>
            <a:endParaRPr lang="en-US" sz="1200" baseline="0" dirty="0">
              <a:latin typeface="Arial Regular" charset="0"/>
            </a:endParaRPr>
          </a:p>
        </p:txBody>
      </p:sp>
    </p:spTree>
    <p:extLst>
      <p:ext uri="{BB962C8B-B14F-4D97-AF65-F5344CB8AC3E}">
        <p14:creationId xmlns:p14="http://schemas.microsoft.com/office/powerpoint/2010/main" val="144187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noProof="0" dirty="0">
                <a:solidFill>
                  <a:srgbClr val="4D4D4C"/>
                </a:solidFill>
                <a:effectLst/>
                <a:latin typeface="Arial Regular" charset="0"/>
                <a:ea typeface="Arial Regular" charset="0"/>
                <a:cs typeface="Arial Regular" charset="0"/>
              </a:rPr>
              <a:t>Teaching</a:t>
            </a:r>
            <a:r>
              <a:rPr lang="en-AU" sz="1200" b="1" u="sng" kern="1200" baseline="0" noProof="0" dirty="0">
                <a:solidFill>
                  <a:srgbClr val="4D4D4C"/>
                </a:solidFill>
                <a:effectLst/>
                <a:latin typeface="Arial Regular" charset="0"/>
                <a:ea typeface="Arial Regular" charset="0"/>
                <a:cs typeface="Arial Regular" charset="0"/>
              </a:rPr>
              <a:t> and Learning Sequence</a:t>
            </a:r>
          </a:p>
          <a:p>
            <a:endParaRPr lang="en-AU" sz="1200" u="sng" kern="1200" baseline="0" noProof="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noProof="0" dirty="0">
                <a:latin typeface="Arial Regular" charset="0"/>
              </a:rPr>
              <a:t>Explain that the first</a:t>
            </a:r>
            <a:r>
              <a:rPr lang="en-US" sz="1200" baseline="0" noProof="0" dirty="0">
                <a:latin typeface="Arial Regular" charset="0"/>
              </a:rPr>
              <a:t> thing students need to do is to get into small groups of up to six members, who will work together on creating their video. Please note that students are able to work independently and still qualify for entry if they work alone. </a:t>
            </a:r>
          </a:p>
          <a:p>
            <a:pPr marL="171450" indent="-171450">
              <a:buFont typeface="Arial"/>
              <a:buChar char="•"/>
            </a:pPr>
            <a:endParaRPr lang="en-US" sz="1200" baseline="0" noProof="0" dirty="0">
              <a:latin typeface="Arial Regular" charset="0"/>
            </a:endParaRPr>
          </a:p>
          <a:p>
            <a:pPr marL="171450" indent="-171450">
              <a:buFont typeface="Arial"/>
              <a:buChar char="•"/>
            </a:pPr>
            <a:r>
              <a:rPr lang="en-US" sz="1200" baseline="0" noProof="0" dirty="0">
                <a:latin typeface="Arial Regular" charset="0"/>
              </a:rPr>
              <a:t>Ask the students to consider the following points before getting into teams:</a:t>
            </a:r>
          </a:p>
          <a:p>
            <a:pPr marL="171450"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Whether the members are interested in the same social issues, a team where everyone is all passionate about the same issue will probably be more motivated.</a:t>
            </a:r>
          </a:p>
          <a:p>
            <a:pPr marL="628650" lvl="1"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Whether the team has a range of skills that will work together effectively to make a video.</a:t>
            </a:r>
          </a:p>
          <a:p>
            <a:pPr marL="628650" lvl="1" indent="-171450">
              <a:buFont typeface="Arial"/>
              <a:buChar char="•"/>
            </a:pPr>
            <a:endParaRPr lang="en-US" sz="1200" baseline="0" noProof="0" dirty="0">
              <a:latin typeface="Arial Regular" charset="0"/>
            </a:endParaRPr>
          </a:p>
          <a:p>
            <a:pPr marL="628650" lvl="1" indent="-171450">
              <a:buFont typeface="Arial"/>
              <a:buChar char="•"/>
            </a:pPr>
            <a:r>
              <a:rPr lang="en-US" sz="1200" baseline="0" noProof="0" dirty="0">
                <a:latin typeface="Arial Regular" charset="0"/>
              </a:rPr>
              <a:t>The </a:t>
            </a:r>
            <a:r>
              <a:rPr lang="en-AU" sz="1200" noProof="0" dirty="0"/>
              <a:t>leadership challenge that individuals</a:t>
            </a:r>
            <a:r>
              <a:rPr lang="en-AU" sz="1200" baseline="0" noProof="0" dirty="0"/>
              <a:t> </a:t>
            </a:r>
            <a:r>
              <a:rPr lang="en-AU" sz="1200" noProof="0" dirty="0"/>
              <a:t>want to set themselves and whether they might benefit from working with different groups of people.</a:t>
            </a:r>
          </a:p>
          <a:p>
            <a:pPr marL="628650" lvl="1" indent="-171450">
              <a:buFont typeface="Arial"/>
              <a:buChar char="•"/>
            </a:pPr>
            <a:endParaRPr lang="en-AU" sz="1200" noProof="0" dirty="0">
              <a:latin typeface="Arial Regular" charset="0"/>
            </a:endParaRPr>
          </a:p>
          <a:p>
            <a:pPr marL="628650" lvl="1" indent="-171450">
              <a:buFont typeface="Arial"/>
              <a:buChar char="•"/>
            </a:pPr>
            <a:r>
              <a:rPr lang="en-AU" sz="1200" noProof="0" dirty="0">
                <a:latin typeface="Arial Regular" charset="0"/>
              </a:rPr>
              <a:t>Finally, the</a:t>
            </a:r>
            <a:r>
              <a:rPr lang="en-AU" sz="1200" baseline="0" noProof="0" dirty="0">
                <a:latin typeface="Arial Regular" charset="0"/>
              </a:rPr>
              <a:t> dynamics of the team and whether they will be able to motivate each other to keep working or act as a distraction to each other.</a:t>
            </a:r>
            <a:endParaRPr lang="en-US" sz="1200" noProof="0" dirty="0">
              <a:latin typeface="Arial Regular" charset="0"/>
            </a:endParaRPr>
          </a:p>
          <a:p>
            <a:pPr marL="171450" indent="-171450">
              <a:buFont typeface="Arial"/>
              <a:buChar char="•"/>
            </a:pPr>
            <a:endParaRPr lang="en-US" sz="1200" noProof="0" dirty="0">
              <a:latin typeface="Arial Regular" charset="0"/>
            </a:endParaRPr>
          </a:p>
          <a:p>
            <a:pPr marL="171450" indent="-171450">
              <a:buFont typeface="Arial"/>
              <a:buChar char="•"/>
            </a:pPr>
            <a:r>
              <a:rPr lang="en-US" sz="1200" noProof="0" dirty="0">
                <a:latin typeface="Arial Regular" charset="0"/>
              </a:rPr>
              <a:t>Give the students a few</a:t>
            </a:r>
            <a:r>
              <a:rPr lang="en-US" sz="1200" baseline="0" noProof="0" dirty="0">
                <a:latin typeface="Arial Regular" charset="0"/>
              </a:rPr>
              <a:t> minutes to </a:t>
            </a:r>
            <a:r>
              <a:rPr lang="en-AU" sz="1200" baseline="0" noProof="0" dirty="0">
                <a:latin typeface="Arial Regular" charset="0"/>
              </a:rPr>
              <a:t>organise</a:t>
            </a:r>
            <a:r>
              <a:rPr lang="en-US" sz="1200" baseline="0" noProof="0" dirty="0">
                <a:latin typeface="Arial Regular" charset="0"/>
              </a:rPr>
              <a:t> themselves into teams.  If appropriate, stress that the teacher will have the right to move team members if they are not working effectively.</a:t>
            </a:r>
          </a:p>
        </p:txBody>
      </p:sp>
      <p:sp>
        <p:nvSpPr>
          <p:cNvPr id="4" name="Slide Number Placeholder 3"/>
          <p:cNvSpPr>
            <a:spLocks noGrp="1"/>
          </p:cNvSpPr>
          <p:nvPr>
            <p:ph type="sldNum" sz="quarter" idx="10"/>
          </p:nvPr>
        </p:nvSpPr>
        <p:spPr/>
        <p:txBody>
          <a:bodyPr/>
          <a:lstStyle/>
          <a:p>
            <a:fld id="{BE58292C-936F-D245-AEAD-94F1D5E0C23E}" type="slidenum">
              <a:rPr lang="en-AU" smtClean="0"/>
              <a:pPr/>
              <a:t>6</a:t>
            </a:fld>
            <a:endParaRPr lang="en-AU" dirty="0"/>
          </a:p>
        </p:txBody>
      </p:sp>
    </p:spTree>
    <p:extLst>
      <p:ext uri="{BB962C8B-B14F-4D97-AF65-F5344CB8AC3E}">
        <p14:creationId xmlns:p14="http://schemas.microsoft.com/office/powerpoint/2010/main" val="249264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indent="-171450">
              <a:buFont typeface="Arial" charset="0"/>
              <a:buChar char="•"/>
            </a:pPr>
            <a:r>
              <a:rPr lang="en-AU" dirty="0"/>
              <a:t>Point out that</a:t>
            </a:r>
            <a:r>
              <a:rPr lang="en-AU" baseline="0" dirty="0"/>
              <a:t> students can find out more information about the social issues listed on the slide by following the link. Please note that students may choose to focus their video on other social issues and are not limited by these options. </a:t>
            </a:r>
          </a:p>
          <a:p>
            <a:pPr marL="171450" indent="-171450">
              <a:buFont typeface="Arial" charset="0"/>
              <a:buChar char="•"/>
            </a:pPr>
            <a:endParaRPr lang="en-AU" baseline="0" dirty="0"/>
          </a:p>
          <a:p>
            <a:pPr marL="171450" indent="-171450">
              <a:buFont typeface="Arial" charset="0"/>
              <a:buChar char="•"/>
            </a:pPr>
            <a:r>
              <a:rPr lang="en-AU" baseline="0" dirty="0"/>
              <a:t>These ‘Fact Packs’ have been created by High Resolves with a teenage audience in mind.</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7</a:t>
            </a:fld>
            <a:endParaRPr lang="en-AU"/>
          </a:p>
        </p:txBody>
      </p:sp>
    </p:spTree>
    <p:extLst>
      <p:ext uri="{BB962C8B-B14F-4D97-AF65-F5344CB8AC3E}">
        <p14:creationId xmlns:p14="http://schemas.microsoft.com/office/powerpoint/2010/main" val="2011299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indent="-171450">
              <a:buFont typeface="Arial" charset="0"/>
              <a:buChar char="•"/>
            </a:pPr>
            <a:r>
              <a:rPr lang="en-AU" dirty="0"/>
              <a:t>Once</a:t>
            </a:r>
            <a:r>
              <a:rPr lang="en-AU" baseline="0" dirty="0"/>
              <a:t> </a:t>
            </a:r>
            <a:r>
              <a:rPr lang="en-AU" dirty="0"/>
              <a:t>each group has</a:t>
            </a:r>
            <a:r>
              <a:rPr lang="en-AU" baseline="0" dirty="0"/>
              <a:t> decided on the social issue they want to be the focus of their video and then to record it on their own ‘Team Sheet’.</a:t>
            </a:r>
          </a:p>
          <a:p>
            <a:pPr marL="171450" indent="-171450">
              <a:buFont typeface="Arial" charset="0"/>
              <a:buChar char="•"/>
            </a:pPr>
            <a:endParaRPr lang="en-AU" baseline="0" dirty="0"/>
          </a:p>
          <a:p>
            <a:pPr marL="171450" indent="-171450">
              <a:buFont typeface="Arial" charset="0"/>
              <a:buChar char="•"/>
            </a:pPr>
            <a:r>
              <a:rPr lang="en-AU" baseline="0" dirty="0"/>
              <a:t>Point out that the example on the screen is what the students who made the video about labelling people wrote on their team sheet.</a:t>
            </a:r>
          </a:p>
          <a:p>
            <a:pPr marL="171450" indent="-171450">
              <a:buFont typeface="Arial" charset="0"/>
              <a:buChar char="•"/>
            </a:pPr>
            <a:endParaRPr lang="en-AU" baseline="0" dirty="0"/>
          </a:p>
          <a:p>
            <a:pPr marL="171450" indent="-171450">
              <a:buFont typeface="Arial" charset="0"/>
              <a:buChar char="•"/>
            </a:pPr>
            <a:r>
              <a:rPr lang="en-AU" baseline="0" dirty="0"/>
              <a:t>If the students are completing soft copies of the team sheet make sure that they save the document.</a:t>
            </a:r>
          </a:p>
        </p:txBody>
      </p:sp>
      <p:sp>
        <p:nvSpPr>
          <p:cNvPr id="4" name="Slide Number Placeholder 3"/>
          <p:cNvSpPr>
            <a:spLocks noGrp="1"/>
          </p:cNvSpPr>
          <p:nvPr>
            <p:ph type="sldNum" sz="quarter" idx="10"/>
          </p:nvPr>
        </p:nvSpPr>
        <p:spPr/>
        <p:txBody>
          <a:bodyPr/>
          <a:lstStyle/>
          <a:p>
            <a:fld id="{BE58292C-936F-D245-AEAD-94F1D5E0C23E}" type="slidenum">
              <a:rPr lang="en-AU" smtClean="0"/>
              <a:t>8</a:t>
            </a:fld>
            <a:endParaRPr lang="en-AU"/>
          </a:p>
        </p:txBody>
      </p:sp>
    </p:spTree>
    <p:extLst>
      <p:ext uri="{BB962C8B-B14F-4D97-AF65-F5344CB8AC3E}">
        <p14:creationId xmlns:p14="http://schemas.microsoft.com/office/powerpoint/2010/main" val="544592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50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207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035421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405003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7341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E627D-3A86-7A49-9FB5-1B07E1C64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
            <a:ext cx="9144000" cy="5144755"/>
          </a:xfrm>
          <a:prstGeom prst="rect">
            <a:avLst/>
          </a:prstGeom>
        </p:spPr>
      </p:pic>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chemeClr val="bg1"/>
                </a:solidFill>
                <a:latin typeface="Arial" panose="020B0604020202020204" pitchFamily="34" charset="0"/>
                <a:ea typeface="Gibson" charset="0"/>
                <a:cs typeface="Arial" panose="020B0604020202020204" pitchFamily="34" charset="0"/>
              </a:rPr>
              <a:t>videosforchange.org</a:t>
            </a:r>
            <a:endParaRPr lang="en-US" sz="2400" dirty="0">
              <a:solidFill>
                <a:schemeClr val="bg1"/>
              </a:solidFill>
              <a:latin typeface="Arial" panose="020B0604020202020204" pitchFamily="34" charset="0"/>
              <a:ea typeface="Gibson" charset="0"/>
              <a:cs typeface="Arial" panose="020B0604020202020204" pitchFamily="34" charset="0"/>
            </a:endParaRPr>
          </a:p>
        </p:txBody>
      </p:sp>
    </p:spTree>
    <p:extLst>
      <p:ext uri="{BB962C8B-B14F-4D97-AF65-F5344CB8AC3E}">
        <p14:creationId xmlns:p14="http://schemas.microsoft.com/office/powerpoint/2010/main" val="275670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rgbClr val="392B70"/>
                </a:solidFill>
                <a:latin typeface="Arial" panose="020B0604020202020204" pitchFamily="34" charset="0"/>
                <a:ea typeface="Gibson" charset="0"/>
                <a:cs typeface="Arial" panose="020B0604020202020204" pitchFamily="34" charset="0"/>
              </a:rPr>
              <a:t>videosforchange.org</a:t>
            </a:r>
            <a:endParaRPr lang="en-US" sz="2400" dirty="0">
              <a:solidFill>
                <a:srgbClr val="392B70"/>
              </a:solidFill>
              <a:latin typeface="Arial" panose="020B0604020202020204" pitchFamily="34" charset="0"/>
              <a:ea typeface="Gibson" charset="0"/>
              <a:cs typeface="Arial" panose="020B0604020202020204" pitchFamily="34" charset="0"/>
            </a:endParaRPr>
          </a:p>
        </p:txBody>
      </p:sp>
      <p:pic>
        <p:nvPicPr>
          <p:cNvPr id="4" name="Picture 3">
            <a:extLst>
              <a:ext uri="{FF2B5EF4-FFF2-40B4-BE49-F238E27FC236}">
                <a16:creationId xmlns:a16="http://schemas.microsoft.com/office/drawing/2014/main" id="{ED38A62F-B53F-D04E-BCB5-1217934F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Tree>
    <p:extLst>
      <p:ext uri="{BB962C8B-B14F-4D97-AF65-F5344CB8AC3E}">
        <p14:creationId xmlns:p14="http://schemas.microsoft.com/office/powerpoint/2010/main" val="23370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656EA-1481-2C4A-9726-EEAD615C3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7012" y="5321300"/>
            <a:ext cx="1738587" cy="1154948"/>
          </a:xfrm>
          <a:prstGeom prst="rect">
            <a:avLst/>
          </a:prstGeom>
        </p:spPr>
      </p:pic>
      <p:pic>
        <p:nvPicPr>
          <p:cNvPr id="9" name="Picture 8">
            <a:extLst>
              <a:ext uri="{FF2B5EF4-FFF2-40B4-BE49-F238E27FC236}">
                <a16:creationId xmlns:a16="http://schemas.microsoft.com/office/drawing/2014/main" id="{9365A7AA-5344-6442-AE76-2AD8F044D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412" y="5473700"/>
            <a:ext cx="1738587" cy="1154948"/>
          </a:xfrm>
          <a:prstGeom prst="rect">
            <a:avLst/>
          </a:prstGeom>
        </p:spPr>
      </p:pic>
      <p:pic>
        <p:nvPicPr>
          <p:cNvPr id="10" name="Picture 9">
            <a:extLst>
              <a:ext uri="{FF2B5EF4-FFF2-40B4-BE49-F238E27FC236}">
                <a16:creationId xmlns:a16="http://schemas.microsoft.com/office/drawing/2014/main" id="{E933EB16-9535-5E4C-B4E2-212C3CF1E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1812" y="5626100"/>
            <a:ext cx="1738587" cy="1154948"/>
          </a:xfrm>
          <a:prstGeom prst="rect">
            <a:avLst/>
          </a:prstGeom>
        </p:spPr>
      </p:pic>
      <p:pic>
        <p:nvPicPr>
          <p:cNvPr id="2" name="Picture 1">
            <a:extLst>
              <a:ext uri="{FF2B5EF4-FFF2-40B4-BE49-F238E27FC236}">
                <a16:creationId xmlns:a16="http://schemas.microsoft.com/office/drawing/2014/main" id="{BBA5EF03-2C99-0147-AEC8-5C3ACF242864}"/>
              </a:ext>
            </a:extLst>
          </p:cNvPr>
          <p:cNvPicPr>
            <a:picLocks noChangeAspect="1"/>
          </p:cNvPicPr>
          <p:nvPr userDrawn="1"/>
        </p:nvPicPr>
        <p:blipFill>
          <a:blip r:embed="rId4"/>
          <a:stretch>
            <a:fillRect/>
          </a:stretch>
        </p:blipFill>
        <p:spPr>
          <a:xfrm>
            <a:off x="7237828" y="3905772"/>
            <a:ext cx="1614834" cy="1072627"/>
          </a:xfrm>
          <a:prstGeom prst="rect">
            <a:avLst/>
          </a:prstGeom>
        </p:spPr>
      </p:pic>
    </p:spTree>
    <p:extLst>
      <p:ext uri="{BB962C8B-B14F-4D97-AF65-F5344CB8AC3E}">
        <p14:creationId xmlns:p14="http://schemas.microsoft.com/office/powerpoint/2010/main" val="368955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11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8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FEF370E-25D4-864C-976F-E7D0317FBC7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67892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54E07-8F3C-F545-B18F-3BD0294AE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2377"/>
            <a:ext cx="7734300" cy="4351606"/>
          </a:xfrm>
          <a:prstGeom prst="rect">
            <a:avLst/>
          </a:prstGeom>
        </p:spPr>
      </p:pic>
    </p:spTree>
    <p:extLst>
      <p:ext uri="{BB962C8B-B14F-4D97-AF65-F5344CB8AC3E}">
        <p14:creationId xmlns:p14="http://schemas.microsoft.com/office/powerpoint/2010/main" val="35495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81F1AC1-ACF8-864E-B40E-70E4BB60A2E9}"/>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grpSp>
        <p:nvGrpSpPr>
          <p:cNvPr id="12" name="Group 11">
            <a:extLst>
              <a:ext uri="{FF2B5EF4-FFF2-40B4-BE49-F238E27FC236}">
                <a16:creationId xmlns:a16="http://schemas.microsoft.com/office/drawing/2014/main" id="{8E92C239-7479-A34D-9127-8F9C708F32D0}"/>
              </a:ext>
            </a:extLst>
          </p:cNvPr>
          <p:cNvGrpSpPr/>
          <p:nvPr userDrawn="1"/>
        </p:nvGrpSpPr>
        <p:grpSpPr>
          <a:xfrm>
            <a:off x="733375" y="1188519"/>
            <a:ext cx="7496225" cy="397031"/>
            <a:chOff x="530175" y="1213919"/>
            <a:chExt cx="7496225" cy="397031"/>
          </a:xfrm>
        </p:grpSpPr>
        <p:pic>
          <p:nvPicPr>
            <p:cNvPr id="13" name="Picture 12">
              <a:extLst>
                <a:ext uri="{FF2B5EF4-FFF2-40B4-BE49-F238E27FC236}">
                  <a16:creationId xmlns:a16="http://schemas.microsoft.com/office/drawing/2014/main" id="{7C08C641-E64E-FD46-AD3D-53624FC8FA73}"/>
                </a:ext>
              </a:extLst>
            </p:cNvPr>
            <p:cNvPicPr>
              <a:picLocks noChangeAspect="1"/>
            </p:cNvPicPr>
            <p:nvPr/>
          </p:nvPicPr>
          <p:blipFill>
            <a:blip r:embed="rId2"/>
            <a:stretch>
              <a:fillRect/>
            </a:stretch>
          </p:blipFill>
          <p:spPr>
            <a:xfrm>
              <a:off x="530175" y="1250950"/>
              <a:ext cx="360000" cy="360000"/>
            </a:xfrm>
            <a:prstGeom prst="rect">
              <a:avLst/>
            </a:prstGeom>
          </p:spPr>
        </p:pic>
        <p:sp>
          <p:nvSpPr>
            <p:cNvPr id="14" name="Oval 13">
              <a:extLst>
                <a:ext uri="{FF2B5EF4-FFF2-40B4-BE49-F238E27FC236}">
                  <a16:creationId xmlns:a16="http://schemas.microsoft.com/office/drawing/2014/main" id="{48190B79-68F0-2342-9526-42EC442CB5AF}"/>
                </a:ext>
              </a:extLst>
            </p:cNvPr>
            <p:cNvSpPr/>
            <p:nvPr/>
          </p:nvSpPr>
          <p:spPr>
            <a:xfrm>
              <a:off x="1028700" y="1248617"/>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R</a:t>
              </a:r>
              <a:endParaRPr lang="en-AU" dirty="0">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8EFAF6D2-3546-C749-8B2F-84CA617CDC6B}"/>
                </a:ext>
              </a:extLst>
            </p:cNvPr>
            <p:cNvSpPr txBox="1"/>
            <p:nvPr/>
          </p:nvSpPr>
          <p:spPr>
            <a:xfrm>
              <a:off x="1333500" y="1213919"/>
              <a:ext cx="6692900" cy="371513"/>
            </a:xfrm>
            <a:prstGeom prst="rect">
              <a:avLst/>
            </a:prstGeom>
            <a:noFill/>
          </p:spPr>
          <p:txBody>
            <a:bodyPr wrap="square" tIns="46800" bIns="46800" rtlCol="0" anchor="t">
              <a:spAutoFit/>
            </a:bodyPr>
            <a:lstStyle/>
            <a:p>
              <a:r>
                <a:rPr lang="en-AU" dirty="0" err="1">
                  <a:solidFill>
                    <a:srgbClr val="392B70"/>
                  </a:solidFill>
                  <a:latin typeface="Arial" panose="020B0604020202020204" pitchFamily="34" charset="0"/>
                  <a:cs typeface="Arial" panose="020B0604020202020204" pitchFamily="34" charset="0"/>
                </a:rPr>
                <a:t>elatable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590C9BA-49DD-E341-B055-8A79B7087E4A}"/>
              </a:ext>
            </a:extLst>
          </p:cNvPr>
          <p:cNvGrpSpPr/>
          <p:nvPr userDrawn="1"/>
        </p:nvGrpSpPr>
        <p:grpSpPr>
          <a:xfrm>
            <a:off x="733375" y="1667317"/>
            <a:ext cx="6454825" cy="388748"/>
            <a:chOff x="530175" y="1714500"/>
            <a:chExt cx="6454825" cy="388748"/>
          </a:xfrm>
        </p:grpSpPr>
        <p:pic>
          <p:nvPicPr>
            <p:cNvPr id="17" name="Picture 16">
              <a:extLst>
                <a:ext uri="{FF2B5EF4-FFF2-40B4-BE49-F238E27FC236}">
                  <a16:creationId xmlns:a16="http://schemas.microsoft.com/office/drawing/2014/main" id="{2050A966-E862-5D43-B374-22773402CE04}"/>
                </a:ext>
              </a:extLst>
            </p:cNvPr>
            <p:cNvPicPr>
              <a:picLocks noChangeAspect="1"/>
            </p:cNvPicPr>
            <p:nvPr/>
          </p:nvPicPr>
          <p:blipFill>
            <a:blip r:embed="rId3"/>
            <a:stretch>
              <a:fillRect/>
            </a:stretch>
          </p:blipFill>
          <p:spPr>
            <a:xfrm>
              <a:off x="530175" y="1737783"/>
              <a:ext cx="360000" cy="360000"/>
            </a:xfrm>
            <a:prstGeom prst="rect">
              <a:avLst/>
            </a:prstGeom>
          </p:spPr>
        </p:pic>
        <p:sp>
          <p:nvSpPr>
            <p:cNvPr id="18" name="Oval 17">
              <a:extLst>
                <a:ext uri="{FF2B5EF4-FFF2-40B4-BE49-F238E27FC236}">
                  <a16:creationId xmlns:a16="http://schemas.microsoft.com/office/drawing/2014/main" id="{26B2A01F-D42C-2A4C-92A7-E1CB0978B031}"/>
                </a:ext>
              </a:extLst>
            </p:cNvPr>
            <p:cNvSpPr/>
            <p:nvPr/>
          </p:nvSpPr>
          <p:spPr>
            <a:xfrm>
              <a:off x="1028700" y="1717848"/>
              <a:ext cx="360000" cy="3854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62BA9311-1F31-AC43-BED8-82D9BF5AEADA}"/>
                </a:ext>
              </a:extLst>
            </p:cNvPr>
            <p:cNvSpPr txBox="1"/>
            <p:nvPr/>
          </p:nvSpPr>
          <p:spPr>
            <a:xfrm>
              <a:off x="1333500" y="1714500"/>
              <a:ext cx="5651500" cy="369332"/>
            </a:xfrm>
            <a:prstGeom prst="rect">
              <a:avLst/>
            </a:prstGeom>
            <a:noFill/>
          </p:spPr>
          <p:txBody>
            <a:bodyPr wrap="square" rtlCol="0">
              <a:spAutoFit/>
            </a:bodyPr>
            <a:lstStyle/>
            <a:p>
              <a:r>
                <a:rPr lang="en-AU" dirty="0">
                  <a:solidFill>
                    <a:srgbClr val="392B70"/>
                  </a:solidFill>
                  <a:latin typeface="Arial" panose="020B0604020202020204" pitchFamily="34" charset="0"/>
                  <a:cs typeface="Arial" panose="020B0604020202020204" pitchFamily="34" charset="0"/>
                </a:rPr>
                <a:t>motive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A0EEC10-ADE7-8549-9426-EFAC21358EC9}"/>
              </a:ext>
            </a:extLst>
          </p:cNvPr>
          <p:cNvGrpSpPr/>
          <p:nvPr userDrawn="1"/>
        </p:nvGrpSpPr>
        <p:grpSpPr>
          <a:xfrm>
            <a:off x="733375" y="2137832"/>
            <a:ext cx="5400725" cy="388079"/>
            <a:chOff x="530175" y="2184400"/>
            <a:chExt cx="5400725" cy="388079"/>
          </a:xfrm>
        </p:grpSpPr>
        <p:pic>
          <p:nvPicPr>
            <p:cNvPr id="21" name="Picture 20">
              <a:extLst>
                <a:ext uri="{FF2B5EF4-FFF2-40B4-BE49-F238E27FC236}">
                  <a16:creationId xmlns:a16="http://schemas.microsoft.com/office/drawing/2014/main" id="{7BA2A2C4-B11B-3947-98B1-C9839DBE0401}"/>
                </a:ext>
              </a:extLst>
            </p:cNvPr>
            <p:cNvPicPr>
              <a:picLocks noChangeAspect="1"/>
            </p:cNvPicPr>
            <p:nvPr/>
          </p:nvPicPr>
          <p:blipFill>
            <a:blip r:embed="rId4"/>
            <a:stretch>
              <a:fillRect/>
            </a:stretch>
          </p:blipFill>
          <p:spPr>
            <a:xfrm>
              <a:off x="530175" y="2205566"/>
              <a:ext cx="360000" cy="360000"/>
            </a:xfrm>
            <a:prstGeom prst="rect">
              <a:avLst/>
            </a:prstGeom>
          </p:spPr>
        </p:pic>
        <p:sp>
          <p:nvSpPr>
            <p:cNvPr id="22" name="Oval 21">
              <a:extLst>
                <a:ext uri="{FF2B5EF4-FFF2-40B4-BE49-F238E27FC236}">
                  <a16:creationId xmlns:a16="http://schemas.microsoft.com/office/drawing/2014/main" id="{F75BDD37-9C14-924E-BDAF-9EE8EED7004B}"/>
                </a:ext>
              </a:extLst>
            </p:cNvPr>
            <p:cNvSpPr/>
            <p:nvPr/>
          </p:nvSpPr>
          <p:spPr>
            <a:xfrm>
              <a:off x="1028700" y="2212479"/>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S</a:t>
              </a:r>
              <a:endParaRPr lang="en-AU" dirty="0">
                <a:latin typeface="Arial Black" panose="020B0604020202020204" pitchFamily="34" charset="0"/>
                <a:cs typeface="Arial Black" panose="020B0604020202020204" pitchFamily="34" charset="0"/>
              </a:endParaRPr>
            </a:p>
          </p:txBody>
        </p:sp>
        <p:sp>
          <p:nvSpPr>
            <p:cNvPr id="23" name="TextBox 22">
              <a:extLst>
                <a:ext uri="{FF2B5EF4-FFF2-40B4-BE49-F238E27FC236}">
                  <a16:creationId xmlns:a16="http://schemas.microsoft.com/office/drawing/2014/main" id="{E425246D-A00D-7B48-83FD-FCEB7C2BF7D0}"/>
                </a:ext>
              </a:extLst>
            </p:cNvPr>
            <p:cNvSpPr txBox="1"/>
            <p:nvPr/>
          </p:nvSpPr>
          <p:spPr>
            <a:xfrm>
              <a:off x="1333500" y="2184400"/>
              <a:ext cx="45974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imple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70FCA44-2DAF-F141-9281-FE74E679D390}"/>
              </a:ext>
            </a:extLst>
          </p:cNvPr>
          <p:cNvGrpSpPr/>
          <p:nvPr userDrawn="1"/>
        </p:nvGrpSpPr>
        <p:grpSpPr>
          <a:xfrm>
            <a:off x="733375" y="2607678"/>
            <a:ext cx="4956225" cy="387410"/>
            <a:chOff x="530175" y="2654300"/>
            <a:chExt cx="4956225" cy="387410"/>
          </a:xfrm>
        </p:grpSpPr>
        <p:pic>
          <p:nvPicPr>
            <p:cNvPr id="25" name="Picture 24">
              <a:extLst>
                <a:ext uri="{FF2B5EF4-FFF2-40B4-BE49-F238E27FC236}">
                  <a16:creationId xmlns:a16="http://schemas.microsoft.com/office/drawing/2014/main" id="{B674A7E4-9BBD-404C-96BC-B1672C392C12}"/>
                </a:ext>
              </a:extLst>
            </p:cNvPr>
            <p:cNvPicPr>
              <a:picLocks noChangeAspect="1"/>
            </p:cNvPicPr>
            <p:nvPr/>
          </p:nvPicPr>
          <p:blipFill>
            <a:blip r:embed="rId5"/>
            <a:stretch>
              <a:fillRect/>
            </a:stretch>
          </p:blipFill>
          <p:spPr>
            <a:xfrm>
              <a:off x="530175" y="2673349"/>
              <a:ext cx="432000" cy="360000"/>
            </a:xfrm>
            <a:prstGeom prst="rect">
              <a:avLst/>
            </a:prstGeom>
          </p:spPr>
        </p:pic>
        <p:sp>
          <p:nvSpPr>
            <p:cNvPr id="26" name="Oval 25">
              <a:extLst>
                <a:ext uri="{FF2B5EF4-FFF2-40B4-BE49-F238E27FC236}">
                  <a16:creationId xmlns:a16="http://schemas.microsoft.com/office/drawing/2014/main" id="{B2C127CD-568F-0346-A76A-11A5611CF65E}"/>
                </a:ext>
              </a:extLst>
            </p:cNvPr>
            <p:cNvSpPr/>
            <p:nvPr/>
          </p:nvSpPr>
          <p:spPr>
            <a:xfrm>
              <a:off x="1028700" y="268171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O</a:t>
              </a:r>
              <a:endParaRPr lang="en-AU" dirty="0">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81E40EF9-4371-6146-9F43-97B6668C92A4}"/>
                </a:ext>
              </a:extLst>
            </p:cNvPr>
            <p:cNvSpPr txBox="1"/>
            <p:nvPr/>
          </p:nvSpPr>
          <p:spPr>
            <a:xfrm>
              <a:off x="1333500" y="2654300"/>
              <a:ext cx="41529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riginal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BDBF08B-46F5-FC45-80BB-E3E522C28256}"/>
              </a:ext>
            </a:extLst>
          </p:cNvPr>
          <p:cNvGrpSpPr/>
          <p:nvPr userDrawn="1"/>
        </p:nvGrpSpPr>
        <p:grpSpPr>
          <a:xfrm>
            <a:off x="733375" y="3076855"/>
            <a:ext cx="7521625" cy="386741"/>
            <a:chOff x="530175" y="3124200"/>
            <a:chExt cx="7521625" cy="386741"/>
          </a:xfrm>
        </p:grpSpPr>
        <p:pic>
          <p:nvPicPr>
            <p:cNvPr id="29" name="Picture 28">
              <a:extLst>
                <a:ext uri="{FF2B5EF4-FFF2-40B4-BE49-F238E27FC236}">
                  <a16:creationId xmlns:a16="http://schemas.microsoft.com/office/drawing/2014/main" id="{06FB723D-4931-CC4F-B66D-B66B0B247F08}"/>
                </a:ext>
              </a:extLst>
            </p:cNvPr>
            <p:cNvPicPr>
              <a:picLocks noChangeAspect="1"/>
            </p:cNvPicPr>
            <p:nvPr/>
          </p:nvPicPr>
          <p:blipFill>
            <a:blip r:embed="rId6"/>
            <a:stretch>
              <a:fillRect/>
            </a:stretch>
          </p:blipFill>
          <p:spPr>
            <a:xfrm>
              <a:off x="530175" y="3141132"/>
              <a:ext cx="360000" cy="360000"/>
            </a:xfrm>
            <a:prstGeom prst="rect">
              <a:avLst/>
            </a:prstGeom>
          </p:spPr>
        </p:pic>
        <p:sp>
          <p:nvSpPr>
            <p:cNvPr id="30" name="Oval 29">
              <a:extLst>
                <a:ext uri="{FF2B5EF4-FFF2-40B4-BE49-F238E27FC236}">
                  <a16:creationId xmlns:a16="http://schemas.microsoft.com/office/drawing/2014/main" id="{B5E819B6-93CF-6F4B-AB26-B75D3B659C0A}"/>
                </a:ext>
              </a:extLst>
            </p:cNvPr>
            <p:cNvSpPr/>
            <p:nvPr/>
          </p:nvSpPr>
          <p:spPr>
            <a:xfrm>
              <a:off x="1028700" y="3150941"/>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L</a:t>
              </a:r>
              <a:endParaRPr lang="en-AU" dirty="0">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E19FE266-B93B-B94F-ACCF-B14D2B907DCE}"/>
                </a:ext>
              </a:extLst>
            </p:cNvPr>
            <p:cNvSpPr txBox="1"/>
            <p:nvPr/>
          </p:nvSpPr>
          <p:spPr>
            <a:xfrm>
              <a:off x="1333500" y="3124200"/>
              <a:ext cx="6718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asting</a:t>
              </a:r>
              <a:r>
                <a:rPr lang="en-AU" dirty="0">
                  <a:solidFill>
                    <a:srgbClr val="4D4D4C"/>
                  </a:solidFill>
                  <a:latin typeface="Arial" panose="020B0604020202020204" pitchFamily="34" charset="0"/>
                  <a:cs typeface="Arial" panose="020B0604020202020204" pitchFamily="34" charset="0"/>
                </a:rPr>
                <a:t> </a:t>
              </a:r>
              <a:r>
                <a:rPr lang="en-AU" dirty="0">
                  <a:solidFill>
                    <a:srgbClr val="392B70"/>
                  </a:solidFill>
                  <a:latin typeface="Arial" panose="020B0604020202020204" pitchFamily="34" charset="0"/>
                  <a:cs typeface="Arial" panose="020B0604020202020204" pitchFamily="34" charset="0"/>
                </a:rPr>
                <a:t>impression</a:t>
              </a:r>
              <a:endParaRPr lang="en-AU" i="1" dirty="0">
                <a:solidFill>
                  <a:srgbClr val="4D4D4C"/>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53A8AEE-673E-3B4B-B0EC-3DE0FA916FA7}"/>
              </a:ext>
            </a:extLst>
          </p:cNvPr>
          <p:cNvGrpSpPr/>
          <p:nvPr userDrawn="1"/>
        </p:nvGrpSpPr>
        <p:grpSpPr>
          <a:xfrm>
            <a:off x="733375" y="3545363"/>
            <a:ext cx="5921425" cy="398772"/>
            <a:chOff x="530175" y="3581400"/>
            <a:chExt cx="5921425" cy="398772"/>
          </a:xfrm>
        </p:grpSpPr>
        <p:pic>
          <p:nvPicPr>
            <p:cNvPr id="33" name="Picture 32">
              <a:extLst>
                <a:ext uri="{FF2B5EF4-FFF2-40B4-BE49-F238E27FC236}">
                  <a16:creationId xmlns:a16="http://schemas.microsoft.com/office/drawing/2014/main" id="{AFBCD8AC-2165-C040-872C-5D6C22DFA681}"/>
                </a:ext>
              </a:extLst>
            </p:cNvPr>
            <p:cNvPicPr>
              <a:picLocks noChangeAspect="1"/>
            </p:cNvPicPr>
            <p:nvPr/>
          </p:nvPicPr>
          <p:blipFill>
            <a:blip r:embed="rId7"/>
            <a:stretch>
              <a:fillRect/>
            </a:stretch>
          </p:blipFill>
          <p:spPr>
            <a:xfrm>
              <a:off x="530175" y="3608915"/>
              <a:ext cx="360000" cy="360000"/>
            </a:xfrm>
            <a:prstGeom prst="rect">
              <a:avLst/>
            </a:prstGeom>
          </p:spPr>
        </p:pic>
        <p:sp>
          <p:nvSpPr>
            <p:cNvPr id="34" name="Oval 33">
              <a:extLst>
                <a:ext uri="{FF2B5EF4-FFF2-40B4-BE49-F238E27FC236}">
                  <a16:creationId xmlns:a16="http://schemas.microsoft.com/office/drawing/2014/main" id="{37B1008A-5744-B546-B270-269837C2543E}"/>
                </a:ext>
              </a:extLst>
            </p:cNvPr>
            <p:cNvSpPr/>
            <p:nvPr/>
          </p:nvSpPr>
          <p:spPr>
            <a:xfrm>
              <a:off x="1028700" y="3620172"/>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V</a:t>
              </a:r>
              <a:endParaRPr lang="en-AU" dirty="0">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6A123E88-8C12-7F44-9D54-5393CB7D91CC}"/>
                </a:ext>
              </a:extLst>
            </p:cNvPr>
            <p:cNvSpPr txBox="1"/>
            <p:nvPr/>
          </p:nvSpPr>
          <p:spPr>
            <a:xfrm>
              <a:off x="1333500" y="3581400"/>
              <a:ext cx="51181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isual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B7F9649-9203-0540-9D19-EC8C9FA63C9B}"/>
              </a:ext>
            </a:extLst>
          </p:cNvPr>
          <p:cNvGrpSpPr/>
          <p:nvPr userDrawn="1"/>
        </p:nvGrpSpPr>
        <p:grpSpPr>
          <a:xfrm>
            <a:off x="733375" y="4025900"/>
            <a:ext cx="8156625" cy="398100"/>
            <a:chOff x="530175" y="4051300"/>
            <a:chExt cx="8156625" cy="398100"/>
          </a:xfrm>
        </p:grpSpPr>
        <p:pic>
          <p:nvPicPr>
            <p:cNvPr id="37" name="Picture 36">
              <a:extLst>
                <a:ext uri="{FF2B5EF4-FFF2-40B4-BE49-F238E27FC236}">
                  <a16:creationId xmlns:a16="http://schemas.microsoft.com/office/drawing/2014/main" id="{7B3E2A43-9C83-4849-8E25-8F215CB3FCA9}"/>
                </a:ext>
              </a:extLst>
            </p:cNvPr>
            <p:cNvPicPr>
              <a:picLocks noChangeAspect="1"/>
            </p:cNvPicPr>
            <p:nvPr/>
          </p:nvPicPr>
          <p:blipFill>
            <a:blip r:embed="rId8"/>
            <a:stretch>
              <a:fillRect/>
            </a:stretch>
          </p:blipFill>
          <p:spPr>
            <a:xfrm>
              <a:off x="530175" y="4076700"/>
              <a:ext cx="360000" cy="360000"/>
            </a:xfrm>
            <a:prstGeom prst="rect">
              <a:avLst/>
            </a:prstGeom>
          </p:spPr>
        </p:pic>
        <p:sp>
          <p:nvSpPr>
            <p:cNvPr id="38" name="Oval 37">
              <a:extLst>
                <a:ext uri="{FF2B5EF4-FFF2-40B4-BE49-F238E27FC236}">
                  <a16:creationId xmlns:a16="http://schemas.microsoft.com/office/drawing/2014/main" id="{E60858FE-A4AE-BC4A-BA7E-1C58ABACD77F}"/>
                </a:ext>
              </a:extLst>
            </p:cNvPr>
            <p:cNvSpPr/>
            <p:nvPr/>
          </p:nvSpPr>
          <p:spPr>
            <a:xfrm>
              <a:off x="1028700" y="408940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01DFD7EA-4B15-1E44-AC82-15190F8C7BF1}"/>
                </a:ext>
              </a:extLst>
            </p:cNvPr>
            <p:cNvSpPr txBox="1"/>
            <p:nvPr/>
          </p:nvSpPr>
          <p:spPr>
            <a:xfrm>
              <a:off x="1333500" y="4051300"/>
              <a:ext cx="7353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mpowering</a:t>
              </a:r>
              <a:endParaRPr lang="en-AU" i="1" dirty="0">
                <a:solidFill>
                  <a:srgbClr val="4D4D4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020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53611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94812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7700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3089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75514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26729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C3C3B"/>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51840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CFDE141-099B-3245-B78B-4C87E53F888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a:extLst>
              <a:ext uri="{FF2B5EF4-FFF2-40B4-BE49-F238E27FC236}">
                <a16:creationId xmlns:a16="http://schemas.microsoft.com/office/drawing/2014/main" id="{079EB509-EF3F-7248-93A9-6AC98F517736}"/>
              </a:ext>
            </a:extLst>
          </p:cNvPr>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44651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a:lstStyle>
            <a:lvl1pPr>
              <a:defRPr b="0" i="0">
                <a:solidFill>
                  <a:srgbClr val="FFFFFF"/>
                </a:solidFill>
                <a:latin typeface="Arial" charset="0"/>
              </a:defRPr>
            </a:lvl1pPr>
          </a:lstStyle>
          <a:p>
            <a:r>
              <a:rPr lang="en-AU" dirty="0"/>
              <a:t>Click to edit Master title style</a:t>
            </a:r>
            <a:endParaRPr lang="en-US" dirty="0"/>
          </a:p>
        </p:txBody>
      </p:sp>
      <p:sp>
        <p:nvSpPr>
          <p:cNvPr id="3" name="Content Placeholder 2"/>
          <p:cNvSpPr>
            <a:spLocks noGrp="1"/>
          </p:cNvSpPr>
          <p:nvPr>
            <p:ph idx="1"/>
          </p:nvPr>
        </p:nvSpPr>
        <p:spPr>
          <a:xfrm>
            <a:off x="457200" y="1200150"/>
            <a:ext cx="8229600" cy="3394472"/>
          </a:xfrm>
          <a:prstGeom prst="rect">
            <a:avLst/>
          </a:prstGeom>
        </p:spPr>
        <p:txBody>
          <a:bodyPr vert="horz"/>
          <a:lstStyle>
            <a:lvl1pPr>
              <a:defRPr b="0" i="0">
                <a:latin typeface="Arial" charset="0"/>
              </a:defRPr>
            </a:lvl1pPr>
            <a:lvl2pPr>
              <a:defRPr b="0" i="0">
                <a:latin typeface="Arial" charset="0"/>
              </a:defRPr>
            </a:lvl2pPr>
            <a:lvl3pPr>
              <a:defRPr b="0" i="0">
                <a:latin typeface="Arial" charset="0"/>
              </a:defRPr>
            </a:lvl3pPr>
            <a:lvl4pPr>
              <a:defRPr b="0" i="0">
                <a:latin typeface="Arial" charset="0"/>
              </a:defRPr>
            </a:lvl4pPr>
            <a:lvl5pPr>
              <a:defRPr b="0" i="0">
                <a:latin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Rectangle 1"/>
          <p:cNvSpPr>
            <a:spLocks noGrp="1"/>
          </p:cNvSpPr>
          <p:nvPr>
            <p:ph type="sldNum" sz="quarter" idx="10"/>
          </p:nvPr>
        </p:nvSpPr>
        <p:spPr>
          <a:xfrm>
            <a:off x="4484489" y="4905375"/>
            <a:ext cx="169664" cy="176213"/>
          </a:xfrm>
          <a:prstGeom prst="rect">
            <a:avLst/>
          </a:prstGeom>
        </p:spPr>
        <p:txBody>
          <a:bodyPr/>
          <a:lstStyle>
            <a:lvl1pPr>
              <a:defRPr b="0" i="0">
                <a:latin typeface="Arial" charset="0"/>
              </a:defRPr>
            </a:lvl1pPr>
          </a:lstStyle>
          <a:p>
            <a:pPr>
              <a:defRPr/>
            </a:pPr>
            <a:fld id="{19C6F0BF-34A7-EE4B-AF85-361EBFA7F4EE}" type="slidenum">
              <a:rPr lang="en-US" smtClean="0"/>
              <a:pPr>
                <a:defRPr/>
              </a:pPr>
              <a:t>‹#›</a:t>
            </a:fld>
            <a:endParaRPr lang="en-US" dirty="0"/>
          </a:p>
        </p:txBody>
      </p:sp>
    </p:spTree>
    <p:extLst>
      <p:ext uri="{BB962C8B-B14F-4D97-AF65-F5344CB8AC3E}">
        <p14:creationId xmlns:p14="http://schemas.microsoft.com/office/powerpoint/2010/main" val="1971979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0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3876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5911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044945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567569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69525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041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38038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10930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b="0" i="0">
                <a:latin typeface="Arial" charset="0"/>
              </a:defRPr>
            </a:lvl1pPr>
          </a:lstStyle>
          <a:p>
            <a:r>
              <a:rPr lang="en-US" dirty="0"/>
              <a:t>Click to edit Master title style</a:t>
            </a:r>
            <a:endParaRPr lang="en-AU" dirty="0"/>
          </a:p>
        </p:txBody>
      </p:sp>
    </p:spTree>
    <p:extLst>
      <p:ext uri="{BB962C8B-B14F-4D97-AF65-F5344CB8AC3E}">
        <p14:creationId xmlns:p14="http://schemas.microsoft.com/office/powerpoint/2010/main" val="12664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theme" Target="../theme/theme5.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pic>
        <p:nvPicPr>
          <p:cNvPr id="6" name="Picture 5">
            <a:extLst>
              <a:ext uri="{FF2B5EF4-FFF2-40B4-BE49-F238E27FC236}">
                <a16:creationId xmlns:a16="http://schemas.microsoft.com/office/drawing/2014/main" id="{ECEBA5A0-EF9C-B34F-8725-33562981E86D}"/>
              </a:ext>
            </a:extLst>
          </p:cNvPr>
          <p:cNvPicPr>
            <a:picLocks noChangeAspect="1"/>
          </p:cNvPicPr>
          <p:nvPr userDrawn="1"/>
        </p:nvPicPr>
        <p:blipFill rotWithShape="1">
          <a:blip r:embed="rId10"/>
          <a:srcRect l="14894" t="21276" r="13617" b="25107"/>
          <a:stretch/>
        </p:blipFill>
        <p:spPr>
          <a:xfrm>
            <a:off x="7937500" y="4279900"/>
            <a:ext cx="1066800" cy="800100"/>
          </a:xfrm>
          <a:prstGeom prst="rect">
            <a:avLst/>
          </a:prstGeom>
        </p:spPr>
      </p:pic>
    </p:spTree>
    <p:extLst>
      <p:ext uri="{BB962C8B-B14F-4D97-AF65-F5344CB8AC3E}">
        <p14:creationId xmlns:p14="http://schemas.microsoft.com/office/powerpoint/2010/main" val="2315930047"/>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769" r:id="rId3"/>
    <p:sldLayoutId id="2147483687" r:id="rId4"/>
    <p:sldLayoutId id="2147483669" r:id="rId5"/>
    <p:sldLayoutId id="2147483746" r:id="rId6"/>
    <p:sldLayoutId id="2147483748" r:id="rId7"/>
    <p:sldLayoutId id="214748376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sp>
        <p:nvSpPr>
          <p:cNvPr id="4" name="TextBox 3">
            <a:extLst>
              <a:ext uri="{FF2B5EF4-FFF2-40B4-BE49-F238E27FC236}">
                <a16:creationId xmlns:a16="http://schemas.microsoft.com/office/drawing/2014/main" id="{BE9332E0-61A9-A747-BDCE-6E7705321D86}"/>
              </a:ext>
            </a:extLst>
          </p:cNvPr>
          <p:cNvSpPr txBox="1"/>
          <p:nvPr userDrawn="1"/>
        </p:nvSpPr>
        <p:spPr>
          <a:xfrm>
            <a:off x="7096318" y="4813274"/>
            <a:ext cx="1933382" cy="230832"/>
          </a:xfrm>
          <a:prstGeom prst="rect">
            <a:avLst/>
          </a:prstGeom>
          <a:noFill/>
        </p:spPr>
        <p:txBody>
          <a:bodyPr wrap="square" rtlCol="0">
            <a:spAutoFit/>
          </a:bodyPr>
          <a:lstStyle/>
          <a:p>
            <a:pPr algn="r"/>
            <a:r>
              <a:rPr lang="en-AU" sz="900" dirty="0" err="1">
                <a:solidFill>
                  <a:schemeClr val="bg1"/>
                </a:solidFill>
                <a:latin typeface="Arial" charset="0"/>
                <a:ea typeface="Arial" charset="0"/>
                <a:cs typeface="Arial" charset="0"/>
              </a:rPr>
              <a:t>videosforchange.org</a:t>
            </a:r>
            <a:endParaRPr lang="en-AU" sz="9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08248128"/>
      </p:ext>
    </p:extLst>
  </p:cSld>
  <p:clrMap bg1="lt1" tx1="dk1" bg2="lt2" tx2="dk2" accent1="accent1" accent2="accent2" accent3="accent3" accent4="accent4" accent5="accent5" accent6="accent6" hlink="hlink" folHlink="folHlink"/>
  <p:sldLayoutIdLst>
    <p:sldLayoutId id="2147483771" r:id="rId1"/>
    <p:sldLayoutId id="2147483773" r:id="rId2"/>
    <p:sldLayoutId id="2147483774" r:id="rId3"/>
    <p:sldLayoutId id="2147483775" r:id="rId4"/>
    <p:sldLayoutId id="214748377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642620"/>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34161"/>
      </p:ext>
    </p:extLst>
  </p:cSld>
  <p:clrMap bg1="lt1" tx1="dk1" bg2="lt2" tx2="dk2" accent1="accent1" accent2="accent2" accent3="accent3" accent4="accent4" accent5="accent5" accent6="accent6" hlink="hlink" folHlink="folHlink"/>
  <p:sldLayoutIdLst>
    <p:sldLayoutId id="2147483783" r:id="rId1"/>
    <p:sldLayoutId id="21474837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EA7BF-5C31-9E41-A23E-E3C1F5BDD253}"/>
              </a:ext>
            </a:extLst>
          </p:cNvPr>
          <p:cNvSpPr txBox="1"/>
          <p:nvPr userDrawn="1"/>
        </p:nvSpPr>
        <p:spPr>
          <a:xfrm>
            <a:off x="122400" y="4813200"/>
            <a:ext cx="2231136" cy="230832"/>
          </a:xfrm>
          <a:prstGeom prst="rect">
            <a:avLst/>
          </a:prstGeom>
          <a:noFill/>
        </p:spPr>
        <p:txBody>
          <a:bodyPr wrap="square" rtlCol="0">
            <a:spAutoFit/>
          </a:bodyPr>
          <a:lstStyle/>
          <a:p>
            <a:r>
              <a:rPr lang="en-AU" sz="900" dirty="0">
                <a:solidFill>
                  <a:srgbClr val="392B70"/>
                </a:solidFill>
                <a:latin typeface="Arial" charset="0"/>
                <a:ea typeface="Arial" charset="0"/>
                <a:cs typeface="Arial" charset="0"/>
              </a:rPr>
              <a:t>Copyright © High Resolves 2018</a:t>
            </a:r>
          </a:p>
        </p:txBody>
      </p:sp>
      <p:pic>
        <p:nvPicPr>
          <p:cNvPr id="3" name="Picture 2">
            <a:extLst>
              <a:ext uri="{FF2B5EF4-FFF2-40B4-BE49-F238E27FC236}">
                <a16:creationId xmlns:a16="http://schemas.microsoft.com/office/drawing/2014/main" id="{F16098F6-8517-9040-B517-E8ED068BD1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8500" y="4483600"/>
            <a:ext cx="834233" cy="554183"/>
          </a:xfrm>
          <a:prstGeom prst="rect">
            <a:avLst/>
          </a:prstGeom>
        </p:spPr>
      </p:pic>
    </p:spTree>
    <p:extLst>
      <p:ext uri="{BB962C8B-B14F-4D97-AF65-F5344CB8AC3E}">
        <p14:creationId xmlns:p14="http://schemas.microsoft.com/office/powerpoint/2010/main" val="2660430168"/>
      </p:ext>
    </p:extLst>
  </p:cSld>
  <p:clrMap bg1="lt1" tx1="dk1" bg2="lt2" tx2="dk2" accent1="accent1" accent2="accent2" accent3="accent3" accent4="accent4" accent5="accent5" accent6="accent6" hlink="hlink" folHlink="folHlink"/>
  <p:sldLayoutIdLst>
    <p:sldLayoutId id="2147483693" r:id="rId1"/>
    <p:sldLayoutId id="2147483787" r:id="rId2"/>
    <p:sldLayoutId id="2147483785" r:id="rId3"/>
    <p:sldLayoutId id="2147483779" r:id="rId4"/>
    <p:sldLayoutId id="2147483778" r:id="rId5"/>
    <p:sldLayoutId id="2147483683" r:id="rId6"/>
    <p:sldLayoutId id="2147483684" r:id="rId7"/>
    <p:sldLayoutId id="2147483685" r:id="rId8"/>
    <p:sldLayoutId id="2147483756"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5A00"/>
        </a:solidFill>
        <a:effectLst/>
      </p:bgPr>
    </p:bg>
    <p:spTree>
      <p:nvGrpSpPr>
        <p:cNvPr id="1" name=""/>
        <p:cNvGrpSpPr/>
        <p:nvPr/>
      </p:nvGrpSpPr>
      <p:grpSpPr>
        <a:xfrm>
          <a:off x="0" y="0"/>
          <a:ext cx="0" cy="0"/>
          <a:chOff x="0" y="0"/>
          <a:chExt cx="0" cy="0"/>
        </a:xfrm>
      </p:grpSpPr>
      <p:sp>
        <p:nvSpPr>
          <p:cNvPr id="3" name="Rectangle 2"/>
          <p:cNvSpPr/>
          <p:nvPr userDrawn="1"/>
        </p:nvSpPr>
        <p:spPr>
          <a:xfrm>
            <a:off x="1500751" y="0"/>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4" name="Rectangle 3"/>
          <p:cNvSpPr/>
          <p:nvPr userDrawn="1"/>
        </p:nvSpPr>
        <p:spPr>
          <a:xfrm>
            <a:off x="1500751" y="3295882"/>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5" name="Right Triangle 4"/>
          <p:cNvSpPr/>
          <p:nvPr userDrawn="1"/>
        </p:nvSpPr>
        <p:spPr>
          <a:xfrm>
            <a:off x="5137187" y="2872469"/>
            <a:ext cx="1577713" cy="2271031"/>
          </a:xfrm>
          <a:prstGeom prst="rtTriangle">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9" name="Pie 8"/>
          <p:cNvSpPr/>
          <p:nvPr/>
        </p:nvSpPr>
        <p:spPr>
          <a:xfrm rot="10800000">
            <a:off x="3540233" y="-3"/>
            <a:ext cx="3174665" cy="2872469"/>
          </a:xfrm>
          <a:prstGeom prst="pie">
            <a:avLst>
              <a:gd name="adj1" fmla="val 5298398"/>
              <a:gd name="adj2" fmla="val 16200000"/>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b="0" i="0" dirty="0">
              <a:latin typeface="Arial" charset="0"/>
            </a:endParaRPr>
          </a:p>
        </p:txBody>
      </p:sp>
    </p:spTree>
    <p:extLst>
      <p:ext uri="{BB962C8B-B14F-4D97-AF65-F5344CB8AC3E}">
        <p14:creationId xmlns:p14="http://schemas.microsoft.com/office/powerpoint/2010/main" val="31053666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9"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prismic-io.s3.amazonaws.com/videosforchange/4dcf1308-650b-4330-84b7-03283e7d7e9e_180621_team+focus+sheet.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videosforchange.org/page/resources-studen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E72D482-9948-1849-8ADA-25B8DFEF2DF2}"/>
              </a:ext>
            </a:extLst>
          </p:cNvPr>
          <p:cNvSpPr txBox="1">
            <a:spLocks/>
          </p:cNvSpPr>
          <p:nvPr/>
        </p:nvSpPr>
        <p:spPr>
          <a:xfrm>
            <a:off x="1167599" y="1286400"/>
            <a:ext cx="6875569" cy="2178000"/>
          </a:xfrm>
          <a:prstGeom prst="rect">
            <a:avLst/>
          </a:prstGeom>
        </p:spPr>
        <p:txBody>
          <a:bodyPr vert="horz"/>
          <a:lstStyle>
            <a:lvl1pPr marL="0" indent="0" algn="l" defTabSz="457200" rtl="0" eaLnBrk="1" latinLnBrk="0" hangingPunct="1">
              <a:spcBef>
                <a:spcPct val="20000"/>
              </a:spcBef>
              <a:buFont typeface="Arial"/>
              <a:buNone/>
              <a:defRPr sz="4400" b="1" i="0" kern="1200" baseline="0">
                <a:solidFill>
                  <a:schemeClr val="bg1"/>
                </a:solidFill>
                <a:latin typeface="Arial Black" panose="020B0604020202020204" pitchFamily="34" charset="0"/>
                <a:ea typeface="+mn-ea"/>
                <a:cs typeface="Arial Black"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Videos for Change</a:t>
            </a:r>
          </a:p>
          <a:p>
            <a:r>
              <a:rPr lang="en-AU" b="0" dirty="0">
                <a:latin typeface="Arial" panose="020B0604020202020204" pitchFamily="34" charset="0"/>
                <a:cs typeface="Arial" panose="020B0604020202020204" pitchFamily="34" charset="0"/>
              </a:rPr>
              <a:t>2. Choosing a social issue</a:t>
            </a:r>
          </a:p>
        </p:txBody>
      </p:sp>
    </p:spTree>
    <p:extLst>
      <p:ext uri="{BB962C8B-B14F-4D97-AF65-F5344CB8AC3E}">
        <p14:creationId xmlns:p14="http://schemas.microsoft.com/office/powerpoint/2010/main" val="9237618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BB23FD-BB19-FC43-9921-EE74AB62CC99}"/>
              </a:ext>
            </a:extLst>
          </p:cNvPr>
          <p:cNvSpPr>
            <a:spLocks noGrp="1"/>
          </p:cNvSpPr>
          <p:nvPr>
            <p:ph type="body" sz="quarter" idx="11"/>
          </p:nvPr>
        </p:nvSpPr>
        <p:spPr/>
        <p:txBody>
          <a:bodyPr/>
          <a:lstStyle/>
          <a:p>
            <a:r>
              <a:rPr lang="en-AU" dirty="0"/>
              <a:t>Working in Teams</a:t>
            </a:r>
          </a:p>
        </p:txBody>
      </p:sp>
      <p:sp>
        <p:nvSpPr>
          <p:cNvPr id="4" name="Text Placeholder 3">
            <a:extLst>
              <a:ext uri="{FF2B5EF4-FFF2-40B4-BE49-F238E27FC236}">
                <a16:creationId xmlns:a16="http://schemas.microsoft.com/office/drawing/2014/main" id="{F0B81F61-1030-DB42-85D1-7CD0F257DF0E}"/>
              </a:ext>
            </a:extLst>
          </p:cNvPr>
          <p:cNvSpPr>
            <a:spLocks noGrp="1"/>
          </p:cNvSpPr>
          <p:nvPr>
            <p:ph type="body" sz="quarter" idx="10"/>
          </p:nvPr>
        </p:nvSpPr>
        <p:spPr>
          <a:xfrm>
            <a:off x="530175" y="1344061"/>
            <a:ext cx="4524425" cy="3341657"/>
          </a:xfrm>
        </p:spPr>
        <p:txBody>
          <a:bodyPr/>
          <a:lstStyle/>
          <a:p>
            <a:pPr marL="342900" indent="-342900">
              <a:buFont typeface="Arial" panose="020B0604020202020204" pitchFamily="34" charset="0"/>
              <a:buChar char="•"/>
            </a:pPr>
            <a:r>
              <a:rPr lang="en-AU" sz="2400" dirty="0"/>
              <a:t>Similar interests</a:t>
            </a:r>
          </a:p>
          <a:p>
            <a:pPr marL="342900" indent="-342900">
              <a:buFont typeface="Arial" panose="020B0604020202020204" pitchFamily="34" charset="0"/>
              <a:buChar char="•"/>
            </a:pPr>
            <a:r>
              <a:rPr lang="en-AU" sz="2400" dirty="0"/>
              <a:t>Range of skills</a:t>
            </a:r>
          </a:p>
          <a:p>
            <a:pPr marL="342900" indent="-342900">
              <a:buFont typeface="Arial" panose="020B0604020202020204" pitchFamily="34" charset="0"/>
              <a:buChar char="•"/>
            </a:pPr>
            <a:r>
              <a:rPr lang="en-AU" sz="2400" dirty="0"/>
              <a:t>Developing as a leader</a:t>
            </a:r>
          </a:p>
          <a:p>
            <a:pPr marL="342900" indent="-342900">
              <a:buFont typeface="Arial" panose="020B0604020202020204" pitchFamily="34" charset="0"/>
              <a:buChar char="•"/>
            </a:pPr>
            <a:r>
              <a:rPr lang="en-AU" sz="2400" dirty="0"/>
              <a:t>Team dynamics e.g. motivating each other, overcoming disagreements</a:t>
            </a:r>
          </a:p>
        </p:txBody>
      </p:sp>
      <p:pic>
        <p:nvPicPr>
          <p:cNvPr id="7" name="Picture 6">
            <a:extLst>
              <a:ext uri="{FF2B5EF4-FFF2-40B4-BE49-F238E27FC236}">
                <a16:creationId xmlns:a16="http://schemas.microsoft.com/office/drawing/2014/main" id="{F2436B35-549F-3346-A2AE-E9D525FE728D}"/>
              </a:ext>
            </a:extLst>
          </p:cNvPr>
          <p:cNvPicPr>
            <a:picLocks noChangeAspect="1"/>
          </p:cNvPicPr>
          <p:nvPr/>
        </p:nvPicPr>
        <p:blipFill>
          <a:blip r:embed="rId3"/>
          <a:stretch>
            <a:fillRect/>
          </a:stretch>
        </p:blipFill>
        <p:spPr>
          <a:xfrm>
            <a:off x="5975350" y="1143000"/>
            <a:ext cx="2641600" cy="2641600"/>
          </a:xfrm>
          <a:prstGeom prst="rect">
            <a:avLst/>
          </a:prstGeom>
        </p:spPr>
      </p:pic>
    </p:spTree>
    <p:extLst>
      <p:ext uri="{BB962C8B-B14F-4D97-AF65-F5344CB8AC3E}">
        <p14:creationId xmlns:p14="http://schemas.microsoft.com/office/powerpoint/2010/main" val="175603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47676" y="4527132"/>
            <a:ext cx="4248648" cy="461665"/>
          </a:xfrm>
          <a:prstGeom prst="rect">
            <a:avLst/>
          </a:prstGeom>
          <a:solidFill>
            <a:schemeClr val="bg1"/>
          </a:solidFill>
        </p:spPr>
        <p:txBody>
          <a:bodyPr wrap="square" rtlCol="0" anchor="ctr">
            <a:spAutoFit/>
          </a:bodyPr>
          <a:lstStyle/>
          <a:p>
            <a:pPr algn="ctr"/>
            <a:r>
              <a:rPr lang="en-AU" sz="2400" dirty="0">
                <a:solidFill>
                  <a:srgbClr val="FF5A00"/>
                </a:solidFill>
                <a:latin typeface="Arial" charset="0"/>
                <a:ea typeface="Arial" charset="0"/>
                <a:cs typeface="Arial" charset="0"/>
                <a:hlinkClick r:id="rId3"/>
              </a:rPr>
              <a:t>Click for the Team Sheet</a:t>
            </a:r>
            <a:endParaRPr lang="en-AU" sz="2400" dirty="0">
              <a:solidFill>
                <a:srgbClr val="FF5A00"/>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2E5EC68B-9819-1C47-AF8C-18FC2251C524}"/>
              </a:ext>
            </a:extLst>
          </p:cNvPr>
          <p:cNvPicPr>
            <a:picLocks noChangeAspect="1"/>
          </p:cNvPicPr>
          <p:nvPr/>
        </p:nvPicPr>
        <p:blipFill rotWithShape="1">
          <a:blip r:embed="rId4"/>
          <a:srcRect l="7754" t="3354" r="6804" b="57568"/>
          <a:stretch/>
        </p:blipFill>
        <p:spPr>
          <a:xfrm>
            <a:off x="1839685" y="534838"/>
            <a:ext cx="5464631" cy="3536830"/>
          </a:xfrm>
          <a:prstGeom prst="rect">
            <a:avLst/>
          </a:prstGeom>
        </p:spPr>
      </p:pic>
    </p:spTree>
    <p:extLst>
      <p:ext uri="{BB962C8B-B14F-4D97-AF65-F5344CB8AC3E}">
        <p14:creationId xmlns:p14="http://schemas.microsoft.com/office/powerpoint/2010/main" val="77117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P18_SJ_AU_Global Village_FINAL_21032018">
            <a:hlinkClick r:id="" action="ppaction://media"/>
            <a:extLst>
              <a:ext uri="{FF2B5EF4-FFF2-40B4-BE49-F238E27FC236}">
                <a16:creationId xmlns:a16="http://schemas.microsoft.com/office/drawing/2014/main" id="{89FDFDAB-6031-4143-B30D-D9CEB5780F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283394058"/>
      </p:ext>
    </p:extLst>
  </p:cSld>
  <p:clrMapOvr>
    <a:masterClrMapping/>
  </p:clrMapOvr>
  <p:transition spd="med" advTm="1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7544" y="3630518"/>
            <a:ext cx="8289727" cy="403957"/>
            <a:chOff x="494705" y="3976093"/>
            <a:chExt cx="8289727" cy="403957"/>
          </a:xfrm>
        </p:grpSpPr>
        <p:sp>
          <p:nvSpPr>
            <p:cNvPr id="85" name="TextBox 84"/>
            <p:cNvSpPr txBox="1">
              <a:spLocks noChangeArrowheads="1"/>
            </p:cNvSpPr>
            <p:nvPr/>
          </p:nvSpPr>
          <p:spPr bwMode="auto">
            <a:xfrm>
              <a:off x="4626174" y="3976093"/>
              <a:ext cx="23770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Social Exclusion</a:t>
              </a:r>
            </a:p>
          </p:txBody>
        </p:sp>
        <p:sp>
          <p:nvSpPr>
            <p:cNvPr id="95" name="TextBox 94"/>
            <p:cNvSpPr txBox="1">
              <a:spLocks noChangeArrowheads="1"/>
            </p:cNvSpPr>
            <p:nvPr/>
          </p:nvSpPr>
          <p:spPr bwMode="auto">
            <a:xfrm>
              <a:off x="494705" y="3976093"/>
              <a:ext cx="134838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Bullying</a:t>
              </a:r>
            </a:p>
          </p:txBody>
        </p:sp>
        <p:sp>
          <p:nvSpPr>
            <p:cNvPr id="147473" name="TextBox 99"/>
            <p:cNvSpPr txBox="1">
              <a:spLocks noChangeArrowheads="1"/>
            </p:cNvSpPr>
            <p:nvPr/>
          </p:nvSpPr>
          <p:spPr bwMode="auto">
            <a:xfrm>
              <a:off x="6624043" y="3976093"/>
              <a:ext cx="2160389" cy="40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392B70"/>
                  </a:solidFill>
                  <a:latin typeface="Arial" panose="020B0604020202020204" pitchFamily="34" charset="0"/>
                  <a:cs typeface="Arial" panose="020B0604020202020204" pitchFamily="34" charset="0"/>
                </a:rPr>
                <a:t>Homelessness</a:t>
              </a:r>
            </a:p>
          </p:txBody>
        </p:sp>
        <p:sp>
          <p:nvSpPr>
            <p:cNvPr id="147480" name="TextBox 106"/>
            <p:cNvSpPr txBox="1">
              <a:spLocks noChangeArrowheads="1"/>
            </p:cNvSpPr>
            <p:nvPr/>
          </p:nvSpPr>
          <p:spPr bwMode="auto">
            <a:xfrm>
              <a:off x="1951434" y="3976093"/>
              <a:ext cx="310634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Wildlife Extinction</a:t>
              </a:r>
            </a:p>
          </p:txBody>
        </p:sp>
      </p:grpSp>
      <p:grpSp>
        <p:nvGrpSpPr>
          <p:cNvPr id="6" name="Group 5"/>
          <p:cNvGrpSpPr/>
          <p:nvPr/>
        </p:nvGrpSpPr>
        <p:grpSpPr>
          <a:xfrm>
            <a:off x="467544" y="2172020"/>
            <a:ext cx="8201620" cy="412810"/>
            <a:chOff x="494705" y="2301478"/>
            <a:chExt cx="8201620" cy="412810"/>
          </a:xfrm>
        </p:grpSpPr>
        <p:sp>
          <p:nvSpPr>
            <p:cNvPr id="147457" name="TextBox 83"/>
            <p:cNvSpPr txBox="1">
              <a:spLocks noChangeArrowheads="1"/>
            </p:cNvSpPr>
            <p:nvPr/>
          </p:nvSpPr>
          <p:spPr bwMode="auto">
            <a:xfrm>
              <a:off x="3197424" y="2314178"/>
              <a:ext cx="34236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Unfair Work Conditions</a:t>
              </a:r>
            </a:p>
          </p:txBody>
        </p:sp>
        <p:sp>
          <p:nvSpPr>
            <p:cNvPr id="93" name="TextBox 92"/>
            <p:cNvSpPr txBox="1">
              <a:spLocks noChangeArrowheads="1"/>
            </p:cNvSpPr>
            <p:nvPr/>
          </p:nvSpPr>
          <p:spPr bwMode="auto">
            <a:xfrm>
              <a:off x="6192441" y="2301478"/>
              <a:ext cx="25038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392B70"/>
                  </a:solidFill>
                  <a:latin typeface="Arial" panose="020B0604020202020204" pitchFamily="34" charset="0"/>
                  <a:cs typeface="Arial" panose="020B0604020202020204" pitchFamily="34" charset="0"/>
                </a:rPr>
                <a:t>Deadly Diseases</a:t>
              </a:r>
            </a:p>
          </p:txBody>
        </p:sp>
        <p:sp>
          <p:nvSpPr>
            <p:cNvPr id="109" name="TextBox 108"/>
            <p:cNvSpPr txBox="1">
              <a:spLocks noChangeArrowheads="1"/>
            </p:cNvSpPr>
            <p:nvPr/>
          </p:nvSpPr>
          <p:spPr bwMode="auto">
            <a:xfrm>
              <a:off x="494705" y="2301478"/>
              <a:ext cx="25038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Climate Change</a:t>
              </a:r>
            </a:p>
          </p:txBody>
        </p:sp>
      </p:grpSp>
      <p:grpSp>
        <p:nvGrpSpPr>
          <p:cNvPr id="2" name="Group 1"/>
          <p:cNvGrpSpPr/>
          <p:nvPr/>
        </p:nvGrpSpPr>
        <p:grpSpPr>
          <a:xfrm>
            <a:off x="467544" y="726222"/>
            <a:ext cx="8343900" cy="403957"/>
            <a:chOff x="494705" y="789385"/>
            <a:chExt cx="8343900" cy="403957"/>
          </a:xfrm>
        </p:grpSpPr>
        <p:sp>
          <p:nvSpPr>
            <p:cNvPr id="89" name="TextBox 88"/>
            <p:cNvSpPr txBox="1">
              <a:spLocks noChangeArrowheads="1"/>
            </p:cNvSpPr>
            <p:nvPr/>
          </p:nvSpPr>
          <p:spPr bwMode="auto">
            <a:xfrm>
              <a:off x="7029450" y="789385"/>
              <a:ext cx="1809155" cy="40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4D4D4C"/>
                  </a:solidFill>
                  <a:latin typeface="Arial" panose="020B0604020202020204" pitchFamily="34" charset="0"/>
                  <a:cs typeface="Arial" panose="020B0604020202020204" pitchFamily="34" charset="0"/>
                </a:rPr>
                <a:t>Over-fishing</a:t>
              </a:r>
            </a:p>
          </p:txBody>
        </p:sp>
        <p:sp>
          <p:nvSpPr>
            <p:cNvPr id="90" name="TextBox 89"/>
            <p:cNvSpPr txBox="1">
              <a:spLocks noChangeArrowheads="1"/>
            </p:cNvSpPr>
            <p:nvPr/>
          </p:nvSpPr>
          <p:spPr bwMode="auto">
            <a:xfrm>
              <a:off x="1655565" y="789385"/>
              <a:ext cx="16484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Pollution</a:t>
              </a:r>
            </a:p>
          </p:txBody>
        </p:sp>
        <p:sp>
          <p:nvSpPr>
            <p:cNvPr id="147472" name="TextBox 98"/>
            <p:cNvSpPr txBox="1">
              <a:spLocks noChangeArrowheads="1"/>
            </p:cNvSpPr>
            <p:nvPr/>
          </p:nvSpPr>
          <p:spPr bwMode="auto">
            <a:xfrm>
              <a:off x="4976813" y="789385"/>
              <a:ext cx="2031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Sweatshops</a:t>
              </a:r>
            </a:p>
          </p:txBody>
        </p:sp>
        <p:sp>
          <p:nvSpPr>
            <p:cNvPr id="147475" name="TextBox 101"/>
            <p:cNvSpPr txBox="1">
              <a:spLocks noChangeArrowheads="1"/>
            </p:cNvSpPr>
            <p:nvPr/>
          </p:nvSpPr>
          <p:spPr bwMode="auto">
            <a:xfrm>
              <a:off x="3373041" y="789385"/>
              <a:ext cx="171211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Slavery</a:t>
              </a:r>
            </a:p>
          </p:txBody>
        </p:sp>
        <p:sp>
          <p:nvSpPr>
            <p:cNvPr id="110" name="TextBox 109"/>
            <p:cNvSpPr txBox="1">
              <a:spLocks noChangeArrowheads="1"/>
            </p:cNvSpPr>
            <p:nvPr/>
          </p:nvSpPr>
          <p:spPr bwMode="auto">
            <a:xfrm>
              <a:off x="494705" y="789385"/>
              <a:ext cx="17115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Stress</a:t>
              </a:r>
            </a:p>
          </p:txBody>
        </p:sp>
      </p:grpSp>
      <p:grpSp>
        <p:nvGrpSpPr>
          <p:cNvPr id="8" name="Group 7"/>
          <p:cNvGrpSpPr/>
          <p:nvPr/>
        </p:nvGrpSpPr>
        <p:grpSpPr>
          <a:xfrm>
            <a:off x="467544" y="3150254"/>
            <a:ext cx="8336742" cy="403957"/>
            <a:chOff x="494705" y="3381971"/>
            <a:chExt cx="8336742" cy="403957"/>
          </a:xfrm>
        </p:grpSpPr>
        <p:sp>
          <p:nvSpPr>
            <p:cNvPr id="147469" name="TextBox 95"/>
            <p:cNvSpPr txBox="1">
              <a:spLocks noChangeArrowheads="1"/>
            </p:cNvSpPr>
            <p:nvPr/>
          </p:nvSpPr>
          <p:spPr bwMode="auto">
            <a:xfrm>
              <a:off x="6157898" y="3381971"/>
              <a:ext cx="2673549" cy="40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4D4D4C"/>
                  </a:solidFill>
                  <a:latin typeface="Arial" panose="020B0604020202020204" pitchFamily="34" charset="0"/>
                  <a:cs typeface="Arial" panose="020B0604020202020204" pitchFamily="34" charset="0"/>
                </a:rPr>
                <a:t>Substance Abuse</a:t>
              </a:r>
            </a:p>
          </p:txBody>
        </p:sp>
        <p:sp>
          <p:nvSpPr>
            <p:cNvPr id="147476" name="TextBox 102"/>
            <p:cNvSpPr txBox="1">
              <a:spLocks noChangeArrowheads="1"/>
            </p:cNvSpPr>
            <p:nvPr/>
          </p:nvSpPr>
          <p:spPr bwMode="auto">
            <a:xfrm>
              <a:off x="3140869" y="3381971"/>
              <a:ext cx="19972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Homophobia</a:t>
              </a:r>
            </a:p>
          </p:txBody>
        </p:sp>
        <p:sp>
          <p:nvSpPr>
            <p:cNvPr id="108" name="TextBox 107"/>
            <p:cNvSpPr txBox="1">
              <a:spLocks noChangeArrowheads="1"/>
            </p:cNvSpPr>
            <p:nvPr/>
          </p:nvSpPr>
          <p:spPr bwMode="auto">
            <a:xfrm>
              <a:off x="5061347" y="3381971"/>
              <a:ext cx="161686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Extremism</a:t>
              </a:r>
            </a:p>
          </p:txBody>
        </p:sp>
        <p:sp>
          <p:nvSpPr>
            <p:cNvPr id="113" name="TextBox 112"/>
            <p:cNvSpPr txBox="1">
              <a:spLocks noChangeArrowheads="1"/>
            </p:cNvSpPr>
            <p:nvPr/>
          </p:nvSpPr>
          <p:spPr bwMode="auto">
            <a:xfrm>
              <a:off x="494705" y="3381971"/>
              <a:ext cx="2757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Over-consumption</a:t>
              </a:r>
            </a:p>
          </p:txBody>
        </p:sp>
      </p:grpSp>
      <p:grpSp>
        <p:nvGrpSpPr>
          <p:cNvPr id="10" name="Group 9"/>
          <p:cNvGrpSpPr/>
          <p:nvPr/>
        </p:nvGrpSpPr>
        <p:grpSpPr>
          <a:xfrm>
            <a:off x="467544" y="4110783"/>
            <a:ext cx="7963879" cy="400110"/>
            <a:chOff x="494705" y="4489252"/>
            <a:chExt cx="7963879" cy="400110"/>
          </a:xfrm>
        </p:grpSpPr>
        <p:sp>
          <p:nvSpPr>
            <p:cNvPr id="147465" name="TextBox 91"/>
            <p:cNvSpPr txBox="1">
              <a:spLocks noChangeArrowheads="1"/>
            </p:cNvSpPr>
            <p:nvPr/>
          </p:nvSpPr>
          <p:spPr bwMode="auto">
            <a:xfrm>
              <a:off x="2276475" y="4489252"/>
              <a:ext cx="123646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Poverty</a:t>
              </a:r>
            </a:p>
          </p:txBody>
        </p:sp>
        <p:sp>
          <p:nvSpPr>
            <p:cNvPr id="101" name="TextBox 100"/>
            <p:cNvSpPr txBox="1">
              <a:spLocks noChangeArrowheads="1"/>
            </p:cNvSpPr>
            <p:nvPr/>
          </p:nvSpPr>
          <p:spPr bwMode="auto">
            <a:xfrm>
              <a:off x="5544146" y="4489252"/>
              <a:ext cx="14579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Prejudice</a:t>
              </a:r>
            </a:p>
          </p:txBody>
        </p:sp>
        <p:sp>
          <p:nvSpPr>
            <p:cNvPr id="105" name="TextBox 104"/>
            <p:cNvSpPr txBox="1">
              <a:spLocks noChangeArrowheads="1"/>
            </p:cNvSpPr>
            <p:nvPr/>
          </p:nvSpPr>
          <p:spPr bwMode="auto">
            <a:xfrm>
              <a:off x="494705" y="4489252"/>
              <a:ext cx="18698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Intolerance</a:t>
              </a:r>
            </a:p>
          </p:txBody>
        </p:sp>
        <p:sp>
          <p:nvSpPr>
            <p:cNvPr id="147479" name="TextBox 105"/>
            <p:cNvSpPr txBox="1">
              <a:spLocks noChangeArrowheads="1"/>
            </p:cNvSpPr>
            <p:nvPr/>
          </p:nvSpPr>
          <p:spPr bwMode="auto">
            <a:xfrm>
              <a:off x="6811354" y="4489252"/>
              <a:ext cx="16472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392B70"/>
                  </a:solidFill>
                  <a:latin typeface="Arial" panose="020B0604020202020204" pitchFamily="34" charset="0"/>
                  <a:cs typeface="Arial" panose="020B0604020202020204" pitchFamily="34" charset="0"/>
                </a:rPr>
                <a:t>Inequality</a:t>
              </a:r>
            </a:p>
          </p:txBody>
        </p:sp>
        <p:sp>
          <p:nvSpPr>
            <p:cNvPr id="114" name="TextBox 113"/>
            <p:cNvSpPr txBox="1">
              <a:spLocks noChangeArrowheads="1"/>
            </p:cNvSpPr>
            <p:nvPr/>
          </p:nvSpPr>
          <p:spPr bwMode="auto">
            <a:xfrm>
              <a:off x="3654028" y="4489252"/>
              <a:ext cx="18067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Persecution</a:t>
              </a:r>
            </a:p>
          </p:txBody>
        </p:sp>
      </p:grpSp>
      <p:grpSp>
        <p:nvGrpSpPr>
          <p:cNvPr id="7" name="Group 6"/>
          <p:cNvGrpSpPr/>
          <p:nvPr/>
        </p:nvGrpSpPr>
        <p:grpSpPr>
          <a:xfrm>
            <a:off x="467544" y="2661137"/>
            <a:ext cx="8193286" cy="412810"/>
            <a:chOff x="494705" y="2842022"/>
            <a:chExt cx="8193286" cy="412810"/>
          </a:xfrm>
        </p:grpSpPr>
        <p:sp>
          <p:nvSpPr>
            <p:cNvPr id="86" name="TextBox 85"/>
            <p:cNvSpPr txBox="1">
              <a:spLocks noChangeArrowheads="1"/>
            </p:cNvSpPr>
            <p:nvPr/>
          </p:nvSpPr>
          <p:spPr bwMode="auto">
            <a:xfrm>
              <a:off x="5328047" y="2842022"/>
              <a:ext cx="33599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392B70"/>
                  </a:solidFill>
                  <a:latin typeface="Arial" panose="020B0604020202020204" pitchFamily="34" charset="0"/>
                  <a:cs typeface="Arial" panose="020B0604020202020204" pitchFamily="34" charset="0"/>
                </a:rPr>
                <a:t>Indigenous Inequality</a:t>
              </a:r>
            </a:p>
          </p:txBody>
        </p:sp>
        <p:sp>
          <p:nvSpPr>
            <p:cNvPr id="147460" name="TextBox 86"/>
            <p:cNvSpPr txBox="1">
              <a:spLocks noChangeArrowheads="1"/>
            </p:cNvSpPr>
            <p:nvPr/>
          </p:nvSpPr>
          <p:spPr bwMode="auto">
            <a:xfrm>
              <a:off x="494705" y="2842022"/>
              <a:ext cx="27259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Gender Inequality</a:t>
              </a:r>
            </a:p>
          </p:txBody>
        </p:sp>
        <p:sp>
          <p:nvSpPr>
            <p:cNvPr id="147484" name="TextBox 110"/>
            <p:cNvSpPr txBox="1">
              <a:spLocks noChangeArrowheads="1"/>
            </p:cNvSpPr>
            <p:nvPr/>
          </p:nvSpPr>
          <p:spPr bwMode="auto">
            <a:xfrm>
              <a:off x="5036414" y="2854722"/>
              <a:ext cx="10775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War</a:t>
              </a:r>
            </a:p>
          </p:txBody>
        </p:sp>
        <p:sp>
          <p:nvSpPr>
            <p:cNvPr id="115" name="TextBox 114"/>
            <p:cNvSpPr txBox="1">
              <a:spLocks noChangeArrowheads="1"/>
            </p:cNvSpPr>
            <p:nvPr/>
          </p:nvSpPr>
          <p:spPr bwMode="auto">
            <a:xfrm>
              <a:off x="3221831" y="2842022"/>
              <a:ext cx="16621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Corruption</a:t>
              </a:r>
            </a:p>
          </p:txBody>
        </p:sp>
      </p:grpSp>
      <p:grpSp>
        <p:nvGrpSpPr>
          <p:cNvPr id="4" name="Group 3"/>
          <p:cNvGrpSpPr/>
          <p:nvPr/>
        </p:nvGrpSpPr>
        <p:grpSpPr>
          <a:xfrm>
            <a:off x="467544" y="1206486"/>
            <a:ext cx="8343900" cy="412810"/>
            <a:chOff x="494705" y="1248371"/>
            <a:chExt cx="8343900" cy="412810"/>
          </a:xfrm>
        </p:grpSpPr>
        <p:sp>
          <p:nvSpPr>
            <p:cNvPr id="88" name="TextBox 87"/>
            <p:cNvSpPr txBox="1">
              <a:spLocks noChangeArrowheads="1"/>
            </p:cNvSpPr>
            <p:nvPr/>
          </p:nvSpPr>
          <p:spPr bwMode="auto">
            <a:xfrm>
              <a:off x="4056063" y="1261071"/>
              <a:ext cx="23455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Deforestation</a:t>
              </a:r>
            </a:p>
          </p:txBody>
        </p:sp>
        <p:sp>
          <p:nvSpPr>
            <p:cNvPr id="147464" name="TextBox 90"/>
            <p:cNvSpPr txBox="1">
              <a:spLocks noChangeArrowheads="1"/>
            </p:cNvSpPr>
            <p:nvPr/>
          </p:nvSpPr>
          <p:spPr bwMode="auto">
            <a:xfrm>
              <a:off x="5447109" y="1248371"/>
              <a:ext cx="33914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4D4D4C"/>
                  </a:solidFill>
                  <a:latin typeface="Arial" panose="020B0604020202020204" pitchFamily="34" charset="0"/>
                  <a:cs typeface="Arial" panose="020B0604020202020204" pitchFamily="34" charset="0"/>
                </a:rPr>
                <a:t>Human Trafficking</a:t>
              </a:r>
            </a:p>
          </p:txBody>
        </p:sp>
        <p:sp>
          <p:nvSpPr>
            <p:cNvPr id="147477" name="TextBox 103"/>
            <p:cNvSpPr txBox="1">
              <a:spLocks noChangeArrowheads="1"/>
            </p:cNvSpPr>
            <p:nvPr/>
          </p:nvSpPr>
          <p:spPr bwMode="auto">
            <a:xfrm>
              <a:off x="494705" y="1248371"/>
              <a:ext cx="17115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Racism</a:t>
              </a:r>
            </a:p>
          </p:txBody>
        </p:sp>
        <p:sp>
          <p:nvSpPr>
            <p:cNvPr id="118" name="TextBox 117"/>
            <p:cNvSpPr txBox="1">
              <a:spLocks noChangeArrowheads="1"/>
            </p:cNvSpPr>
            <p:nvPr/>
          </p:nvSpPr>
          <p:spPr bwMode="auto">
            <a:xfrm>
              <a:off x="2327672" y="1261071"/>
              <a:ext cx="17746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Neglect</a:t>
              </a:r>
            </a:p>
          </p:txBody>
        </p:sp>
      </p:grpSp>
      <p:grpSp>
        <p:nvGrpSpPr>
          <p:cNvPr id="3" name="Group 2"/>
          <p:cNvGrpSpPr/>
          <p:nvPr/>
        </p:nvGrpSpPr>
        <p:grpSpPr>
          <a:xfrm>
            <a:off x="467544" y="249805"/>
            <a:ext cx="8349257" cy="400110"/>
            <a:chOff x="467321" y="249436"/>
            <a:chExt cx="8349257" cy="400110"/>
          </a:xfrm>
        </p:grpSpPr>
        <p:sp>
          <p:nvSpPr>
            <p:cNvPr id="147471" name="TextBox 97"/>
            <p:cNvSpPr txBox="1">
              <a:spLocks noChangeArrowheads="1"/>
            </p:cNvSpPr>
            <p:nvPr/>
          </p:nvSpPr>
          <p:spPr bwMode="auto">
            <a:xfrm>
              <a:off x="4986338" y="249436"/>
              <a:ext cx="2124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Discrimination</a:t>
              </a:r>
            </a:p>
          </p:txBody>
        </p:sp>
        <p:sp>
          <p:nvSpPr>
            <p:cNvPr id="147485" name="TextBox 111"/>
            <p:cNvSpPr txBox="1">
              <a:spLocks noChangeArrowheads="1"/>
            </p:cNvSpPr>
            <p:nvPr/>
          </p:nvSpPr>
          <p:spPr bwMode="auto">
            <a:xfrm>
              <a:off x="6651427" y="249436"/>
              <a:ext cx="21651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r" eaLnBrk="1"/>
              <a:r>
                <a:rPr lang="en-AU" sz="2000" dirty="0">
                  <a:solidFill>
                    <a:srgbClr val="4D4D4C"/>
                  </a:solidFill>
                  <a:latin typeface="Arial" panose="020B0604020202020204" pitchFamily="34" charset="0"/>
                  <a:cs typeface="Arial" panose="020B0604020202020204" pitchFamily="34" charset="0"/>
                </a:rPr>
                <a:t>Terrorism</a:t>
              </a:r>
            </a:p>
          </p:txBody>
        </p:sp>
        <p:sp>
          <p:nvSpPr>
            <p:cNvPr id="116" name="Rectangle 115"/>
            <p:cNvSpPr>
              <a:spLocks noChangeArrowheads="1"/>
            </p:cNvSpPr>
            <p:nvPr/>
          </p:nvSpPr>
          <p:spPr bwMode="auto">
            <a:xfrm>
              <a:off x="467321" y="249436"/>
              <a:ext cx="1394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n-AU" sz="2000" dirty="0">
                  <a:solidFill>
                    <a:srgbClr val="392B70"/>
                  </a:solidFill>
                  <a:latin typeface="Arial" panose="020B0604020202020204" pitchFamily="34" charset="0"/>
                  <a:ea typeface="Arial" charset="0"/>
                  <a:cs typeface="Arial" panose="020B0604020202020204" pitchFamily="34" charset="0"/>
                </a:rPr>
                <a:t>HIV/Aids</a:t>
              </a:r>
            </a:p>
          </p:txBody>
        </p:sp>
        <p:sp>
          <p:nvSpPr>
            <p:cNvPr id="119" name="TextBox 118"/>
            <p:cNvSpPr txBox="1">
              <a:spLocks noChangeArrowheads="1"/>
            </p:cNvSpPr>
            <p:nvPr/>
          </p:nvSpPr>
          <p:spPr bwMode="auto">
            <a:xfrm>
              <a:off x="2166342" y="249436"/>
              <a:ext cx="25675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ea typeface="Arial" charset="0"/>
                  <a:cs typeface="Arial" panose="020B0604020202020204" pitchFamily="34" charset="0"/>
                </a:rPr>
                <a:t>Limited schooling</a:t>
              </a:r>
            </a:p>
          </p:txBody>
        </p:sp>
      </p:grpSp>
      <p:grpSp>
        <p:nvGrpSpPr>
          <p:cNvPr id="5" name="Group 4"/>
          <p:cNvGrpSpPr/>
          <p:nvPr/>
        </p:nvGrpSpPr>
        <p:grpSpPr>
          <a:xfrm>
            <a:off x="467544" y="1695603"/>
            <a:ext cx="8262938" cy="400110"/>
            <a:chOff x="494705" y="1761530"/>
            <a:chExt cx="8262938" cy="400110"/>
          </a:xfrm>
        </p:grpSpPr>
        <p:sp>
          <p:nvSpPr>
            <p:cNvPr id="94" name="TextBox 93"/>
            <p:cNvSpPr txBox="1">
              <a:spLocks noChangeArrowheads="1"/>
            </p:cNvSpPr>
            <p:nvPr/>
          </p:nvSpPr>
          <p:spPr bwMode="auto">
            <a:xfrm>
              <a:off x="2621756" y="1761530"/>
              <a:ext cx="3138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392B70"/>
                  </a:solidFill>
                  <a:latin typeface="Arial" panose="020B0604020202020204" pitchFamily="34" charset="0"/>
                  <a:cs typeface="Arial" panose="020B0604020202020204" pitchFamily="34" charset="0"/>
                </a:rPr>
                <a:t>Domestic Violence</a:t>
              </a:r>
            </a:p>
          </p:txBody>
        </p:sp>
        <p:sp>
          <p:nvSpPr>
            <p:cNvPr id="147470" name="TextBox 96"/>
            <p:cNvSpPr txBox="1">
              <a:spLocks noChangeArrowheads="1"/>
            </p:cNvSpPr>
            <p:nvPr/>
          </p:nvSpPr>
          <p:spPr bwMode="auto">
            <a:xfrm>
              <a:off x="5267921" y="1761530"/>
              <a:ext cx="1724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Depression</a:t>
              </a:r>
            </a:p>
          </p:txBody>
        </p:sp>
        <p:sp>
          <p:nvSpPr>
            <p:cNvPr id="117" name="TextBox 116"/>
            <p:cNvSpPr txBox="1">
              <a:spLocks noChangeArrowheads="1"/>
            </p:cNvSpPr>
            <p:nvPr/>
          </p:nvSpPr>
          <p:spPr bwMode="auto">
            <a:xfrm>
              <a:off x="494705" y="1761530"/>
              <a:ext cx="26306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5000">
                  <a:solidFill>
                    <a:srgbClr val="000000"/>
                  </a:solidFill>
                  <a:latin typeface="Helvetica Light" charset="0"/>
                  <a:ea typeface="ＭＳ Ｐゴシック" charset="0"/>
                  <a:cs typeface="ＭＳ Ｐゴシック" charset="0"/>
                  <a:sym typeface="Helvetica Light" charset="0"/>
                </a:defRPr>
              </a:lvl1pPr>
              <a:lvl2pPr marL="742950" indent="-285750" eaLnBrk="0">
                <a:defRPr sz="5000">
                  <a:solidFill>
                    <a:srgbClr val="000000"/>
                  </a:solidFill>
                  <a:latin typeface="Helvetica Light" charset="0"/>
                  <a:ea typeface="ＭＳ Ｐゴシック" charset="0"/>
                  <a:sym typeface="Helvetica Light" charset="0"/>
                </a:defRPr>
              </a:lvl2pPr>
              <a:lvl3pPr marL="1143000" indent="-228600" eaLnBrk="0">
                <a:defRPr sz="5000">
                  <a:solidFill>
                    <a:srgbClr val="000000"/>
                  </a:solidFill>
                  <a:latin typeface="Helvetica Light" charset="0"/>
                  <a:ea typeface="ＭＳ Ｐゴシック" charset="0"/>
                  <a:sym typeface="Helvetica Light" charset="0"/>
                </a:defRPr>
              </a:lvl3pPr>
              <a:lvl4pPr marL="1600200" indent="-228600" eaLnBrk="0">
                <a:defRPr sz="5000">
                  <a:solidFill>
                    <a:srgbClr val="000000"/>
                  </a:solidFill>
                  <a:latin typeface="Helvetica Light" charset="0"/>
                  <a:ea typeface="ＭＳ Ｐゴシック" charset="0"/>
                  <a:sym typeface="Helvetica Light" charset="0"/>
                </a:defRPr>
              </a:lvl4pPr>
              <a:lvl5pPr marL="2057400" indent="-228600" eaLnBrk="0">
                <a:defRPr sz="5000">
                  <a:solidFill>
                    <a:srgbClr val="000000"/>
                  </a:solidFill>
                  <a:latin typeface="Helvetica Light" charset="0"/>
                  <a:ea typeface="ＭＳ Ｐゴシック"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ＭＳ Ｐゴシック" charset="0"/>
                  <a:sym typeface="Helvetica Light" charset="0"/>
                </a:defRPr>
              </a:lvl9pPr>
            </a:lstStyle>
            <a:p>
              <a:pPr algn="l" eaLnBrk="1"/>
              <a:r>
                <a:rPr lang="en-AU" sz="2000" dirty="0">
                  <a:solidFill>
                    <a:srgbClr val="4D4D4C"/>
                  </a:solidFill>
                  <a:latin typeface="Arial" panose="020B0604020202020204" pitchFamily="34" charset="0"/>
                  <a:cs typeface="Arial" panose="020B0604020202020204" pitchFamily="34" charset="0"/>
                </a:rPr>
                <a:t>Animal Cruelty</a:t>
              </a:r>
            </a:p>
          </p:txBody>
        </p:sp>
        <p:sp>
          <p:nvSpPr>
            <p:cNvPr id="147493" name="Rectangle 179199"/>
            <p:cNvSpPr>
              <a:spLocks noChangeArrowheads="1"/>
            </p:cNvSpPr>
            <p:nvPr/>
          </p:nvSpPr>
          <p:spPr bwMode="auto">
            <a:xfrm>
              <a:off x="6992541" y="1761530"/>
              <a:ext cx="17651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AU" sz="2000" dirty="0">
                  <a:solidFill>
                    <a:srgbClr val="392B70"/>
                  </a:solidFill>
                  <a:latin typeface="Arial" panose="020B0604020202020204" pitchFamily="34" charset="0"/>
                  <a:cs typeface="Arial" panose="020B0604020202020204" pitchFamily="34" charset="0"/>
                </a:rPr>
                <a:t>Persecution</a:t>
              </a:r>
            </a:p>
          </p:txBody>
        </p:sp>
      </p:grpSp>
    </p:spTree>
    <p:extLst>
      <p:ext uri="{BB962C8B-B14F-4D97-AF65-F5344CB8AC3E}">
        <p14:creationId xmlns:p14="http://schemas.microsoft.com/office/powerpoint/2010/main" val="9426684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BB23FD-BB19-FC43-9921-EE74AB62CC99}"/>
              </a:ext>
            </a:extLst>
          </p:cNvPr>
          <p:cNvSpPr>
            <a:spLocks noGrp="1"/>
          </p:cNvSpPr>
          <p:nvPr>
            <p:ph type="body" sz="quarter" idx="11"/>
          </p:nvPr>
        </p:nvSpPr>
        <p:spPr/>
        <p:txBody>
          <a:bodyPr/>
          <a:lstStyle/>
          <a:p>
            <a:r>
              <a:rPr lang="en-AU" dirty="0"/>
              <a:t>Choosing an issue</a:t>
            </a:r>
          </a:p>
        </p:txBody>
      </p:sp>
      <p:sp>
        <p:nvSpPr>
          <p:cNvPr id="4" name="Text Placeholder 3">
            <a:extLst>
              <a:ext uri="{FF2B5EF4-FFF2-40B4-BE49-F238E27FC236}">
                <a16:creationId xmlns:a16="http://schemas.microsoft.com/office/drawing/2014/main" id="{F0B81F61-1030-DB42-85D1-7CD0F257DF0E}"/>
              </a:ext>
            </a:extLst>
          </p:cNvPr>
          <p:cNvSpPr>
            <a:spLocks noGrp="1"/>
          </p:cNvSpPr>
          <p:nvPr>
            <p:ph type="body" sz="quarter" idx="10"/>
          </p:nvPr>
        </p:nvSpPr>
        <p:spPr>
          <a:xfrm>
            <a:off x="530175" y="1344061"/>
            <a:ext cx="4245025" cy="3341657"/>
          </a:xfrm>
        </p:spPr>
        <p:txBody>
          <a:bodyPr/>
          <a:lstStyle/>
          <a:p>
            <a:pPr marL="457200" indent="-457200">
              <a:buFont typeface="Arial" charset="0"/>
              <a:buChar char="•"/>
            </a:pPr>
            <a:r>
              <a:rPr lang="en-AU" sz="2400" dirty="0"/>
              <a:t>Something that all members of your team are passionate about making a positive change to </a:t>
            </a:r>
          </a:p>
        </p:txBody>
      </p:sp>
      <p:pic>
        <p:nvPicPr>
          <p:cNvPr id="7" name="Picture 6">
            <a:extLst>
              <a:ext uri="{FF2B5EF4-FFF2-40B4-BE49-F238E27FC236}">
                <a16:creationId xmlns:a16="http://schemas.microsoft.com/office/drawing/2014/main" id="{F2436B35-549F-3346-A2AE-E9D525FE728D}"/>
              </a:ext>
            </a:extLst>
          </p:cNvPr>
          <p:cNvPicPr>
            <a:picLocks noChangeAspect="1"/>
          </p:cNvPicPr>
          <p:nvPr/>
        </p:nvPicPr>
        <p:blipFill>
          <a:blip r:embed="rId3"/>
          <a:stretch>
            <a:fillRect/>
          </a:stretch>
        </p:blipFill>
        <p:spPr>
          <a:xfrm>
            <a:off x="5975350" y="1143000"/>
            <a:ext cx="2641600" cy="2641600"/>
          </a:xfrm>
          <a:prstGeom prst="rect">
            <a:avLst/>
          </a:prstGeom>
        </p:spPr>
      </p:pic>
    </p:spTree>
    <p:extLst>
      <p:ext uri="{BB962C8B-B14F-4D97-AF65-F5344CB8AC3E}">
        <p14:creationId xmlns:p14="http://schemas.microsoft.com/office/powerpoint/2010/main" val="389731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chor="ctr"/>
          <a:lstStyle/>
          <a:p>
            <a:r>
              <a:rPr lang="en-AU" b="1" dirty="0">
                <a:latin typeface="Arial Black" charset="0"/>
                <a:ea typeface="Arial Black" charset="0"/>
                <a:cs typeface="Arial Black" charset="0"/>
              </a:rPr>
              <a:t>More Information</a:t>
            </a:r>
          </a:p>
        </p:txBody>
      </p:sp>
      <p:sp>
        <p:nvSpPr>
          <p:cNvPr id="3" name="Text Placeholder 1"/>
          <p:cNvSpPr>
            <a:spLocks noGrp="1"/>
          </p:cNvSpPr>
          <p:nvPr>
            <p:ph type="body" sz="quarter" idx="10"/>
          </p:nvPr>
        </p:nvSpPr>
        <p:spPr>
          <a:xfrm>
            <a:off x="530175" y="1344061"/>
            <a:ext cx="3915702" cy="3341657"/>
          </a:xfrm>
        </p:spPr>
        <p:txBody>
          <a:bodyPr anchor="t"/>
          <a:lstStyle/>
          <a:p>
            <a:pPr marL="457200" indent="-457200">
              <a:buFont typeface="Arial" charset="0"/>
              <a:buChar char="•"/>
            </a:pPr>
            <a:r>
              <a:rPr lang="en-AU" sz="2400" dirty="0"/>
              <a:t>Disability Discrimination</a:t>
            </a:r>
          </a:p>
          <a:p>
            <a:pPr marL="457200" indent="-457200">
              <a:buFont typeface="Arial" charset="0"/>
              <a:buChar char="•"/>
            </a:pPr>
            <a:r>
              <a:rPr lang="en-AU" sz="2400" dirty="0"/>
              <a:t>Gender Inequality</a:t>
            </a:r>
          </a:p>
          <a:p>
            <a:pPr marL="457200" indent="-457200">
              <a:buFont typeface="Arial" charset="0"/>
              <a:buChar char="•"/>
            </a:pPr>
            <a:r>
              <a:rPr lang="en-AU" sz="2400" dirty="0"/>
              <a:t>Homelessness</a:t>
            </a:r>
          </a:p>
          <a:p>
            <a:pPr marL="457200" indent="-457200">
              <a:buFont typeface="Arial" charset="0"/>
              <a:buChar char="•"/>
            </a:pPr>
            <a:r>
              <a:rPr lang="en-AU" sz="2400" dirty="0"/>
              <a:t>Homophobia</a:t>
            </a:r>
          </a:p>
          <a:p>
            <a:pPr marL="457200" indent="-457200">
              <a:buFont typeface="Arial" charset="0"/>
              <a:buChar char="•"/>
            </a:pPr>
            <a:r>
              <a:rPr lang="en-AU" sz="2400" dirty="0"/>
              <a:t>Human Trafficking</a:t>
            </a:r>
          </a:p>
          <a:p>
            <a:pPr marL="457200" indent="-457200">
              <a:buFont typeface="Arial" charset="0"/>
              <a:buChar char="•"/>
            </a:pPr>
            <a:r>
              <a:rPr lang="en-AU" sz="2400" dirty="0"/>
              <a:t>Lack of Schooling</a:t>
            </a:r>
          </a:p>
        </p:txBody>
      </p:sp>
      <p:sp>
        <p:nvSpPr>
          <p:cNvPr id="6" name="Text Placeholder 1"/>
          <p:cNvSpPr txBox="1">
            <a:spLocks/>
          </p:cNvSpPr>
          <p:nvPr/>
        </p:nvSpPr>
        <p:spPr>
          <a:xfrm>
            <a:off x="4684575" y="1344061"/>
            <a:ext cx="3915702" cy="3341657"/>
          </a:xfrm>
          <a:prstGeom prst="rect">
            <a:avLst/>
          </a:prstGeom>
        </p:spPr>
        <p:txBody>
          <a:bodyPr vert="horz" anchor="t"/>
          <a:lstStyle>
            <a:lvl1pPr marL="0" indent="0" algn="l" defTabSz="457200" rtl="0" eaLnBrk="1" latinLnBrk="0" hangingPunct="1">
              <a:spcBef>
                <a:spcPct val="20000"/>
              </a:spcBef>
              <a:buFont typeface="Arial"/>
              <a:buNone/>
              <a:defRPr sz="2800" kern="1200" baseline="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charset="0"/>
              <a:buChar char="•"/>
            </a:pPr>
            <a:r>
              <a:rPr lang="en-AU" sz="2400" dirty="0"/>
              <a:t>Poverty</a:t>
            </a:r>
          </a:p>
          <a:p>
            <a:pPr marL="457200" indent="-457200">
              <a:buFont typeface="Arial" charset="0"/>
              <a:buChar char="•"/>
            </a:pPr>
            <a:r>
              <a:rPr lang="en-AU" sz="2400" dirty="0"/>
              <a:t>Racism</a:t>
            </a:r>
          </a:p>
          <a:p>
            <a:pPr marL="457200" indent="-457200">
              <a:buFont typeface="Arial" charset="0"/>
              <a:buChar char="•"/>
            </a:pPr>
            <a:r>
              <a:rPr lang="en-AU" sz="2400" dirty="0"/>
              <a:t>Refugee Issues</a:t>
            </a:r>
          </a:p>
          <a:p>
            <a:pPr marL="457200" indent="-457200">
              <a:buFont typeface="Arial" charset="0"/>
              <a:buChar char="•"/>
            </a:pPr>
            <a:r>
              <a:rPr lang="en-AU" sz="2400" dirty="0"/>
              <a:t>Social Exclusion</a:t>
            </a:r>
          </a:p>
          <a:p>
            <a:pPr marL="457200" indent="-457200">
              <a:buFont typeface="Arial" charset="0"/>
              <a:buChar char="•"/>
            </a:pPr>
            <a:r>
              <a:rPr lang="en-AU" sz="2400" dirty="0"/>
              <a:t>Substance Abuse</a:t>
            </a:r>
          </a:p>
        </p:txBody>
      </p:sp>
      <p:sp>
        <p:nvSpPr>
          <p:cNvPr id="7" name="TextBox 6"/>
          <p:cNvSpPr txBox="1"/>
          <p:nvPr/>
        </p:nvSpPr>
        <p:spPr>
          <a:xfrm>
            <a:off x="2803336" y="4475936"/>
            <a:ext cx="3537328" cy="461665"/>
          </a:xfrm>
          <a:prstGeom prst="rect">
            <a:avLst/>
          </a:prstGeom>
          <a:solidFill>
            <a:schemeClr val="bg1"/>
          </a:solidFill>
        </p:spPr>
        <p:txBody>
          <a:bodyPr wrap="square" rtlCol="0" anchor="ctr">
            <a:spAutoFit/>
          </a:bodyPr>
          <a:lstStyle/>
          <a:p>
            <a:pPr algn="ctr"/>
            <a:r>
              <a:rPr lang="en-AU" sz="2400" dirty="0">
                <a:solidFill>
                  <a:srgbClr val="FF5A00"/>
                </a:solidFill>
                <a:latin typeface="Arial" charset="0"/>
                <a:ea typeface="Arial" charset="0"/>
                <a:cs typeface="Arial" charset="0"/>
                <a:hlinkClick r:id="rId3"/>
              </a:rPr>
              <a:t>Click for fact packs</a:t>
            </a:r>
            <a:endParaRPr lang="en-AU" sz="2400" dirty="0">
              <a:solidFill>
                <a:srgbClr val="FF5A00"/>
              </a:solidFill>
              <a:latin typeface="Arial" charset="0"/>
              <a:ea typeface="Arial" charset="0"/>
              <a:cs typeface="Arial" charset="0"/>
            </a:endParaRPr>
          </a:p>
        </p:txBody>
      </p:sp>
    </p:spTree>
    <p:extLst>
      <p:ext uri="{BB962C8B-B14F-4D97-AF65-F5344CB8AC3E}">
        <p14:creationId xmlns:p14="http://schemas.microsoft.com/office/powerpoint/2010/main" val="134697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AU" dirty="0"/>
              <a:t>Team Sheet</a:t>
            </a:r>
          </a:p>
        </p:txBody>
      </p:sp>
      <p:pic>
        <p:nvPicPr>
          <p:cNvPr id="6" name="Picture 5">
            <a:extLst>
              <a:ext uri="{FF2B5EF4-FFF2-40B4-BE49-F238E27FC236}">
                <a16:creationId xmlns:a16="http://schemas.microsoft.com/office/drawing/2014/main" id="{FDD45469-DE21-4D45-A73E-AE1E74D7D712}"/>
              </a:ext>
            </a:extLst>
          </p:cNvPr>
          <p:cNvPicPr>
            <a:picLocks noChangeAspect="1"/>
          </p:cNvPicPr>
          <p:nvPr/>
        </p:nvPicPr>
        <p:blipFill rotWithShape="1">
          <a:blip r:embed="rId3"/>
          <a:srcRect l="11314" t="41761" r="12026" b="48511"/>
          <a:stretch/>
        </p:blipFill>
        <p:spPr>
          <a:xfrm>
            <a:off x="993011" y="1929082"/>
            <a:ext cx="7157978" cy="1285336"/>
          </a:xfrm>
          <a:prstGeom prst="rect">
            <a:avLst/>
          </a:prstGeom>
        </p:spPr>
      </p:pic>
      <p:sp>
        <p:nvSpPr>
          <p:cNvPr id="2" name="TextBox 1"/>
          <p:cNvSpPr txBox="1"/>
          <p:nvPr/>
        </p:nvSpPr>
        <p:spPr>
          <a:xfrm>
            <a:off x="3198857" y="2597345"/>
            <a:ext cx="2746287" cy="461665"/>
          </a:xfrm>
          <a:prstGeom prst="rect">
            <a:avLst/>
          </a:prstGeom>
          <a:noFill/>
        </p:spPr>
        <p:txBody>
          <a:bodyPr wrap="square" rtlCol="0">
            <a:spAutoFit/>
          </a:bodyPr>
          <a:lstStyle/>
          <a:p>
            <a:pPr algn="ctr"/>
            <a:r>
              <a:rPr lang="en-AU" sz="2400" b="1" dirty="0">
                <a:solidFill>
                  <a:srgbClr val="392B70"/>
                </a:solidFill>
                <a:latin typeface="Arial" charset="0"/>
                <a:ea typeface="Arial" charset="0"/>
                <a:cs typeface="Arial" charset="0"/>
              </a:rPr>
              <a:t>social exclusion</a:t>
            </a:r>
          </a:p>
        </p:txBody>
      </p:sp>
    </p:spTree>
    <p:extLst>
      <p:ext uri="{BB962C8B-B14F-4D97-AF65-F5344CB8AC3E}">
        <p14:creationId xmlns:p14="http://schemas.microsoft.com/office/powerpoint/2010/main" val="570411828"/>
      </p:ext>
    </p:extLst>
  </p:cSld>
  <p:clrMapOvr>
    <a:masterClrMapping/>
  </p:clrMapOvr>
</p:sld>
</file>

<file path=ppt/theme/theme1.xml><?xml version="1.0" encoding="utf-8"?>
<a:theme xmlns:a="http://schemas.openxmlformats.org/drawingml/2006/main" name="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2.xml><?xml version="1.0" encoding="utf-8"?>
<a:theme xmlns:a="http://schemas.openxmlformats.org/drawingml/2006/main" name="1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3.xml><?xml version="1.0" encoding="utf-8"?>
<a:theme xmlns:a="http://schemas.openxmlformats.org/drawingml/2006/main" name="2_GLP Slide Template_160204">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5900"/>
      </a:hlink>
      <a:folHlink>
        <a:srgbClr val="FF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4.xml><?xml version="1.0" encoding="utf-8"?>
<a:theme xmlns:a="http://schemas.openxmlformats.org/drawingml/2006/main" name="3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5.xml><?xml version="1.0" encoding="utf-8"?>
<a:theme xmlns:a="http://schemas.openxmlformats.org/drawingml/2006/main" name="GLP_White">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P_White_HR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GLP Slide Template_160204.potx</Template>
  <TotalTime>15571</TotalTime>
  <Words>947</Words>
  <Application>Microsoft Macintosh PowerPoint</Application>
  <PresentationFormat>On-screen Show (16:9)</PresentationFormat>
  <Paragraphs>137</Paragraphs>
  <Slides>8</Slides>
  <Notes>8</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vt:i4>
      </vt:variant>
    </vt:vector>
  </HeadingPairs>
  <TitlesOfParts>
    <vt:vector size="22" baseType="lpstr">
      <vt:lpstr>ＭＳ Ｐゴシック</vt:lpstr>
      <vt:lpstr>Arial</vt:lpstr>
      <vt:lpstr>Arial Black</vt:lpstr>
      <vt:lpstr>Arial Regular</vt:lpstr>
      <vt:lpstr>Berthold AG Book Stencil</vt:lpstr>
      <vt:lpstr>Gibson</vt:lpstr>
      <vt:lpstr>Helvetica Light</vt:lpstr>
      <vt:lpstr>Open Sans</vt:lpstr>
      <vt:lpstr>GLP Slide Template_160204</vt:lpstr>
      <vt:lpstr>1_GLP Slide Template_160204</vt:lpstr>
      <vt:lpstr>2_GLP Slide Template_160204</vt:lpstr>
      <vt:lpstr>3_GLP Slide Template_160204</vt:lpstr>
      <vt:lpstr>GLP_White</vt:lpstr>
      <vt:lpstr>1_GLP_White_HR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High Resolves1</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Martin</dc:creator>
  <cp:lastModifiedBy>Lee Martin</cp:lastModifiedBy>
  <cp:revision>609</cp:revision>
  <cp:lastPrinted>2017-06-25T23:15:03Z</cp:lastPrinted>
  <dcterms:created xsi:type="dcterms:W3CDTF">2016-02-04T04:19:56Z</dcterms:created>
  <dcterms:modified xsi:type="dcterms:W3CDTF">2018-07-08T23:07:35Z</dcterms:modified>
</cp:coreProperties>
</file>