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0" r:id="rId2"/>
    <p:sldMasterId id="2147483780" r:id="rId3"/>
    <p:sldMasterId id="2147483782" r:id="rId4"/>
    <p:sldMasterId id="2147483682" r:id="rId5"/>
    <p:sldMasterId id="2147483739" r:id="rId6"/>
  </p:sldMasterIdLst>
  <p:notesMasterIdLst>
    <p:notesMasterId r:id="rId17"/>
  </p:notesMasterIdLst>
  <p:handoutMasterIdLst>
    <p:handoutMasterId r:id="rId18"/>
  </p:handoutMasterIdLst>
  <p:sldIdLst>
    <p:sldId id="456" r:id="rId7"/>
    <p:sldId id="495" r:id="rId8"/>
    <p:sldId id="550" r:id="rId9"/>
    <p:sldId id="467" r:id="rId10"/>
    <p:sldId id="497" r:id="rId11"/>
    <p:sldId id="500" r:id="rId12"/>
    <p:sldId id="524" r:id="rId13"/>
    <p:sldId id="498" r:id="rId14"/>
    <p:sldId id="522" r:id="rId15"/>
    <p:sldId id="499"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4D4C"/>
    <a:srgbClr val="392B70"/>
    <a:srgbClr val="D883FF"/>
    <a:srgbClr val="FFFFFF"/>
    <a:srgbClr val="FC4207"/>
    <a:srgbClr val="FFD9B7"/>
    <a:srgbClr val="FF5A00"/>
    <a:srgbClr val="3C3C3B"/>
    <a:srgbClr val="FF7814"/>
    <a:srgbClr val="E1E1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9" autoAdjust="0"/>
    <p:restoredTop sz="71298" autoAdjust="0"/>
  </p:normalViewPr>
  <p:slideViewPr>
    <p:cSldViewPr snapToGrid="0" snapToObjects="1">
      <p:cViewPr varScale="1">
        <p:scale>
          <a:sx n="148" d="100"/>
          <a:sy n="148" d="100"/>
        </p:scale>
        <p:origin x="392" y="176"/>
      </p:cViewPr>
      <p:guideLst>
        <p:guide orient="horz" pos="1620"/>
        <p:guide pos="2880"/>
      </p:guideLst>
    </p:cSldViewPr>
  </p:slideViewPr>
  <p:outlineViewPr>
    <p:cViewPr>
      <p:scale>
        <a:sx n="33" d="100"/>
        <a:sy n="33" d="100"/>
      </p:scale>
      <p:origin x="0" y="-17608"/>
    </p:cViewPr>
  </p:outlineViewPr>
  <p:notesTextViewPr>
    <p:cViewPr>
      <p:scale>
        <a:sx n="100" d="100"/>
        <a:sy n="100" d="100"/>
      </p:scale>
      <p:origin x="0" y="0"/>
    </p:cViewPr>
  </p:notesTextViewPr>
  <p:sorterViewPr>
    <p:cViewPr varScale="1">
      <p:scale>
        <a:sx n="100" d="100"/>
        <a:sy n="100" d="100"/>
      </p:scale>
      <p:origin x="0" y="4360"/>
    </p:cViewPr>
  </p:sorterViewPr>
  <p:notesViewPr>
    <p:cSldViewPr snapToGrid="0" snapToObjects="1">
      <p:cViewPr varScale="1">
        <p:scale>
          <a:sx n="69" d="100"/>
          <a:sy n="69" d="100"/>
        </p:scale>
        <p:origin x="-308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655" y="21454"/>
            <a:ext cx="6619345" cy="458788"/>
          </a:xfrm>
          <a:prstGeom prst="rect">
            <a:avLst/>
          </a:prstGeom>
        </p:spPr>
        <p:txBody>
          <a:bodyPr vert="horz" lIns="91440" tIns="45720" rIns="91440" bIns="45720" rtlCol="0" anchor="ctr"/>
          <a:lstStyle>
            <a:lvl1pPr algn="l">
              <a:defRPr sz="1200"/>
            </a:lvl1pPr>
          </a:lstStyle>
          <a:p>
            <a:r>
              <a:rPr lang="en-AU" sz="1800" dirty="0">
                <a:solidFill>
                  <a:srgbClr val="FC4207"/>
                </a:solidFill>
                <a:latin typeface="Berthold AG Book Stencil"/>
                <a:ea typeface="Arial" charset="0"/>
                <a:cs typeface="Berthold AG Book Stencil"/>
              </a:rPr>
              <a:t>Videos for Change v18.1</a:t>
            </a:r>
          </a:p>
          <a:p>
            <a:r>
              <a:rPr lang="en-AU" sz="1800" dirty="0">
                <a:solidFill>
                  <a:srgbClr val="FC4207"/>
                </a:solidFill>
                <a:latin typeface="Berthold AG Book Stencil"/>
                <a:ea typeface="Arial" charset="0"/>
                <a:cs typeface="Berthold AG Book Stencil"/>
              </a:rPr>
              <a:t>Student-facing Slides</a:t>
            </a:r>
          </a:p>
        </p:txBody>
      </p:sp>
      <p:sp>
        <p:nvSpPr>
          <p:cNvPr id="4" name="Footer Placeholder 3"/>
          <p:cNvSpPr>
            <a:spLocks noGrp="1"/>
          </p:cNvSpPr>
          <p:nvPr>
            <p:ph type="ftr" sz="quarter" idx="2"/>
          </p:nvPr>
        </p:nvSpPr>
        <p:spPr>
          <a:xfrm>
            <a:off x="112888" y="8545689"/>
            <a:ext cx="5904089" cy="598311"/>
          </a:xfrm>
          <a:prstGeom prst="rect">
            <a:avLst/>
          </a:prstGeom>
        </p:spPr>
        <p:txBody>
          <a:bodyPr vert="horz" lIns="91440" tIns="45720" rIns="91440" bIns="45720" rtlCol="0" anchor="b"/>
          <a:lstStyle>
            <a:lvl1pPr algn="l">
              <a:defRPr sz="1200"/>
            </a:lvl1pPr>
          </a:lstStyle>
          <a:p>
            <a:r>
              <a:rPr lang="en-AU" sz="1000" b="1" dirty="0">
                <a:solidFill>
                  <a:schemeClr val="bg1">
                    <a:lumMod val="75000"/>
                  </a:schemeClr>
                </a:solidFill>
                <a:latin typeface="Arial Regular" charset="0"/>
                <a:ea typeface="Arial Regular" charset="0"/>
                <a:cs typeface="Arial Regular" charset="0"/>
              </a:rPr>
              <a:t>This presentation and supporting materials are for use by schools participating in the High Resolves Videos for Change competition</a:t>
            </a:r>
          </a:p>
          <a:p>
            <a:r>
              <a:rPr lang="de-DE" sz="1000" b="1" dirty="0">
                <a:solidFill>
                  <a:schemeClr val="bg1">
                    <a:lumMod val="75000"/>
                  </a:schemeClr>
                </a:solidFill>
                <a:latin typeface="Arial Regular" charset="0"/>
                <a:ea typeface="Arial Regular" charset="0"/>
                <a:cs typeface="Arial Regular" charset="0"/>
              </a:rPr>
              <a:t>Copyright © High </a:t>
            </a:r>
            <a:r>
              <a:rPr lang="de-DE" sz="1000" b="1" dirty="0" err="1">
                <a:solidFill>
                  <a:schemeClr val="bg1">
                    <a:lumMod val="75000"/>
                  </a:schemeClr>
                </a:solidFill>
                <a:latin typeface="Arial Regular" charset="0"/>
                <a:ea typeface="Arial Regular" charset="0"/>
                <a:cs typeface="Arial Regular" charset="0"/>
              </a:rPr>
              <a:t>Resolves</a:t>
            </a:r>
            <a:r>
              <a:rPr lang="de-DE" sz="1000" b="1" dirty="0">
                <a:solidFill>
                  <a:schemeClr val="bg1">
                    <a:lumMod val="75000"/>
                  </a:schemeClr>
                </a:solidFill>
                <a:latin typeface="Arial Regular" charset="0"/>
                <a:ea typeface="Arial Regular" charset="0"/>
                <a:cs typeface="Arial Regular" charset="0"/>
              </a:rPr>
              <a:t> 2018</a:t>
            </a:r>
            <a:endParaRPr lang="en-AU" sz="1000" b="1" dirty="0">
              <a:solidFill>
                <a:schemeClr val="bg1">
                  <a:lumMod val="75000"/>
                </a:schemeClr>
              </a:solidFill>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6016977" y="8685213"/>
            <a:ext cx="839436" cy="458787"/>
          </a:xfrm>
          <a:prstGeom prst="rect">
            <a:avLst/>
          </a:prstGeom>
        </p:spPr>
        <p:txBody>
          <a:bodyPr vert="horz" lIns="91440" tIns="45720" rIns="91440" bIns="45720" rtlCol="0" anchor="b"/>
          <a:lstStyle>
            <a:lvl1pPr algn="r">
              <a:defRPr sz="1200"/>
            </a:lvl1pPr>
          </a:lstStyle>
          <a:p>
            <a:r>
              <a:rPr lang="en-AU" sz="1000" dirty="0">
                <a:solidFill>
                  <a:srgbClr val="BFBFBF"/>
                </a:solidFill>
                <a:latin typeface="Arial" charset="0"/>
              </a:rPr>
              <a:t> Page </a:t>
            </a:r>
            <a:fld id="{A61D73D1-9637-C344-915D-92EA2685F98A}" type="slidenum">
              <a:rPr lang="en-AU" sz="1000" smtClean="0">
                <a:solidFill>
                  <a:srgbClr val="BFBFBF"/>
                </a:solidFill>
                <a:latin typeface="Arial" charset="0"/>
              </a:rPr>
              <a:t>‹#›</a:t>
            </a:fld>
            <a:endParaRPr lang="en-AU" sz="1000" dirty="0">
              <a:solidFill>
                <a:srgbClr val="BFBFBF"/>
              </a:solidFill>
              <a:latin typeface="Arial" charset="0"/>
            </a:endParaRPr>
          </a:p>
        </p:txBody>
      </p:sp>
    </p:spTree>
    <p:extLst>
      <p:ext uri="{BB962C8B-B14F-4D97-AF65-F5344CB8AC3E}">
        <p14:creationId xmlns:p14="http://schemas.microsoft.com/office/powerpoint/2010/main" val="1883310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D005EFD7-6F35-BF46-8828-18EB9C467DFC}" type="datetimeFigureOut">
              <a:rPr lang="en-US" smtClean="0"/>
              <a:pPr/>
              <a:t>7/9/18</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BE58292C-936F-D245-AEAD-94F1D5E0C23E}" type="slidenum">
              <a:rPr lang="en-AU" smtClean="0"/>
              <a:pPr/>
              <a:t>‹#›</a:t>
            </a:fld>
            <a:endParaRPr lang="en-AU" dirty="0"/>
          </a:p>
        </p:txBody>
      </p:sp>
    </p:spTree>
    <p:extLst>
      <p:ext uri="{BB962C8B-B14F-4D97-AF65-F5344CB8AC3E}">
        <p14:creationId xmlns:p14="http://schemas.microsoft.com/office/powerpoint/2010/main" val="41643351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381000" y="685800"/>
            <a:ext cx="6096000" cy="3429000"/>
          </a:xfrm>
        </p:spPr>
      </p:sp>
      <p:sp>
        <p:nvSpPr>
          <p:cNvPr id="103426"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This presentation and supporting materials are created as teacher resources for Videos for Change by High Resolves</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Copyright </a:t>
            </a:r>
            <a:r>
              <a:rPr lang="de-DE" sz="1200" b="1" u="none" kern="1200" baseline="0" dirty="0">
                <a:solidFill>
                  <a:srgbClr val="4D4D4C"/>
                </a:solidFill>
                <a:effectLst/>
                <a:latin typeface="Arial Regular" charset="0"/>
                <a:ea typeface="Arial Regular" charset="0"/>
                <a:cs typeface="Arial Regular" charset="0"/>
              </a:rPr>
              <a:t>© </a:t>
            </a:r>
            <a:r>
              <a:rPr lang="de-DE" sz="1200" b="0" u="none" kern="1200" baseline="0" dirty="0">
                <a:solidFill>
                  <a:srgbClr val="4D4D4C"/>
                </a:solidFill>
                <a:effectLst/>
                <a:latin typeface="Arial Regular" charset="0"/>
                <a:ea typeface="Arial Regular" charset="0"/>
                <a:cs typeface="Arial Regular" charset="0"/>
              </a:rPr>
              <a:t>High Resolves 2018</a:t>
            </a:r>
            <a:endParaRPr lang="en-AU" sz="1200" b="0" u="none" kern="1200" baseline="0" noProof="0" dirty="0">
              <a:solidFill>
                <a:srgbClr val="4D4D4C"/>
              </a:solidFill>
              <a:effectLst/>
              <a:latin typeface="Arial Regular"/>
              <a:ea typeface="Arial Regular" charset="0"/>
              <a:cs typeface="Open Sans"/>
            </a:endParaRPr>
          </a:p>
          <a:p>
            <a:endParaRPr lang="de-DE" sz="1200" b="1" u="none" kern="1200" baseline="0" dirty="0">
              <a:solidFill>
                <a:srgbClr val="4D4D4C"/>
              </a:solidFill>
              <a:effectLst/>
              <a:latin typeface="Arial Regular" charset="0"/>
              <a:ea typeface="Arial Regular" charset="0"/>
              <a:cs typeface="Arial Regular" charset="0"/>
            </a:endParaRPr>
          </a:p>
          <a:p>
            <a:r>
              <a:rPr lang="en-AU" sz="1200" b="1" u="none" kern="1200" baseline="0" noProof="0" dirty="0">
                <a:solidFill>
                  <a:srgbClr val="4D4D4C"/>
                </a:solidFill>
                <a:effectLst/>
                <a:latin typeface="Arial Regular" charset="0"/>
                <a:ea typeface="Arial Regular" charset="0"/>
                <a:cs typeface="Arial Regular" charset="0"/>
              </a:rPr>
              <a:t>Suggested timing: </a:t>
            </a:r>
            <a:r>
              <a:rPr lang="en-AU" sz="1200" b="0" u="none" kern="1200" baseline="0" noProof="0" dirty="0">
                <a:solidFill>
                  <a:srgbClr val="4D4D4C"/>
                </a:solidFill>
                <a:effectLst/>
                <a:latin typeface="Arial Regular" charset="0"/>
                <a:ea typeface="Arial Regular" charset="0"/>
                <a:cs typeface="Arial Regular" charset="0"/>
              </a:rPr>
              <a:t>20 minutes for teacher instruction</a:t>
            </a:r>
            <a:r>
              <a:rPr lang="en-AU" sz="1200" b="0" i="0" u="none" kern="1200" baseline="0" noProof="0" dirty="0">
                <a:solidFill>
                  <a:srgbClr val="4D4D4C"/>
                </a:solidFill>
                <a:effectLst/>
                <a:latin typeface="Arial Regular" charset="0"/>
                <a:ea typeface="Arial Regular" charset="0"/>
                <a:cs typeface="Arial Regular" charset="0"/>
              </a:rPr>
              <a:t>, additional time needed for teams to create their videos</a:t>
            </a:r>
          </a:p>
          <a:p>
            <a:r>
              <a:rPr lang="en-AU" sz="1200" b="1" i="0" u="none" kern="1200" baseline="0" noProof="0" dirty="0">
                <a:solidFill>
                  <a:srgbClr val="4D4D4C"/>
                </a:solidFill>
                <a:effectLst/>
                <a:latin typeface="Arial Regular" charset="0"/>
                <a:ea typeface="Arial Regular" charset="0"/>
                <a:cs typeface="Arial Regular" charset="0"/>
              </a:rPr>
              <a:t>Resources:</a:t>
            </a:r>
            <a:r>
              <a:rPr lang="en-AU" sz="1200" b="0" i="0" u="none" kern="1200" baseline="0" noProof="0" dirty="0">
                <a:solidFill>
                  <a:srgbClr val="4D4D4C"/>
                </a:solidFill>
                <a:effectLst/>
                <a:latin typeface="Arial Regular" charset="0"/>
                <a:ea typeface="Arial Regular" charset="0"/>
                <a:cs typeface="Arial Regular" charset="0"/>
              </a:rPr>
              <a:t> Team Entry Form (one per student); Talent Release Form (on per non-team member who appears in the video); School Entry Form (one per team of students)</a:t>
            </a:r>
            <a:endParaRPr lang="en-AU" sz="1200" b="1" u="none" kern="1200" dirty="0">
              <a:solidFill>
                <a:srgbClr val="4D4D4C"/>
              </a:solidFill>
              <a:effectLst/>
              <a:latin typeface="Arial Regular" charset="0"/>
              <a:ea typeface="Arial Regular" charset="0"/>
              <a:cs typeface="Arial Regular" charset="0"/>
            </a:endParaRPr>
          </a:p>
          <a:p>
            <a:endParaRPr lang="en-AU" dirty="0"/>
          </a:p>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Introduce</a:t>
            </a:r>
            <a:r>
              <a:rPr lang="en-US" sz="1200" baseline="0" dirty="0">
                <a:latin typeface="Arial Regular" charset="0"/>
              </a:rPr>
              <a:t> this session as being about students getting ready to go out and start to create their own videos.</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Introduce the video on the next slide as an example of a student-produced video about the issue of coffee cup waste and ask them to think about how well this video connects with the RESOLVE framework.</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AU" sz="1200" b="0" i="0" kern="1200">
              <a:solidFill>
                <a:schemeClr val="tx1"/>
              </a:solidFill>
              <a:effectLst/>
              <a:latin typeface="Arial"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AU" sz="1200" b="0" i="0" kern="1200">
                <a:solidFill>
                  <a:schemeClr val="tx1"/>
                </a:solidFill>
                <a:effectLst/>
                <a:latin typeface="Arial" charset="0"/>
                <a:ea typeface="+mn-ea"/>
                <a:cs typeface="+mn-cs"/>
              </a:rPr>
              <a:t>HRES-VFC-00001-A-AUS</a:t>
            </a: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endParaRPr lang="en-AU" sz="1200" u="sng" kern="1200" baseline="0" noProof="0" dirty="0">
              <a:solidFill>
                <a:srgbClr val="4D4D4C"/>
              </a:solidFill>
              <a:effectLst/>
              <a:latin typeface="Arial Regular" charset="0"/>
              <a:ea typeface="Arial Regular" charset="0"/>
              <a:cs typeface="Arial Regular" charset="0"/>
            </a:endParaRPr>
          </a:p>
        </p:txBody>
      </p:sp>
    </p:spTree>
    <p:extLst>
      <p:ext uri="{BB962C8B-B14F-4D97-AF65-F5344CB8AC3E}">
        <p14:creationId xmlns:p14="http://schemas.microsoft.com/office/powerpoint/2010/main" val="127908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AU" dirty="0"/>
              <a:t>Tell</a:t>
            </a:r>
            <a:r>
              <a:rPr lang="en-AU" baseline="0" dirty="0"/>
              <a:t> the teams that it is now time for them to start creating their video, which may involve going out to film, creating the imagery that they will then shoot or coming up with a more detailed script.</a:t>
            </a:r>
          </a:p>
          <a:p>
            <a:pPr marL="171450" indent="-171450">
              <a:buFont typeface="Arial"/>
              <a:buChar char="•"/>
            </a:pPr>
            <a:endParaRPr lang="en-AU" baseline="0" dirty="0"/>
          </a:p>
          <a:p>
            <a:pPr marL="171450" indent="-171450">
              <a:buFont typeface="Arial"/>
              <a:buChar char="•"/>
            </a:pPr>
            <a:r>
              <a:rPr lang="en-AU" baseline="0" dirty="0"/>
              <a:t>Remind the students of the importance of regularly saving their work and ideally having some form of back-up storage.</a:t>
            </a: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10</a:t>
            </a:fld>
            <a:endParaRPr lang="en-AU"/>
          </a:p>
        </p:txBody>
      </p:sp>
    </p:spTree>
    <p:extLst>
      <p:ext uri="{BB962C8B-B14F-4D97-AF65-F5344CB8AC3E}">
        <p14:creationId xmlns:p14="http://schemas.microsoft.com/office/powerpoint/2010/main" val="126022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US" sz="1200" baseline="0" dirty="0">
              <a:latin typeface="Arial Regular" charset="0"/>
            </a:endParaRPr>
          </a:p>
          <a:p>
            <a:pPr marL="171450" indent="-171450">
              <a:buFont typeface="Arial" charset="0"/>
              <a:buChar char="•"/>
            </a:pPr>
            <a:r>
              <a:rPr lang="en-US" sz="1200" baseline="0" dirty="0">
                <a:latin typeface="Arial Regular" charset="0"/>
              </a:rPr>
              <a:t>Auburn High School - Coffee Cup Waste video will play here automatically (1 minute 8 seconds).</a:t>
            </a:r>
          </a:p>
          <a:p>
            <a:pPr marL="171450" indent="-171450">
              <a:buFont typeface="Arial"/>
              <a:buChar char="•"/>
            </a:pPr>
            <a:endParaRPr lang="en-US" sz="1200" baseline="0" dirty="0">
              <a:latin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AU" sz="1200" u="none" kern="1200" baseline="0" dirty="0">
                <a:solidFill>
                  <a:srgbClr val="4D4D4C"/>
                </a:solidFill>
                <a:effectLst/>
                <a:latin typeface="Arial Regular" charset="0"/>
                <a:ea typeface="Arial Regular" charset="0"/>
                <a:cs typeface="Arial Regular" charset="0"/>
              </a:rPr>
              <a:t>The video can also be viewed at: http://</a:t>
            </a:r>
            <a:r>
              <a:rPr lang="en-AU" sz="1200" u="none" kern="1200" baseline="0" dirty="0" err="1">
                <a:solidFill>
                  <a:srgbClr val="4D4D4C"/>
                </a:solidFill>
                <a:effectLst/>
                <a:latin typeface="Arial Regular" charset="0"/>
                <a:ea typeface="Arial Regular" charset="0"/>
                <a:cs typeface="Arial Regular" charset="0"/>
              </a:rPr>
              <a:t>www.highresolves.org</a:t>
            </a:r>
            <a:r>
              <a:rPr lang="en-AU" sz="1200" u="none" kern="1200" baseline="0" dirty="0">
                <a:solidFill>
                  <a:srgbClr val="4D4D4C"/>
                </a:solidFill>
                <a:effectLst/>
                <a:latin typeface="Arial Regular" charset="0"/>
                <a:ea typeface="Arial Regular" charset="0"/>
                <a:cs typeface="Arial Regular" charset="0"/>
              </a:rPr>
              <a:t>/</a:t>
            </a:r>
            <a:r>
              <a:rPr lang="en-AU" sz="1200" u="none" kern="1200" baseline="0" dirty="0" err="1">
                <a:solidFill>
                  <a:srgbClr val="4D4D4C"/>
                </a:solidFill>
                <a:effectLst/>
                <a:latin typeface="Arial Regular" charset="0"/>
                <a:ea typeface="Arial Regular" charset="0"/>
                <a:cs typeface="Arial Regular" charset="0"/>
              </a:rPr>
              <a:t>videosforchange</a:t>
            </a:r>
            <a:endParaRPr lang="en-AU"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dirty="0">
              <a:latin typeface="Arial Regular" charset="0"/>
            </a:endParaRPr>
          </a:p>
          <a:p>
            <a:pPr marL="171450" indent="-171450">
              <a:buFont typeface="Arial"/>
              <a:buChar char="•"/>
            </a:pPr>
            <a:endParaRPr lang="en-US" sz="1200" baseline="0" dirty="0">
              <a:latin typeface="Arial Regular" charset="0"/>
            </a:endParaRP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2</a:t>
            </a:fld>
            <a:endParaRPr lang="en-AU"/>
          </a:p>
        </p:txBody>
      </p:sp>
    </p:spTree>
    <p:extLst>
      <p:ext uri="{BB962C8B-B14F-4D97-AF65-F5344CB8AC3E}">
        <p14:creationId xmlns:p14="http://schemas.microsoft.com/office/powerpoint/2010/main" val="155230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Ask the students to comment on how well the video met elements of the RESOLVE framework, for example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sz="1200" b="0" u="none" kern="1200" baseline="0" dirty="0">
              <a:solidFill>
                <a:srgbClr val="4D4D4C"/>
              </a:solidFill>
              <a:effectLst/>
              <a:latin typeface="Arial Regular" charset="0"/>
              <a:ea typeface="Arial Regular" charset="0"/>
              <a:cs typeface="Arial Regular" charset="0"/>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Relatable – it focuses on an everyday action that many people take to bring to life the larger scale, collective impact of coffee cup waste</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sz="1200" b="0" u="none" kern="1200" baseline="0" dirty="0">
              <a:solidFill>
                <a:srgbClr val="4D4D4C"/>
              </a:solidFill>
              <a:effectLst/>
              <a:latin typeface="Arial Regular" charset="0"/>
              <a:ea typeface="Arial Regular" charset="0"/>
              <a:cs typeface="Arial Regular" charset="0"/>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Simple – the call to action, ‘use a keep cup’, is simple and reinforced throughout the video</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sz="1200" b="0" u="none" kern="1200" baseline="0" dirty="0">
              <a:solidFill>
                <a:srgbClr val="4D4D4C"/>
              </a:solidFill>
              <a:effectLst/>
              <a:latin typeface="Arial Regular" charset="0"/>
              <a:ea typeface="Arial Regular" charset="0"/>
              <a:cs typeface="Arial Regular" charset="0"/>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Original – the use of humour to tackle a serious issue</a:t>
            </a:r>
          </a:p>
        </p:txBody>
      </p:sp>
      <p:sp>
        <p:nvSpPr>
          <p:cNvPr id="4" name="Slide Number Placeholder 3"/>
          <p:cNvSpPr>
            <a:spLocks noGrp="1"/>
          </p:cNvSpPr>
          <p:nvPr>
            <p:ph type="sldNum" sz="quarter" idx="10"/>
          </p:nvPr>
        </p:nvSpPr>
        <p:spPr/>
        <p:txBody>
          <a:bodyPr/>
          <a:lstStyle/>
          <a:p>
            <a:fld id="{BE58292C-936F-D245-AEAD-94F1D5E0C23E}" type="slidenum">
              <a:rPr lang="en-AU" smtClean="0"/>
              <a:pPr/>
              <a:t>3</a:t>
            </a:fld>
            <a:endParaRPr lang="en-AU" dirty="0"/>
          </a:p>
        </p:txBody>
      </p:sp>
    </p:spTree>
    <p:extLst>
      <p:ext uri="{BB962C8B-B14F-4D97-AF65-F5344CB8AC3E}">
        <p14:creationId xmlns:p14="http://schemas.microsoft.com/office/powerpoint/2010/main" val="88758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Explain that there are several different roles that each team will need to</a:t>
            </a:r>
            <a:r>
              <a:rPr lang="en-US" sz="1200" baseline="0" dirty="0">
                <a:latin typeface="Arial Regular" charset="0"/>
              </a:rPr>
              <a:t> make sure are covered when they are creating their video, pointing out that in some cases team members will need to take on more than one area of responsibility.</a:t>
            </a:r>
            <a:endParaRPr lang="en-US" sz="1200" dirty="0">
              <a:latin typeface="Arial Regular" charset="0"/>
            </a:endParaRPr>
          </a:p>
          <a:p>
            <a:pPr marL="171450" indent="-171450">
              <a:buFont typeface="Arial"/>
              <a:buChar char="•"/>
            </a:pPr>
            <a:endParaRPr lang="en-US" sz="1200" dirty="0">
              <a:latin typeface="Arial Regular" charset="0"/>
            </a:endParaRPr>
          </a:p>
          <a:p>
            <a:pPr marL="171450" indent="-171450">
              <a:buFont typeface="Arial"/>
              <a:buChar char="•"/>
            </a:pPr>
            <a:r>
              <a:rPr lang="en-US" sz="1200" dirty="0">
                <a:latin typeface="Arial Regular" charset="0"/>
              </a:rPr>
              <a:t>Introduce the first set of </a:t>
            </a:r>
            <a:r>
              <a:rPr lang="en-US" sz="1200" baseline="0" dirty="0">
                <a:latin typeface="Arial Regular" charset="0"/>
              </a:rPr>
              <a:t>roles that people in the team</a:t>
            </a:r>
            <a:r>
              <a:rPr lang="en-AU" sz="1200" baseline="0" dirty="0"/>
              <a:t> will need to take up when creating their video:</a:t>
            </a:r>
          </a:p>
          <a:p>
            <a:pPr marL="171450" indent="-171450">
              <a:buFont typeface="Arial"/>
              <a:buChar char="•"/>
            </a:pPr>
            <a:endParaRPr lang="en-AU" sz="1200" baseline="0" dirty="0"/>
          </a:p>
          <a:p>
            <a:pPr marL="628650" lvl="1" indent="-171450">
              <a:buFont typeface="Arial"/>
              <a:buChar char="•"/>
            </a:pPr>
            <a:r>
              <a:rPr lang="en-AU" sz="1200" baseline="0" dirty="0"/>
              <a:t>The camera person, or people, who are responsible for shooting the raw footage for the video, reiterate that the camera does not need to be high-tech and that a mobile phone or a stills camera could also be used.</a:t>
            </a:r>
          </a:p>
          <a:p>
            <a:pPr marL="628650" lvl="1" indent="-171450">
              <a:buFont typeface="Arial"/>
              <a:buChar char="•"/>
            </a:pPr>
            <a:endParaRPr lang="en-AU" sz="1200" baseline="0" dirty="0"/>
          </a:p>
          <a:p>
            <a:pPr marL="628650" lvl="1" indent="-171450">
              <a:buFont typeface="Arial"/>
              <a:buChar char="•"/>
            </a:pPr>
            <a:r>
              <a:rPr lang="en-AU" sz="1200" baseline="0" dirty="0"/>
              <a:t>(Click to reveal) The cast, the people who are responsible for acting in the film and/or creating the images and text (e.g. drawing the pictures, sourcing copyright-free images from the internet, creating PowerPoint slides).</a:t>
            </a:r>
          </a:p>
          <a:p>
            <a:pPr marL="628650" lvl="1" indent="-171450">
              <a:buFont typeface="Arial"/>
              <a:buChar char="•"/>
            </a:pPr>
            <a:endParaRPr lang="en-AU" sz="1200" baseline="0" dirty="0"/>
          </a:p>
          <a:p>
            <a:pPr marL="628650" lvl="1" indent="-171450">
              <a:buFont typeface="Arial"/>
              <a:buChar char="•"/>
            </a:pPr>
            <a:r>
              <a:rPr lang="en-AU" sz="1200" baseline="0" dirty="0"/>
              <a:t>(Click to reveal) The director, the person who has overall responsibility for making sure that the overall message for the video gets across.</a:t>
            </a:r>
          </a:p>
        </p:txBody>
      </p:sp>
      <p:sp>
        <p:nvSpPr>
          <p:cNvPr id="4" name="Slide Number Placeholder 3"/>
          <p:cNvSpPr>
            <a:spLocks noGrp="1"/>
          </p:cNvSpPr>
          <p:nvPr>
            <p:ph type="sldNum" sz="quarter" idx="10"/>
          </p:nvPr>
        </p:nvSpPr>
        <p:spPr/>
        <p:txBody>
          <a:bodyPr/>
          <a:lstStyle/>
          <a:p>
            <a:fld id="{BE58292C-936F-D245-AEAD-94F1D5E0C23E}" type="slidenum">
              <a:rPr lang="en-AU" smtClean="0"/>
              <a:t>4</a:t>
            </a:fld>
            <a:endParaRPr lang="en-AU"/>
          </a:p>
        </p:txBody>
      </p:sp>
    </p:spTree>
    <p:extLst>
      <p:ext uri="{BB962C8B-B14F-4D97-AF65-F5344CB8AC3E}">
        <p14:creationId xmlns:p14="http://schemas.microsoft.com/office/powerpoint/2010/main" val="165555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Introduce</a:t>
            </a:r>
            <a:r>
              <a:rPr lang="en-US" sz="1200" baseline="0" dirty="0">
                <a:latin typeface="Arial Regular" charset="0"/>
              </a:rPr>
              <a:t> the second set of roles, starting with:</a:t>
            </a:r>
          </a:p>
          <a:p>
            <a:pPr marL="171450" indent="-171450">
              <a:buFont typeface="Arial"/>
              <a:buChar char="•"/>
            </a:pPr>
            <a:endParaRPr lang="en-US" sz="1200" baseline="0" dirty="0">
              <a:latin typeface="Arial Regular" charset="0"/>
            </a:endParaRPr>
          </a:p>
          <a:p>
            <a:pPr marL="628650" lvl="1" indent="-171450">
              <a:buFont typeface="Arial"/>
              <a:buChar char="•"/>
            </a:pPr>
            <a:r>
              <a:rPr lang="en-US" sz="1200" baseline="0" dirty="0">
                <a:latin typeface="Arial Regular" charset="0"/>
              </a:rPr>
              <a:t>The Editor who will have overall responsibility for creating the final version of the video by matching up the audio and video, adding music, etc.  Reassure students that this person does not need to have be an expert on using different editing software.</a:t>
            </a:r>
          </a:p>
          <a:p>
            <a:pPr marL="628650" lvl="1" indent="-171450">
              <a:buFont typeface="Arial"/>
              <a:buChar char="•"/>
            </a:pPr>
            <a:endParaRPr lang="en-US" sz="1200" baseline="0" dirty="0">
              <a:latin typeface="Arial Regular" charset="0"/>
            </a:endParaRPr>
          </a:p>
          <a:p>
            <a:pPr marL="628650" lvl="1" indent="-171450">
              <a:buFont typeface="Arial"/>
              <a:buChar char="•"/>
            </a:pPr>
            <a:r>
              <a:rPr lang="en-US" sz="1200" baseline="0" dirty="0">
                <a:latin typeface="Arial Regular" charset="0"/>
              </a:rPr>
              <a:t>The Producer who will have responsibility for making sure that everything gets done on time.</a:t>
            </a:r>
          </a:p>
          <a:p>
            <a:pPr marL="628650" lvl="1" indent="-171450">
              <a:buFont typeface="Arial"/>
              <a:buChar char="•"/>
            </a:pPr>
            <a:endParaRPr lang="en-US" sz="1200" baseline="0" dirty="0">
              <a:latin typeface="Arial Regular" charset="0"/>
            </a:endParaRPr>
          </a:p>
          <a:p>
            <a:pPr marL="628650" lvl="1" indent="-171450">
              <a:buFont typeface="Arial"/>
              <a:buChar char="•"/>
            </a:pPr>
            <a:r>
              <a:rPr lang="en-US" sz="1200" baseline="0" dirty="0">
                <a:latin typeface="Arial Regular" charset="0"/>
              </a:rPr>
              <a:t>The Sound Person who will have responsibility for making sure that all the sound needed for the video is collected and that the audio is clear.</a:t>
            </a:r>
            <a:endParaRPr lang="en-US" sz="1200" dirty="0">
              <a:latin typeface="Arial Regular" charset="0"/>
            </a:endParaRP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5</a:t>
            </a:fld>
            <a:endParaRPr lang="en-AU"/>
          </a:p>
        </p:txBody>
      </p:sp>
    </p:spTree>
    <p:extLst>
      <p:ext uri="{BB962C8B-B14F-4D97-AF65-F5344CB8AC3E}">
        <p14:creationId xmlns:p14="http://schemas.microsoft.com/office/powerpoint/2010/main" val="49631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Make sure each team is</a:t>
            </a:r>
            <a:r>
              <a:rPr lang="en-US" sz="1200" baseline="0" dirty="0">
                <a:latin typeface="Arial Regular" charset="0"/>
              </a:rPr>
              <a:t> clear on who is responsible for each role.</a:t>
            </a: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6</a:t>
            </a:fld>
            <a:endParaRPr lang="en-AU"/>
          </a:p>
        </p:txBody>
      </p:sp>
    </p:spTree>
    <p:extLst>
      <p:ext uri="{BB962C8B-B14F-4D97-AF65-F5344CB8AC3E}">
        <p14:creationId xmlns:p14="http://schemas.microsoft.com/office/powerpoint/2010/main" val="153744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b="1"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b="0" u="none" kern="1200" baseline="0" dirty="0">
                <a:solidFill>
                  <a:srgbClr val="4D4D4C"/>
                </a:solidFill>
                <a:effectLst/>
                <a:latin typeface="Arial Regular" charset="0"/>
                <a:ea typeface="Arial Regular" charset="0"/>
                <a:cs typeface="Arial Regular" charset="0"/>
              </a:rPr>
              <a:t>Explain that the official launch of Videos for Change 2018 will be in July and that all of the entry processes will become available online closer to the launch. </a:t>
            </a:r>
          </a:p>
          <a:p>
            <a:pPr marL="171450" indent="-171450">
              <a:buFont typeface="Arial"/>
              <a:buChar char="•"/>
            </a:pPr>
            <a:endParaRPr lang="en-AU" sz="1200" b="0" u="none"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b="0" u="none" kern="1200" baseline="0" dirty="0">
                <a:solidFill>
                  <a:srgbClr val="4D4D4C"/>
                </a:solidFill>
                <a:effectLst/>
                <a:latin typeface="Arial Regular" charset="0"/>
                <a:ea typeface="Arial Regular" charset="0"/>
                <a:cs typeface="Arial Regular" charset="0"/>
              </a:rPr>
              <a:t>Strongly encourage that groups register their interest via the Videos Change webpage: http://</a:t>
            </a:r>
            <a:r>
              <a:rPr lang="en-AU" sz="1200" b="0" u="none" kern="1200" baseline="0" dirty="0" err="1">
                <a:solidFill>
                  <a:srgbClr val="4D4D4C"/>
                </a:solidFill>
                <a:effectLst/>
                <a:latin typeface="Arial Regular" charset="0"/>
                <a:ea typeface="Arial Regular" charset="0"/>
                <a:cs typeface="Arial Regular" charset="0"/>
              </a:rPr>
              <a:t>www.highresolves.org</a:t>
            </a:r>
            <a:r>
              <a:rPr lang="en-AU" sz="1200" b="0" u="none" kern="1200" baseline="0" dirty="0">
                <a:solidFill>
                  <a:srgbClr val="4D4D4C"/>
                </a:solidFill>
                <a:effectLst/>
                <a:latin typeface="Arial Regular" charset="0"/>
                <a:ea typeface="Arial Regular" charset="0"/>
                <a:cs typeface="Arial Regular" charset="0"/>
              </a:rPr>
              <a:t>/</a:t>
            </a:r>
            <a:r>
              <a:rPr lang="en-AU" sz="1200" b="0" u="none" kern="1200" baseline="0" dirty="0" err="1">
                <a:solidFill>
                  <a:srgbClr val="4D4D4C"/>
                </a:solidFill>
                <a:effectLst/>
                <a:latin typeface="Arial Regular" charset="0"/>
                <a:ea typeface="Arial Regular" charset="0"/>
                <a:cs typeface="Arial Regular" charset="0"/>
              </a:rPr>
              <a:t>videosforchange</a:t>
            </a:r>
            <a:r>
              <a:rPr lang="en-AU" sz="1200" b="0" u="none" kern="1200" baseline="0" dirty="0">
                <a:solidFill>
                  <a:srgbClr val="4D4D4C"/>
                </a:solidFill>
                <a:effectLst/>
                <a:latin typeface="Arial Regular" charset="0"/>
                <a:ea typeface="Arial Regular" charset="0"/>
                <a:cs typeface="Arial Regular" charset="0"/>
              </a:rPr>
              <a:t> so that they are the first to receive key updates, as well as further support resources to help them achieve their very best.</a:t>
            </a:r>
          </a:p>
          <a:p>
            <a:pPr marL="171450" indent="-171450">
              <a:buFont typeface="Arial"/>
              <a:buChar char="•"/>
            </a:pPr>
            <a:endParaRPr lang="en-AU" sz="1200" b="0" u="none"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b="0" u="none" kern="1200" baseline="0" dirty="0">
                <a:solidFill>
                  <a:srgbClr val="4D4D4C"/>
                </a:solidFill>
                <a:effectLst/>
                <a:latin typeface="Arial Regular" charset="0"/>
                <a:ea typeface="Arial Regular" charset="0"/>
                <a:cs typeface="Arial Regular" charset="0"/>
              </a:rPr>
              <a:t>Let students know that the entry process will involve all actors in their video completing a talent release form and all participants under 18 years of age will require permission from a parent/guardian. All entry processes must be completed in order to claim the winning prize or People’s Choice Award.</a:t>
            </a:r>
          </a:p>
          <a:p>
            <a:pPr marL="171450" indent="-171450">
              <a:buFont typeface="Arial"/>
              <a:buChar char="•"/>
            </a:pPr>
            <a:endParaRPr lang="en-AU" sz="1200" b="0" u="none" kern="1200" baseline="0" dirty="0">
              <a:solidFill>
                <a:srgbClr val="4D4D4C"/>
              </a:solidFill>
              <a:effectLst/>
              <a:latin typeface="Arial Regular" charset="0"/>
              <a:ea typeface="Arial Regular" charset="0"/>
              <a:cs typeface="Arial Regular" charset="0"/>
            </a:endParaRPr>
          </a:p>
          <a:p>
            <a:pPr marL="171450" indent="-171450">
              <a:buFont typeface="Arial"/>
              <a:buChar char="•"/>
            </a:pP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7</a:t>
            </a:fld>
            <a:endParaRPr lang="en-AU"/>
          </a:p>
        </p:txBody>
      </p:sp>
    </p:spTree>
    <p:extLst>
      <p:ext uri="{BB962C8B-B14F-4D97-AF65-F5344CB8AC3E}">
        <p14:creationId xmlns:p14="http://schemas.microsoft.com/office/powerpoint/2010/main" val="1705497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Tell each</a:t>
            </a:r>
            <a:r>
              <a:rPr lang="en-US" sz="1200" baseline="0" dirty="0">
                <a:latin typeface="Arial Regular" charset="0"/>
              </a:rPr>
              <a:t> team should only use music and images with are free from copyright restrictions and that they hyperlink will give them some more information on where they can source copyright free music and images.</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Tell the students that they should also avoid having branded products in the video and should cover those up or use ‘blurring’ to make sure that the brands cannot be identified.</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Tell the students that they also need to make sure that they have permission to film at all the different locations they are using.</a:t>
            </a:r>
          </a:p>
          <a:p>
            <a:pPr marL="171450" indent="-171450">
              <a:buFont typeface="Arial"/>
              <a:buChar char="•"/>
            </a:pPr>
            <a:endParaRPr lang="en-US" sz="1200" baseline="0" dirty="0">
              <a:latin typeface="Arial Regular" charset="0"/>
            </a:endParaRPr>
          </a:p>
          <a:p>
            <a:pPr marL="171450" indent="-171450">
              <a:buFont typeface="Arial"/>
              <a:buChar char="•"/>
            </a:pPr>
            <a:r>
              <a:rPr lang="en-AU" dirty="0"/>
              <a:t>Explain that if</a:t>
            </a:r>
            <a:r>
              <a:rPr lang="en-AU" baseline="0" dirty="0"/>
              <a:t> they do not follow these copyright rules they may be told to take their video down from any online platform they post it on and may not be eligible to enter their video into the ‘Videos for Change’ challenge.</a:t>
            </a: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8</a:t>
            </a:fld>
            <a:endParaRPr lang="en-AU"/>
          </a:p>
        </p:txBody>
      </p:sp>
    </p:spTree>
    <p:extLst>
      <p:ext uri="{BB962C8B-B14F-4D97-AF65-F5344CB8AC3E}">
        <p14:creationId xmlns:p14="http://schemas.microsoft.com/office/powerpoint/2010/main" val="149044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dirty="0">
                <a:latin typeface="Arial Regular" charset="0"/>
              </a:rPr>
              <a:t>Draw the students’ attention to some</a:t>
            </a:r>
            <a:r>
              <a:rPr lang="en-AU" sz="1200" baseline="0" dirty="0">
                <a:latin typeface="Arial Regular" charset="0"/>
              </a:rPr>
              <a:t> basic safety advice they should remember when creating their videos.</a:t>
            </a: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9</a:t>
            </a:fld>
            <a:endParaRPr lang="en-AU"/>
          </a:p>
        </p:txBody>
      </p:sp>
    </p:spTree>
    <p:extLst>
      <p:ext uri="{BB962C8B-B14F-4D97-AF65-F5344CB8AC3E}">
        <p14:creationId xmlns:p14="http://schemas.microsoft.com/office/powerpoint/2010/main" val="167925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50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2073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035421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405003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7341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E627D-3A86-7A49-9FB5-1B07E1C64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
            <a:ext cx="9144000" cy="5144755"/>
          </a:xfrm>
          <a:prstGeom prst="rect">
            <a:avLst/>
          </a:prstGeom>
        </p:spPr>
      </p:pic>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chemeClr val="bg1"/>
                </a:solidFill>
                <a:latin typeface="Arial" panose="020B0604020202020204" pitchFamily="34" charset="0"/>
                <a:ea typeface="Gibson" charset="0"/>
                <a:cs typeface="Arial" panose="020B0604020202020204" pitchFamily="34" charset="0"/>
              </a:rPr>
              <a:t>videosforchange.org</a:t>
            </a:r>
            <a:endParaRPr lang="en-US" sz="2400" dirty="0">
              <a:solidFill>
                <a:schemeClr val="bg1"/>
              </a:solidFill>
              <a:latin typeface="Arial" panose="020B0604020202020204" pitchFamily="34" charset="0"/>
              <a:ea typeface="Gibson" charset="0"/>
              <a:cs typeface="Arial" panose="020B0604020202020204" pitchFamily="34" charset="0"/>
            </a:endParaRPr>
          </a:p>
        </p:txBody>
      </p:sp>
    </p:spTree>
    <p:extLst>
      <p:ext uri="{BB962C8B-B14F-4D97-AF65-F5344CB8AC3E}">
        <p14:creationId xmlns:p14="http://schemas.microsoft.com/office/powerpoint/2010/main" val="275670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rgbClr val="392B70"/>
                </a:solidFill>
                <a:latin typeface="Arial" panose="020B0604020202020204" pitchFamily="34" charset="0"/>
                <a:ea typeface="Gibson" charset="0"/>
                <a:cs typeface="Arial" panose="020B0604020202020204" pitchFamily="34" charset="0"/>
              </a:rPr>
              <a:t>videosforchange.org</a:t>
            </a:r>
            <a:endParaRPr lang="en-US" sz="2400" dirty="0">
              <a:solidFill>
                <a:srgbClr val="392B70"/>
              </a:solidFill>
              <a:latin typeface="Arial" panose="020B0604020202020204" pitchFamily="34" charset="0"/>
              <a:ea typeface="Gibson" charset="0"/>
              <a:cs typeface="Arial" panose="020B0604020202020204" pitchFamily="34" charset="0"/>
            </a:endParaRPr>
          </a:p>
        </p:txBody>
      </p:sp>
      <p:pic>
        <p:nvPicPr>
          <p:cNvPr id="4" name="Picture 3">
            <a:extLst>
              <a:ext uri="{FF2B5EF4-FFF2-40B4-BE49-F238E27FC236}">
                <a16:creationId xmlns:a16="http://schemas.microsoft.com/office/drawing/2014/main" id="{ED38A62F-B53F-D04E-BCB5-1217934F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Tree>
    <p:extLst>
      <p:ext uri="{BB962C8B-B14F-4D97-AF65-F5344CB8AC3E}">
        <p14:creationId xmlns:p14="http://schemas.microsoft.com/office/powerpoint/2010/main" val="23370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4656EA-1481-2C4A-9726-EEAD615C3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7012" y="5321300"/>
            <a:ext cx="1738587" cy="1154948"/>
          </a:xfrm>
          <a:prstGeom prst="rect">
            <a:avLst/>
          </a:prstGeom>
        </p:spPr>
      </p:pic>
      <p:pic>
        <p:nvPicPr>
          <p:cNvPr id="9" name="Picture 8">
            <a:extLst>
              <a:ext uri="{FF2B5EF4-FFF2-40B4-BE49-F238E27FC236}">
                <a16:creationId xmlns:a16="http://schemas.microsoft.com/office/drawing/2014/main" id="{9365A7AA-5344-6442-AE76-2AD8F044D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412" y="5473700"/>
            <a:ext cx="1738587" cy="1154948"/>
          </a:xfrm>
          <a:prstGeom prst="rect">
            <a:avLst/>
          </a:prstGeom>
        </p:spPr>
      </p:pic>
      <p:pic>
        <p:nvPicPr>
          <p:cNvPr id="10" name="Picture 9">
            <a:extLst>
              <a:ext uri="{FF2B5EF4-FFF2-40B4-BE49-F238E27FC236}">
                <a16:creationId xmlns:a16="http://schemas.microsoft.com/office/drawing/2014/main" id="{E933EB16-9535-5E4C-B4E2-212C3CF1E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1812" y="5626100"/>
            <a:ext cx="1738587" cy="1154948"/>
          </a:xfrm>
          <a:prstGeom prst="rect">
            <a:avLst/>
          </a:prstGeom>
        </p:spPr>
      </p:pic>
      <p:pic>
        <p:nvPicPr>
          <p:cNvPr id="2" name="Picture 1">
            <a:extLst>
              <a:ext uri="{FF2B5EF4-FFF2-40B4-BE49-F238E27FC236}">
                <a16:creationId xmlns:a16="http://schemas.microsoft.com/office/drawing/2014/main" id="{BBA5EF03-2C99-0147-AEC8-5C3ACF242864}"/>
              </a:ext>
            </a:extLst>
          </p:cNvPr>
          <p:cNvPicPr>
            <a:picLocks noChangeAspect="1"/>
          </p:cNvPicPr>
          <p:nvPr userDrawn="1"/>
        </p:nvPicPr>
        <p:blipFill>
          <a:blip r:embed="rId4"/>
          <a:stretch>
            <a:fillRect/>
          </a:stretch>
        </p:blipFill>
        <p:spPr>
          <a:xfrm>
            <a:off x="7237828" y="3905772"/>
            <a:ext cx="1614834" cy="1072627"/>
          </a:xfrm>
          <a:prstGeom prst="rect">
            <a:avLst/>
          </a:prstGeom>
        </p:spPr>
      </p:pic>
    </p:spTree>
    <p:extLst>
      <p:ext uri="{BB962C8B-B14F-4D97-AF65-F5344CB8AC3E}">
        <p14:creationId xmlns:p14="http://schemas.microsoft.com/office/powerpoint/2010/main" val="368955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115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8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FEF370E-25D4-864C-976F-E7D0317FBC7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67892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54E07-8F3C-F545-B18F-3BD0294AE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2377"/>
            <a:ext cx="7734300" cy="4351606"/>
          </a:xfrm>
          <a:prstGeom prst="rect">
            <a:avLst/>
          </a:prstGeom>
        </p:spPr>
      </p:pic>
    </p:spTree>
    <p:extLst>
      <p:ext uri="{BB962C8B-B14F-4D97-AF65-F5344CB8AC3E}">
        <p14:creationId xmlns:p14="http://schemas.microsoft.com/office/powerpoint/2010/main" val="35495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81F1AC1-ACF8-864E-B40E-70E4BB60A2E9}"/>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grpSp>
        <p:nvGrpSpPr>
          <p:cNvPr id="12" name="Group 11">
            <a:extLst>
              <a:ext uri="{FF2B5EF4-FFF2-40B4-BE49-F238E27FC236}">
                <a16:creationId xmlns:a16="http://schemas.microsoft.com/office/drawing/2014/main" id="{8E92C239-7479-A34D-9127-8F9C708F32D0}"/>
              </a:ext>
            </a:extLst>
          </p:cNvPr>
          <p:cNvGrpSpPr/>
          <p:nvPr userDrawn="1"/>
        </p:nvGrpSpPr>
        <p:grpSpPr>
          <a:xfrm>
            <a:off x="733375" y="1188519"/>
            <a:ext cx="7496225" cy="397031"/>
            <a:chOff x="530175" y="1213919"/>
            <a:chExt cx="7496225" cy="397031"/>
          </a:xfrm>
        </p:grpSpPr>
        <p:pic>
          <p:nvPicPr>
            <p:cNvPr id="13" name="Picture 12">
              <a:extLst>
                <a:ext uri="{FF2B5EF4-FFF2-40B4-BE49-F238E27FC236}">
                  <a16:creationId xmlns:a16="http://schemas.microsoft.com/office/drawing/2014/main" id="{7C08C641-E64E-FD46-AD3D-53624FC8FA73}"/>
                </a:ext>
              </a:extLst>
            </p:cNvPr>
            <p:cNvPicPr>
              <a:picLocks noChangeAspect="1"/>
            </p:cNvPicPr>
            <p:nvPr/>
          </p:nvPicPr>
          <p:blipFill>
            <a:blip r:embed="rId2"/>
            <a:stretch>
              <a:fillRect/>
            </a:stretch>
          </p:blipFill>
          <p:spPr>
            <a:xfrm>
              <a:off x="530175" y="1250950"/>
              <a:ext cx="360000" cy="360000"/>
            </a:xfrm>
            <a:prstGeom prst="rect">
              <a:avLst/>
            </a:prstGeom>
          </p:spPr>
        </p:pic>
        <p:sp>
          <p:nvSpPr>
            <p:cNvPr id="14" name="Oval 13">
              <a:extLst>
                <a:ext uri="{FF2B5EF4-FFF2-40B4-BE49-F238E27FC236}">
                  <a16:creationId xmlns:a16="http://schemas.microsoft.com/office/drawing/2014/main" id="{48190B79-68F0-2342-9526-42EC442CB5AF}"/>
                </a:ext>
              </a:extLst>
            </p:cNvPr>
            <p:cNvSpPr/>
            <p:nvPr/>
          </p:nvSpPr>
          <p:spPr>
            <a:xfrm>
              <a:off x="1028700" y="1248617"/>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R</a:t>
              </a:r>
              <a:endParaRPr lang="en-AU" dirty="0">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8EFAF6D2-3546-C749-8B2F-84CA617CDC6B}"/>
                </a:ext>
              </a:extLst>
            </p:cNvPr>
            <p:cNvSpPr txBox="1"/>
            <p:nvPr/>
          </p:nvSpPr>
          <p:spPr>
            <a:xfrm>
              <a:off x="1333500" y="1213919"/>
              <a:ext cx="6692900" cy="371513"/>
            </a:xfrm>
            <a:prstGeom prst="rect">
              <a:avLst/>
            </a:prstGeom>
            <a:noFill/>
          </p:spPr>
          <p:txBody>
            <a:bodyPr wrap="square" tIns="46800" bIns="46800" rtlCol="0" anchor="t">
              <a:spAutoFit/>
            </a:bodyPr>
            <a:lstStyle/>
            <a:p>
              <a:r>
                <a:rPr lang="en-AU" dirty="0" err="1">
                  <a:solidFill>
                    <a:srgbClr val="392B70"/>
                  </a:solidFill>
                  <a:latin typeface="Arial" panose="020B0604020202020204" pitchFamily="34" charset="0"/>
                  <a:cs typeface="Arial" panose="020B0604020202020204" pitchFamily="34" charset="0"/>
                </a:rPr>
                <a:t>elatable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590C9BA-49DD-E341-B055-8A79B7087E4A}"/>
              </a:ext>
            </a:extLst>
          </p:cNvPr>
          <p:cNvGrpSpPr/>
          <p:nvPr userDrawn="1"/>
        </p:nvGrpSpPr>
        <p:grpSpPr>
          <a:xfrm>
            <a:off x="733375" y="1667317"/>
            <a:ext cx="6454825" cy="388748"/>
            <a:chOff x="530175" y="1714500"/>
            <a:chExt cx="6454825" cy="388748"/>
          </a:xfrm>
        </p:grpSpPr>
        <p:pic>
          <p:nvPicPr>
            <p:cNvPr id="17" name="Picture 16">
              <a:extLst>
                <a:ext uri="{FF2B5EF4-FFF2-40B4-BE49-F238E27FC236}">
                  <a16:creationId xmlns:a16="http://schemas.microsoft.com/office/drawing/2014/main" id="{2050A966-E862-5D43-B374-22773402CE04}"/>
                </a:ext>
              </a:extLst>
            </p:cNvPr>
            <p:cNvPicPr>
              <a:picLocks noChangeAspect="1"/>
            </p:cNvPicPr>
            <p:nvPr/>
          </p:nvPicPr>
          <p:blipFill>
            <a:blip r:embed="rId3"/>
            <a:stretch>
              <a:fillRect/>
            </a:stretch>
          </p:blipFill>
          <p:spPr>
            <a:xfrm>
              <a:off x="530175" y="1737783"/>
              <a:ext cx="360000" cy="360000"/>
            </a:xfrm>
            <a:prstGeom prst="rect">
              <a:avLst/>
            </a:prstGeom>
          </p:spPr>
        </p:pic>
        <p:sp>
          <p:nvSpPr>
            <p:cNvPr id="18" name="Oval 17">
              <a:extLst>
                <a:ext uri="{FF2B5EF4-FFF2-40B4-BE49-F238E27FC236}">
                  <a16:creationId xmlns:a16="http://schemas.microsoft.com/office/drawing/2014/main" id="{26B2A01F-D42C-2A4C-92A7-E1CB0978B031}"/>
                </a:ext>
              </a:extLst>
            </p:cNvPr>
            <p:cNvSpPr/>
            <p:nvPr/>
          </p:nvSpPr>
          <p:spPr>
            <a:xfrm>
              <a:off x="1028700" y="1717848"/>
              <a:ext cx="360000" cy="3854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62BA9311-1F31-AC43-BED8-82D9BF5AEADA}"/>
                </a:ext>
              </a:extLst>
            </p:cNvPr>
            <p:cNvSpPr txBox="1"/>
            <p:nvPr/>
          </p:nvSpPr>
          <p:spPr>
            <a:xfrm>
              <a:off x="1333500" y="1714500"/>
              <a:ext cx="5651500" cy="369332"/>
            </a:xfrm>
            <a:prstGeom prst="rect">
              <a:avLst/>
            </a:prstGeom>
            <a:noFill/>
          </p:spPr>
          <p:txBody>
            <a:bodyPr wrap="square" rtlCol="0">
              <a:spAutoFit/>
            </a:bodyPr>
            <a:lstStyle/>
            <a:p>
              <a:r>
                <a:rPr lang="en-AU" dirty="0">
                  <a:solidFill>
                    <a:srgbClr val="392B70"/>
                  </a:solidFill>
                  <a:latin typeface="Arial" panose="020B0604020202020204" pitchFamily="34" charset="0"/>
                  <a:cs typeface="Arial" panose="020B0604020202020204" pitchFamily="34" charset="0"/>
                </a:rPr>
                <a:t>motive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A0EEC10-ADE7-8549-9426-EFAC21358EC9}"/>
              </a:ext>
            </a:extLst>
          </p:cNvPr>
          <p:cNvGrpSpPr/>
          <p:nvPr userDrawn="1"/>
        </p:nvGrpSpPr>
        <p:grpSpPr>
          <a:xfrm>
            <a:off x="733375" y="2137832"/>
            <a:ext cx="5400725" cy="388079"/>
            <a:chOff x="530175" y="2184400"/>
            <a:chExt cx="5400725" cy="388079"/>
          </a:xfrm>
        </p:grpSpPr>
        <p:pic>
          <p:nvPicPr>
            <p:cNvPr id="21" name="Picture 20">
              <a:extLst>
                <a:ext uri="{FF2B5EF4-FFF2-40B4-BE49-F238E27FC236}">
                  <a16:creationId xmlns:a16="http://schemas.microsoft.com/office/drawing/2014/main" id="{7BA2A2C4-B11B-3947-98B1-C9839DBE0401}"/>
                </a:ext>
              </a:extLst>
            </p:cNvPr>
            <p:cNvPicPr>
              <a:picLocks noChangeAspect="1"/>
            </p:cNvPicPr>
            <p:nvPr/>
          </p:nvPicPr>
          <p:blipFill>
            <a:blip r:embed="rId4"/>
            <a:stretch>
              <a:fillRect/>
            </a:stretch>
          </p:blipFill>
          <p:spPr>
            <a:xfrm>
              <a:off x="530175" y="2205566"/>
              <a:ext cx="360000" cy="360000"/>
            </a:xfrm>
            <a:prstGeom prst="rect">
              <a:avLst/>
            </a:prstGeom>
          </p:spPr>
        </p:pic>
        <p:sp>
          <p:nvSpPr>
            <p:cNvPr id="22" name="Oval 21">
              <a:extLst>
                <a:ext uri="{FF2B5EF4-FFF2-40B4-BE49-F238E27FC236}">
                  <a16:creationId xmlns:a16="http://schemas.microsoft.com/office/drawing/2014/main" id="{F75BDD37-9C14-924E-BDAF-9EE8EED7004B}"/>
                </a:ext>
              </a:extLst>
            </p:cNvPr>
            <p:cNvSpPr/>
            <p:nvPr/>
          </p:nvSpPr>
          <p:spPr>
            <a:xfrm>
              <a:off x="1028700" y="2212479"/>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S</a:t>
              </a:r>
              <a:endParaRPr lang="en-AU" dirty="0">
                <a:latin typeface="Arial Black" panose="020B0604020202020204" pitchFamily="34" charset="0"/>
                <a:cs typeface="Arial Black" panose="020B0604020202020204" pitchFamily="34" charset="0"/>
              </a:endParaRPr>
            </a:p>
          </p:txBody>
        </p:sp>
        <p:sp>
          <p:nvSpPr>
            <p:cNvPr id="23" name="TextBox 22">
              <a:extLst>
                <a:ext uri="{FF2B5EF4-FFF2-40B4-BE49-F238E27FC236}">
                  <a16:creationId xmlns:a16="http://schemas.microsoft.com/office/drawing/2014/main" id="{E425246D-A00D-7B48-83FD-FCEB7C2BF7D0}"/>
                </a:ext>
              </a:extLst>
            </p:cNvPr>
            <p:cNvSpPr txBox="1"/>
            <p:nvPr/>
          </p:nvSpPr>
          <p:spPr>
            <a:xfrm>
              <a:off x="1333500" y="2184400"/>
              <a:ext cx="45974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imple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70FCA44-2DAF-F141-9281-FE74E679D390}"/>
              </a:ext>
            </a:extLst>
          </p:cNvPr>
          <p:cNvGrpSpPr/>
          <p:nvPr userDrawn="1"/>
        </p:nvGrpSpPr>
        <p:grpSpPr>
          <a:xfrm>
            <a:off x="733375" y="2607678"/>
            <a:ext cx="4956225" cy="387410"/>
            <a:chOff x="530175" y="2654300"/>
            <a:chExt cx="4956225" cy="387410"/>
          </a:xfrm>
        </p:grpSpPr>
        <p:pic>
          <p:nvPicPr>
            <p:cNvPr id="25" name="Picture 24">
              <a:extLst>
                <a:ext uri="{FF2B5EF4-FFF2-40B4-BE49-F238E27FC236}">
                  <a16:creationId xmlns:a16="http://schemas.microsoft.com/office/drawing/2014/main" id="{B674A7E4-9BBD-404C-96BC-B1672C392C12}"/>
                </a:ext>
              </a:extLst>
            </p:cNvPr>
            <p:cNvPicPr>
              <a:picLocks noChangeAspect="1"/>
            </p:cNvPicPr>
            <p:nvPr/>
          </p:nvPicPr>
          <p:blipFill>
            <a:blip r:embed="rId5"/>
            <a:stretch>
              <a:fillRect/>
            </a:stretch>
          </p:blipFill>
          <p:spPr>
            <a:xfrm>
              <a:off x="530175" y="2673349"/>
              <a:ext cx="432000" cy="360000"/>
            </a:xfrm>
            <a:prstGeom prst="rect">
              <a:avLst/>
            </a:prstGeom>
          </p:spPr>
        </p:pic>
        <p:sp>
          <p:nvSpPr>
            <p:cNvPr id="26" name="Oval 25">
              <a:extLst>
                <a:ext uri="{FF2B5EF4-FFF2-40B4-BE49-F238E27FC236}">
                  <a16:creationId xmlns:a16="http://schemas.microsoft.com/office/drawing/2014/main" id="{B2C127CD-568F-0346-A76A-11A5611CF65E}"/>
                </a:ext>
              </a:extLst>
            </p:cNvPr>
            <p:cNvSpPr/>
            <p:nvPr/>
          </p:nvSpPr>
          <p:spPr>
            <a:xfrm>
              <a:off x="1028700" y="268171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O</a:t>
              </a:r>
              <a:endParaRPr lang="en-AU" dirty="0">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81E40EF9-4371-6146-9F43-97B6668C92A4}"/>
                </a:ext>
              </a:extLst>
            </p:cNvPr>
            <p:cNvSpPr txBox="1"/>
            <p:nvPr/>
          </p:nvSpPr>
          <p:spPr>
            <a:xfrm>
              <a:off x="1333500" y="2654300"/>
              <a:ext cx="41529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riginal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EBDBF08B-46F5-FC45-80BB-E3E522C28256}"/>
              </a:ext>
            </a:extLst>
          </p:cNvPr>
          <p:cNvGrpSpPr/>
          <p:nvPr userDrawn="1"/>
        </p:nvGrpSpPr>
        <p:grpSpPr>
          <a:xfrm>
            <a:off x="733375" y="3076855"/>
            <a:ext cx="7521625" cy="386741"/>
            <a:chOff x="530175" y="3124200"/>
            <a:chExt cx="7521625" cy="386741"/>
          </a:xfrm>
        </p:grpSpPr>
        <p:pic>
          <p:nvPicPr>
            <p:cNvPr id="29" name="Picture 28">
              <a:extLst>
                <a:ext uri="{FF2B5EF4-FFF2-40B4-BE49-F238E27FC236}">
                  <a16:creationId xmlns:a16="http://schemas.microsoft.com/office/drawing/2014/main" id="{06FB723D-4931-CC4F-B66D-B66B0B247F08}"/>
                </a:ext>
              </a:extLst>
            </p:cNvPr>
            <p:cNvPicPr>
              <a:picLocks noChangeAspect="1"/>
            </p:cNvPicPr>
            <p:nvPr/>
          </p:nvPicPr>
          <p:blipFill>
            <a:blip r:embed="rId6"/>
            <a:stretch>
              <a:fillRect/>
            </a:stretch>
          </p:blipFill>
          <p:spPr>
            <a:xfrm>
              <a:off x="530175" y="3141132"/>
              <a:ext cx="360000" cy="360000"/>
            </a:xfrm>
            <a:prstGeom prst="rect">
              <a:avLst/>
            </a:prstGeom>
          </p:spPr>
        </p:pic>
        <p:sp>
          <p:nvSpPr>
            <p:cNvPr id="30" name="Oval 29">
              <a:extLst>
                <a:ext uri="{FF2B5EF4-FFF2-40B4-BE49-F238E27FC236}">
                  <a16:creationId xmlns:a16="http://schemas.microsoft.com/office/drawing/2014/main" id="{B5E819B6-93CF-6F4B-AB26-B75D3B659C0A}"/>
                </a:ext>
              </a:extLst>
            </p:cNvPr>
            <p:cNvSpPr/>
            <p:nvPr/>
          </p:nvSpPr>
          <p:spPr>
            <a:xfrm>
              <a:off x="1028700" y="3150941"/>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L</a:t>
              </a:r>
              <a:endParaRPr lang="en-AU" dirty="0">
                <a:latin typeface="Arial Black" panose="020B0604020202020204" pitchFamily="34" charset="0"/>
                <a:cs typeface="Arial Black" panose="020B0604020202020204" pitchFamily="34" charset="0"/>
              </a:endParaRPr>
            </a:p>
          </p:txBody>
        </p:sp>
        <p:sp>
          <p:nvSpPr>
            <p:cNvPr id="31" name="TextBox 30">
              <a:extLst>
                <a:ext uri="{FF2B5EF4-FFF2-40B4-BE49-F238E27FC236}">
                  <a16:creationId xmlns:a16="http://schemas.microsoft.com/office/drawing/2014/main" id="{E19FE266-B93B-B94F-ACCF-B14D2B907DCE}"/>
                </a:ext>
              </a:extLst>
            </p:cNvPr>
            <p:cNvSpPr txBox="1"/>
            <p:nvPr/>
          </p:nvSpPr>
          <p:spPr>
            <a:xfrm>
              <a:off x="1333500" y="3124200"/>
              <a:ext cx="6718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asting</a:t>
              </a:r>
              <a:r>
                <a:rPr lang="en-AU" dirty="0">
                  <a:solidFill>
                    <a:srgbClr val="4D4D4C"/>
                  </a:solidFill>
                  <a:latin typeface="Arial" panose="020B0604020202020204" pitchFamily="34" charset="0"/>
                  <a:cs typeface="Arial" panose="020B0604020202020204" pitchFamily="34" charset="0"/>
                </a:rPr>
                <a:t> </a:t>
              </a:r>
              <a:r>
                <a:rPr lang="en-AU" dirty="0">
                  <a:solidFill>
                    <a:srgbClr val="392B70"/>
                  </a:solidFill>
                  <a:latin typeface="Arial" panose="020B0604020202020204" pitchFamily="34" charset="0"/>
                  <a:cs typeface="Arial" panose="020B0604020202020204" pitchFamily="34" charset="0"/>
                </a:rPr>
                <a:t>impression</a:t>
              </a:r>
              <a:endParaRPr lang="en-AU" i="1" dirty="0">
                <a:solidFill>
                  <a:srgbClr val="4D4D4C"/>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53A8AEE-673E-3B4B-B0EC-3DE0FA916FA7}"/>
              </a:ext>
            </a:extLst>
          </p:cNvPr>
          <p:cNvGrpSpPr/>
          <p:nvPr userDrawn="1"/>
        </p:nvGrpSpPr>
        <p:grpSpPr>
          <a:xfrm>
            <a:off x="733375" y="3545363"/>
            <a:ext cx="5921425" cy="398772"/>
            <a:chOff x="530175" y="3581400"/>
            <a:chExt cx="5921425" cy="398772"/>
          </a:xfrm>
        </p:grpSpPr>
        <p:pic>
          <p:nvPicPr>
            <p:cNvPr id="33" name="Picture 32">
              <a:extLst>
                <a:ext uri="{FF2B5EF4-FFF2-40B4-BE49-F238E27FC236}">
                  <a16:creationId xmlns:a16="http://schemas.microsoft.com/office/drawing/2014/main" id="{AFBCD8AC-2165-C040-872C-5D6C22DFA681}"/>
                </a:ext>
              </a:extLst>
            </p:cNvPr>
            <p:cNvPicPr>
              <a:picLocks noChangeAspect="1"/>
            </p:cNvPicPr>
            <p:nvPr/>
          </p:nvPicPr>
          <p:blipFill>
            <a:blip r:embed="rId7"/>
            <a:stretch>
              <a:fillRect/>
            </a:stretch>
          </p:blipFill>
          <p:spPr>
            <a:xfrm>
              <a:off x="530175" y="3608915"/>
              <a:ext cx="360000" cy="360000"/>
            </a:xfrm>
            <a:prstGeom prst="rect">
              <a:avLst/>
            </a:prstGeom>
          </p:spPr>
        </p:pic>
        <p:sp>
          <p:nvSpPr>
            <p:cNvPr id="34" name="Oval 33">
              <a:extLst>
                <a:ext uri="{FF2B5EF4-FFF2-40B4-BE49-F238E27FC236}">
                  <a16:creationId xmlns:a16="http://schemas.microsoft.com/office/drawing/2014/main" id="{37B1008A-5744-B546-B270-269837C2543E}"/>
                </a:ext>
              </a:extLst>
            </p:cNvPr>
            <p:cNvSpPr/>
            <p:nvPr/>
          </p:nvSpPr>
          <p:spPr>
            <a:xfrm>
              <a:off x="1028700" y="3620172"/>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V</a:t>
              </a:r>
              <a:endParaRPr lang="en-AU" dirty="0">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6A123E88-8C12-7F44-9D54-5393CB7D91CC}"/>
                </a:ext>
              </a:extLst>
            </p:cNvPr>
            <p:cNvSpPr txBox="1"/>
            <p:nvPr/>
          </p:nvSpPr>
          <p:spPr>
            <a:xfrm>
              <a:off x="1333500" y="3581400"/>
              <a:ext cx="51181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isual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B7F9649-9203-0540-9D19-EC8C9FA63C9B}"/>
              </a:ext>
            </a:extLst>
          </p:cNvPr>
          <p:cNvGrpSpPr/>
          <p:nvPr userDrawn="1"/>
        </p:nvGrpSpPr>
        <p:grpSpPr>
          <a:xfrm>
            <a:off x="733375" y="4025900"/>
            <a:ext cx="8156625" cy="398100"/>
            <a:chOff x="530175" y="4051300"/>
            <a:chExt cx="8156625" cy="398100"/>
          </a:xfrm>
        </p:grpSpPr>
        <p:pic>
          <p:nvPicPr>
            <p:cNvPr id="37" name="Picture 36">
              <a:extLst>
                <a:ext uri="{FF2B5EF4-FFF2-40B4-BE49-F238E27FC236}">
                  <a16:creationId xmlns:a16="http://schemas.microsoft.com/office/drawing/2014/main" id="{7B3E2A43-9C83-4849-8E25-8F215CB3FCA9}"/>
                </a:ext>
              </a:extLst>
            </p:cNvPr>
            <p:cNvPicPr>
              <a:picLocks noChangeAspect="1"/>
            </p:cNvPicPr>
            <p:nvPr/>
          </p:nvPicPr>
          <p:blipFill>
            <a:blip r:embed="rId8"/>
            <a:stretch>
              <a:fillRect/>
            </a:stretch>
          </p:blipFill>
          <p:spPr>
            <a:xfrm>
              <a:off x="530175" y="4076700"/>
              <a:ext cx="360000" cy="360000"/>
            </a:xfrm>
            <a:prstGeom prst="rect">
              <a:avLst/>
            </a:prstGeom>
          </p:spPr>
        </p:pic>
        <p:sp>
          <p:nvSpPr>
            <p:cNvPr id="38" name="Oval 37">
              <a:extLst>
                <a:ext uri="{FF2B5EF4-FFF2-40B4-BE49-F238E27FC236}">
                  <a16:creationId xmlns:a16="http://schemas.microsoft.com/office/drawing/2014/main" id="{E60858FE-A4AE-BC4A-BA7E-1C58ABACD77F}"/>
                </a:ext>
              </a:extLst>
            </p:cNvPr>
            <p:cNvSpPr/>
            <p:nvPr/>
          </p:nvSpPr>
          <p:spPr>
            <a:xfrm>
              <a:off x="1028700" y="408940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01DFD7EA-4B15-1E44-AC82-15190F8C7BF1}"/>
                </a:ext>
              </a:extLst>
            </p:cNvPr>
            <p:cNvSpPr txBox="1"/>
            <p:nvPr/>
          </p:nvSpPr>
          <p:spPr>
            <a:xfrm>
              <a:off x="1333500" y="4051300"/>
              <a:ext cx="7353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mpowering</a:t>
              </a:r>
              <a:endParaRPr lang="en-AU" i="1" dirty="0">
                <a:solidFill>
                  <a:srgbClr val="4D4D4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020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53611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94812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7700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3089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75514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26729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C3C3B"/>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51840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CFDE141-099B-3245-B78B-4C87E53F888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a:extLst>
              <a:ext uri="{FF2B5EF4-FFF2-40B4-BE49-F238E27FC236}">
                <a16:creationId xmlns:a16="http://schemas.microsoft.com/office/drawing/2014/main" id="{079EB509-EF3F-7248-93A9-6AC98F517736}"/>
              </a:ext>
            </a:extLst>
          </p:cNvPr>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446513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a:lstStyle>
            <a:lvl1pPr>
              <a:defRPr b="0" i="0">
                <a:solidFill>
                  <a:srgbClr val="FFFFFF"/>
                </a:solidFill>
                <a:latin typeface="Arial" charset="0"/>
              </a:defRPr>
            </a:lvl1pPr>
          </a:lstStyle>
          <a:p>
            <a:r>
              <a:rPr lang="en-AU" dirty="0"/>
              <a:t>Click to edit Master title style</a:t>
            </a:r>
            <a:endParaRPr lang="en-US" dirty="0"/>
          </a:p>
        </p:txBody>
      </p:sp>
      <p:sp>
        <p:nvSpPr>
          <p:cNvPr id="3" name="Content Placeholder 2"/>
          <p:cNvSpPr>
            <a:spLocks noGrp="1"/>
          </p:cNvSpPr>
          <p:nvPr>
            <p:ph idx="1"/>
          </p:nvPr>
        </p:nvSpPr>
        <p:spPr>
          <a:xfrm>
            <a:off x="457200" y="1200150"/>
            <a:ext cx="8229600" cy="3394472"/>
          </a:xfrm>
          <a:prstGeom prst="rect">
            <a:avLst/>
          </a:prstGeom>
        </p:spPr>
        <p:txBody>
          <a:bodyPr vert="horz"/>
          <a:lstStyle>
            <a:lvl1pPr>
              <a:defRPr b="0" i="0">
                <a:latin typeface="Arial" charset="0"/>
              </a:defRPr>
            </a:lvl1pPr>
            <a:lvl2pPr>
              <a:defRPr b="0" i="0">
                <a:latin typeface="Arial" charset="0"/>
              </a:defRPr>
            </a:lvl2pPr>
            <a:lvl3pPr>
              <a:defRPr b="0" i="0">
                <a:latin typeface="Arial" charset="0"/>
              </a:defRPr>
            </a:lvl3pPr>
            <a:lvl4pPr>
              <a:defRPr b="0" i="0">
                <a:latin typeface="Arial" charset="0"/>
              </a:defRPr>
            </a:lvl4pPr>
            <a:lvl5pPr>
              <a:defRPr b="0" i="0">
                <a:latin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Rectangle 1"/>
          <p:cNvSpPr>
            <a:spLocks noGrp="1"/>
          </p:cNvSpPr>
          <p:nvPr>
            <p:ph type="sldNum" sz="quarter" idx="10"/>
          </p:nvPr>
        </p:nvSpPr>
        <p:spPr>
          <a:xfrm>
            <a:off x="4484489" y="4905375"/>
            <a:ext cx="169664" cy="176213"/>
          </a:xfrm>
          <a:prstGeom prst="rect">
            <a:avLst/>
          </a:prstGeom>
        </p:spPr>
        <p:txBody>
          <a:bodyPr/>
          <a:lstStyle>
            <a:lvl1pPr>
              <a:defRPr b="0" i="0">
                <a:latin typeface="Arial" charset="0"/>
              </a:defRPr>
            </a:lvl1pPr>
          </a:lstStyle>
          <a:p>
            <a:pPr>
              <a:defRPr/>
            </a:pPr>
            <a:fld id="{19C6F0BF-34A7-EE4B-AF85-361EBFA7F4EE}" type="slidenum">
              <a:rPr lang="en-US" smtClean="0"/>
              <a:pPr>
                <a:defRPr/>
              </a:pPr>
              <a:t>‹#›</a:t>
            </a:fld>
            <a:endParaRPr lang="en-US" dirty="0"/>
          </a:p>
        </p:txBody>
      </p:sp>
    </p:spTree>
    <p:extLst>
      <p:ext uri="{BB962C8B-B14F-4D97-AF65-F5344CB8AC3E}">
        <p14:creationId xmlns:p14="http://schemas.microsoft.com/office/powerpoint/2010/main" val="1971979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0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3876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59118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044945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567569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69525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041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380381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10930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b="0" i="0">
                <a:latin typeface="Arial" charset="0"/>
              </a:defRPr>
            </a:lvl1pPr>
          </a:lstStyle>
          <a:p>
            <a:r>
              <a:rPr lang="en-US" dirty="0"/>
              <a:t>Click to edit Master title style</a:t>
            </a:r>
            <a:endParaRPr lang="en-AU" dirty="0"/>
          </a:p>
        </p:txBody>
      </p:sp>
    </p:spTree>
    <p:extLst>
      <p:ext uri="{BB962C8B-B14F-4D97-AF65-F5344CB8AC3E}">
        <p14:creationId xmlns:p14="http://schemas.microsoft.com/office/powerpoint/2010/main" val="12664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7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png"/><Relationship Id="rId5" Type="http://schemas.openxmlformats.org/officeDocument/2006/relationships/slideLayout" Target="../slideLayouts/slideLayout21.xml"/><Relationship Id="rId10" Type="http://schemas.openxmlformats.org/officeDocument/2006/relationships/theme" Target="../theme/theme5.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pic>
        <p:nvPicPr>
          <p:cNvPr id="6" name="Picture 5">
            <a:extLst>
              <a:ext uri="{FF2B5EF4-FFF2-40B4-BE49-F238E27FC236}">
                <a16:creationId xmlns:a16="http://schemas.microsoft.com/office/drawing/2014/main" id="{ECEBA5A0-EF9C-B34F-8725-33562981E86D}"/>
              </a:ext>
            </a:extLst>
          </p:cNvPr>
          <p:cNvPicPr>
            <a:picLocks noChangeAspect="1"/>
          </p:cNvPicPr>
          <p:nvPr userDrawn="1"/>
        </p:nvPicPr>
        <p:blipFill rotWithShape="1">
          <a:blip r:embed="rId10"/>
          <a:srcRect l="14894" t="21276" r="13617" b="25107"/>
          <a:stretch/>
        </p:blipFill>
        <p:spPr>
          <a:xfrm>
            <a:off x="7937500" y="4279900"/>
            <a:ext cx="1066800" cy="800100"/>
          </a:xfrm>
          <a:prstGeom prst="rect">
            <a:avLst/>
          </a:prstGeom>
        </p:spPr>
      </p:pic>
    </p:spTree>
    <p:extLst>
      <p:ext uri="{BB962C8B-B14F-4D97-AF65-F5344CB8AC3E}">
        <p14:creationId xmlns:p14="http://schemas.microsoft.com/office/powerpoint/2010/main" val="2315930047"/>
      </p:ext>
    </p:extLst>
  </p:cSld>
  <p:clrMap bg1="lt1" tx1="dk1" bg2="lt2" tx2="dk2" accent1="accent1" accent2="accent2" accent3="accent3" accent4="accent4" accent5="accent5" accent6="accent6" hlink="hlink" folHlink="folHlink"/>
  <p:sldLayoutIdLst>
    <p:sldLayoutId id="2147483649" r:id="rId1"/>
    <p:sldLayoutId id="2147483784" r:id="rId2"/>
    <p:sldLayoutId id="2147483769" r:id="rId3"/>
    <p:sldLayoutId id="2147483687" r:id="rId4"/>
    <p:sldLayoutId id="2147483669" r:id="rId5"/>
    <p:sldLayoutId id="2147483746" r:id="rId6"/>
    <p:sldLayoutId id="2147483748" r:id="rId7"/>
    <p:sldLayoutId id="214748376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sp>
        <p:nvSpPr>
          <p:cNvPr id="4" name="TextBox 3">
            <a:extLst>
              <a:ext uri="{FF2B5EF4-FFF2-40B4-BE49-F238E27FC236}">
                <a16:creationId xmlns:a16="http://schemas.microsoft.com/office/drawing/2014/main" id="{BE9332E0-61A9-A747-BDCE-6E7705321D86}"/>
              </a:ext>
            </a:extLst>
          </p:cNvPr>
          <p:cNvSpPr txBox="1"/>
          <p:nvPr userDrawn="1"/>
        </p:nvSpPr>
        <p:spPr>
          <a:xfrm>
            <a:off x="7096318" y="4813274"/>
            <a:ext cx="1933382" cy="230832"/>
          </a:xfrm>
          <a:prstGeom prst="rect">
            <a:avLst/>
          </a:prstGeom>
          <a:noFill/>
        </p:spPr>
        <p:txBody>
          <a:bodyPr wrap="square" rtlCol="0">
            <a:spAutoFit/>
          </a:bodyPr>
          <a:lstStyle/>
          <a:p>
            <a:pPr algn="r"/>
            <a:r>
              <a:rPr lang="en-AU" sz="900" dirty="0" err="1">
                <a:solidFill>
                  <a:schemeClr val="bg1"/>
                </a:solidFill>
                <a:latin typeface="Arial" charset="0"/>
                <a:ea typeface="Arial" charset="0"/>
                <a:cs typeface="Arial" charset="0"/>
              </a:rPr>
              <a:t>videosforchange.org</a:t>
            </a:r>
            <a:endParaRPr lang="en-AU" sz="9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08248128"/>
      </p:ext>
    </p:extLst>
  </p:cSld>
  <p:clrMap bg1="lt1" tx1="dk1" bg2="lt2" tx2="dk2" accent1="accent1" accent2="accent2" accent3="accent3" accent4="accent4" accent5="accent5" accent6="accent6" hlink="hlink" folHlink="folHlink"/>
  <p:sldLayoutIdLst>
    <p:sldLayoutId id="2147483771" r:id="rId1"/>
    <p:sldLayoutId id="2147483773" r:id="rId2"/>
    <p:sldLayoutId id="2147483774" r:id="rId3"/>
    <p:sldLayoutId id="2147483775" r:id="rId4"/>
    <p:sldLayoutId id="214748377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642620"/>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834161"/>
      </p:ext>
    </p:extLst>
  </p:cSld>
  <p:clrMap bg1="lt1" tx1="dk1" bg2="lt2" tx2="dk2" accent1="accent1" accent2="accent2" accent3="accent3" accent4="accent4" accent5="accent5" accent6="accent6" hlink="hlink" folHlink="folHlink"/>
  <p:sldLayoutIdLst>
    <p:sldLayoutId id="2147483783" r:id="rId1"/>
    <p:sldLayoutId id="21474837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EA7BF-5C31-9E41-A23E-E3C1F5BDD253}"/>
              </a:ext>
            </a:extLst>
          </p:cNvPr>
          <p:cNvSpPr txBox="1"/>
          <p:nvPr userDrawn="1"/>
        </p:nvSpPr>
        <p:spPr>
          <a:xfrm>
            <a:off x="122400" y="4813200"/>
            <a:ext cx="2231136" cy="230832"/>
          </a:xfrm>
          <a:prstGeom prst="rect">
            <a:avLst/>
          </a:prstGeom>
          <a:noFill/>
        </p:spPr>
        <p:txBody>
          <a:bodyPr wrap="square" rtlCol="0">
            <a:spAutoFit/>
          </a:bodyPr>
          <a:lstStyle/>
          <a:p>
            <a:r>
              <a:rPr lang="en-AU" sz="900" dirty="0">
                <a:solidFill>
                  <a:srgbClr val="392B70"/>
                </a:solidFill>
                <a:latin typeface="Arial" charset="0"/>
                <a:ea typeface="Arial" charset="0"/>
                <a:cs typeface="Arial" charset="0"/>
              </a:rPr>
              <a:t>Copyright © High Resolves 2018</a:t>
            </a:r>
          </a:p>
        </p:txBody>
      </p:sp>
      <p:pic>
        <p:nvPicPr>
          <p:cNvPr id="3" name="Picture 2">
            <a:extLst>
              <a:ext uri="{FF2B5EF4-FFF2-40B4-BE49-F238E27FC236}">
                <a16:creationId xmlns:a16="http://schemas.microsoft.com/office/drawing/2014/main" id="{F16098F6-8517-9040-B517-E8ED068BD1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8500" y="4483600"/>
            <a:ext cx="834233" cy="554183"/>
          </a:xfrm>
          <a:prstGeom prst="rect">
            <a:avLst/>
          </a:prstGeom>
        </p:spPr>
      </p:pic>
    </p:spTree>
    <p:extLst>
      <p:ext uri="{BB962C8B-B14F-4D97-AF65-F5344CB8AC3E}">
        <p14:creationId xmlns:p14="http://schemas.microsoft.com/office/powerpoint/2010/main" val="2660430168"/>
      </p:ext>
    </p:extLst>
  </p:cSld>
  <p:clrMap bg1="lt1" tx1="dk1" bg2="lt2" tx2="dk2" accent1="accent1" accent2="accent2" accent3="accent3" accent4="accent4" accent5="accent5" accent6="accent6" hlink="hlink" folHlink="folHlink"/>
  <p:sldLayoutIdLst>
    <p:sldLayoutId id="2147483693" r:id="rId1"/>
    <p:sldLayoutId id="2147483787" r:id="rId2"/>
    <p:sldLayoutId id="2147483785" r:id="rId3"/>
    <p:sldLayoutId id="2147483779" r:id="rId4"/>
    <p:sldLayoutId id="2147483778" r:id="rId5"/>
    <p:sldLayoutId id="2147483683" r:id="rId6"/>
    <p:sldLayoutId id="2147483684" r:id="rId7"/>
    <p:sldLayoutId id="2147483685" r:id="rId8"/>
    <p:sldLayoutId id="2147483756"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5A00"/>
        </a:solidFill>
        <a:effectLst/>
      </p:bgPr>
    </p:bg>
    <p:spTree>
      <p:nvGrpSpPr>
        <p:cNvPr id="1" name=""/>
        <p:cNvGrpSpPr/>
        <p:nvPr/>
      </p:nvGrpSpPr>
      <p:grpSpPr>
        <a:xfrm>
          <a:off x="0" y="0"/>
          <a:ext cx="0" cy="0"/>
          <a:chOff x="0" y="0"/>
          <a:chExt cx="0" cy="0"/>
        </a:xfrm>
      </p:grpSpPr>
      <p:sp>
        <p:nvSpPr>
          <p:cNvPr id="3" name="Rectangle 2"/>
          <p:cNvSpPr/>
          <p:nvPr userDrawn="1"/>
        </p:nvSpPr>
        <p:spPr>
          <a:xfrm>
            <a:off x="1500751" y="0"/>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4" name="Rectangle 3"/>
          <p:cNvSpPr/>
          <p:nvPr userDrawn="1"/>
        </p:nvSpPr>
        <p:spPr>
          <a:xfrm>
            <a:off x="1500751" y="3295882"/>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5" name="Right Triangle 4"/>
          <p:cNvSpPr/>
          <p:nvPr userDrawn="1"/>
        </p:nvSpPr>
        <p:spPr>
          <a:xfrm>
            <a:off x="5137187" y="2872469"/>
            <a:ext cx="1577713" cy="2271031"/>
          </a:xfrm>
          <a:prstGeom prst="rtTriangle">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9" name="Pie 8"/>
          <p:cNvSpPr/>
          <p:nvPr/>
        </p:nvSpPr>
        <p:spPr>
          <a:xfrm rot="10800000">
            <a:off x="3540233" y="-3"/>
            <a:ext cx="3174665" cy="2872469"/>
          </a:xfrm>
          <a:prstGeom prst="pie">
            <a:avLst>
              <a:gd name="adj1" fmla="val 5298398"/>
              <a:gd name="adj2" fmla="val 16200000"/>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b="0" i="0" dirty="0">
              <a:latin typeface="Arial" charset="0"/>
            </a:endParaRPr>
          </a:p>
        </p:txBody>
      </p:sp>
    </p:spTree>
    <p:extLst>
      <p:ext uri="{BB962C8B-B14F-4D97-AF65-F5344CB8AC3E}">
        <p14:creationId xmlns:p14="http://schemas.microsoft.com/office/powerpoint/2010/main" val="31053666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9"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prismic-io.s3.amazonaws.com/videosforchange/624cac76-ffc3-4c68-8e0f-f86b31b8e13a_180625_copyright+free+sites.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BC8F282-4474-F045-BF9F-27E093786452}"/>
              </a:ext>
            </a:extLst>
          </p:cNvPr>
          <p:cNvSpPr txBox="1">
            <a:spLocks/>
          </p:cNvSpPr>
          <p:nvPr/>
        </p:nvSpPr>
        <p:spPr>
          <a:xfrm>
            <a:off x="1167600" y="1286400"/>
            <a:ext cx="5853600" cy="2178000"/>
          </a:xfrm>
          <a:prstGeom prst="rect">
            <a:avLst/>
          </a:prstGeom>
        </p:spPr>
        <p:txBody>
          <a:bodyPr vert="horz"/>
          <a:lstStyle>
            <a:lvl1pPr marL="0" indent="0" algn="l" defTabSz="457200" rtl="0" eaLnBrk="1" latinLnBrk="0" hangingPunct="1">
              <a:spcBef>
                <a:spcPct val="20000"/>
              </a:spcBef>
              <a:buFont typeface="Arial"/>
              <a:buNone/>
              <a:defRPr sz="4400" b="1" i="0" kern="1200" baseline="0">
                <a:solidFill>
                  <a:schemeClr val="bg1"/>
                </a:solidFill>
                <a:latin typeface="Arial Black" panose="020B0604020202020204" pitchFamily="34" charset="0"/>
                <a:ea typeface="+mn-ea"/>
                <a:cs typeface="Arial Black"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t>Videos for Change</a:t>
            </a:r>
          </a:p>
          <a:p>
            <a:r>
              <a:rPr lang="en-AU" b="0" dirty="0">
                <a:latin typeface="Arial" panose="020B0604020202020204" pitchFamily="34" charset="0"/>
                <a:cs typeface="Arial" panose="020B0604020202020204" pitchFamily="34" charset="0"/>
              </a:rPr>
              <a:t>5. Creating your Video</a:t>
            </a:r>
          </a:p>
        </p:txBody>
      </p:sp>
    </p:spTree>
    <p:extLst>
      <p:ext uri="{BB962C8B-B14F-4D97-AF65-F5344CB8AC3E}">
        <p14:creationId xmlns:p14="http://schemas.microsoft.com/office/powerpoint/2010/main" val="139829789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776413" y="649288"/>
            <a:ext cx="5591175" cy="801687"/>
          </a:xfrm>
          <a:prstGeom prst="rect">
            <a:avLst/>
          </a:prstGeom>
        </p:spPr>
        <p:txBody>
          <a:bodyPr anchor="ctr"/>
          <a:lstStyle/>
          <a:p>
            <a:pPr marL="0" indent="0" algn="ctr">
              <a:buNone/>
            </a:pPr>
            <a:r>
              <a:rPr lang="en-AU" sz="4400" b="1" dirty="0">
                <a:solidFill>
                  <a:srgbClr val="392B70"/>
                </a:solidFill>
                <a:latin typeface="Arial Black" panose="020B0604020202020204" pitchFamily="34" charset="0"/>
                <a:cs typeface="Arial Black" panose="020B0604020202020204" pitchFamily="34" charset="0"/>
              </a:rPr>
              <a:t>Create your video</a:t>
            </a:r>
          </a:p>
        </p:txBody>
      </p:sp>
      <p:sp>
        <p:nvSpPr>
          <p:cNvPr id="5" name="Text Placeholder 1"/>
          <p:cNvSpPr>
            <a:spLocks noGrp="1"/>
          </p:cNvSpPr>
          <p:nvPr>
            <p:ph type="body" sz="quarter" idx="4294967295"/>
          </p:nvPr>
        </p:nvSpPr>
        <p:spPr>
          <a:xfrm>
            <a:off x="969963" y="3600450"/>
            <a:ext cx="7204075" cy="801688"/>
          </a:xfrm>
          <a:prstGeom prst="rect">
            <a:avLst/>
          </a:prstGeom>
        </p:spPr>
        <p:txBody>
          <a:bodyPr anchor="ctr"/>
          <a:lstStyle/>
          <a:p>
            <a:pPr marL="0" indent="0" algn="ctr">
              <a:buNone/>
            </a:pPr>
            <a:r>
              <a:rPr lang="en-AU" sz="3600" i="1" dirty="0">
                <a:solidFill>
                  <a:srgbClr val="392B70"/>
                </a:solidFill>
                <a:latin typeface="Arial" charset="0"/>
                <a:ea typeface="Arial" charset="0"/>
                <a:cs typeface="Arial" charset="0"/>
              </a:rPr>
              <a:t>Remember to save your work!</a:t>
            </a:r>
          </a:p>
        </p:txBody>
      </p:sp>
      <p:pic>
        <p:nvPicPr>
          <p:cNvPr id="7" name="Picture 6">
            <a:extLst>
              <a:ext uri="{FF2B5EF4-FFF2-40B4-BE49-F238E27FC236}">
                <a16:creationId xmlns:a16="http://schemas.microsoft.com/office/drawing/2014/main" id="{85200BCF-E012-E444-B3A8-2F31AA55B680}"/>
              </a:ext>
            </a:extLst>
          </p:cNvPr>
          <p:cNvPicPr>
            <a:picLocks noChangeAspect="1"/>
          </p:cNvPicPr>
          <p:nvPr/>
        </p:nvPicPr>
        <p:blipFill>
          <a:blip r:embed="rId3"/>
          <a:stretch>
            <a:fillRect/>
          </a:stretch>
        </p:blipFill>
        <p:spPr>
          <a:xfrm>
            <a:off x="3441700" y="1441450"/>
            <a:ext cx="2260600" cy="2260600"/>
          </a:xfrm>
          <a:prstGeom prst="rect">
            <a:avLst/>
          </a:prstGeom>
        </p:spPr>
      </p:pic>
    </p:spTree>
    <p:extLst>
      <p:ext uri="{BB962C8B-B14F-4D97-AF65-F5344CB8AC3E}">
        <p14:creationId xmlns:p14="http://schemas.microsoft.com/office/powerpoint/2010/main" val="159804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burn High School - Coffee Cup Waste">
            <a:hlinkClick r:id="" action="ppaction://media"/>
            <a:extLst>
              <a:ext uri="{FF2B5EF4-FFF2-40B4-BE49-F238E27FC236}">
                <a16:creationId xmlns:a16="http://schemas.microsoft.com/office/drawing/2014/main" id="{CE02FA49-1166-0042-AEFF-E856B75562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4763"/>
            <a:ext cx="9144000" cy="5143500"/>
          </a:xfrm>
          <a:prstGeom prst="rect">
            <a:avLst/>
          </a:prstGeom>
        </p:spPr>
      </p:pic>
    </p:spTree>
    <p:extLst>
      <p:ext uri="{BB962C8B-B14F-4D97-AF65-F5344CB8AC3E}">
        <p14:creationId xmlns:p14="http://schemas.microsoft.com/office/powerpoint/2010/main" val="1509901085"/>
      </p:ext>
    </p:extLst>
  </p:cSld>
  <p:clrMapOvr>
    <a:masterClrMapping/>
  </p:clrMapOvr>
  <mc:AlternateContent xmlns:mc="http://schemas.openxmlformats.org/markup-compatibility/2006" xmlns:p14="http://schemas.microsoft.com/office/powerpoint/2010/main">
    <mc:Choice Requires="p14">
      <p:transition spd="slow" p14:dur="2000" advTm="68000"/>
    </mc:Choice>
    <mc:Fallback xmlns="">
      <p:transition spd="slow"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530175" y="357188"/>
            <a:ext cx="8308800" cy="801687"/>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4000" b="1" dirty="0">
                <a:solidFill>
                  <a:srgbClr val="392B70"/>
                </a:solidFill>
                <a:latin typeface="Arial Black" charset="0"/>
                <a:ea typeface="Arial Black" charset="0"/>
                <a:cs typeface="Arial Black" charset="0"/>
              </a:rPr>
              <a:t>The RESOLVE Framework</a:t>
            </a:r>
          </a:p>
        </p:txBody>
      </p:sp>
      <p:grpSp>
        <p:nvGrpSpPr>
          <p:cNvPr id="47" name="Group 46">
            <a:extLst>
              <a:ext uri="{FF2B5EF4-FFF2-40B4-BE49-F238E27FC236}">
                <a16:creationId xmlns:a16="http://schemas.microsoft.com/office/drawing/2014/main" id="{07A06212-8EF0-DB47-9962-B75238DA4F26}"/>
              </a:ext>
            </a:extLst>
          </p:cNvPr>
          <p:cNvGrpSpPr/>
          <p:nvPr/>
        </p:nvGrpSpPr>
        <p:grpSpPr>
          <a:xfrm>
            <a:off x="733375" y="1188519"/>
            <a:ext cx="7496225" cy="397031"/>
            <a:chOff x="530175" y="1213919"/>
            <a:chExt cx="7496225" cy="397031"/>
          </a:xfrm>
        </p:grpSpPr>
        <p:pic>
          <p:nvPicPr>
            <p:cNvPr id="15" name="Picture 14">
              <a:extLst>
                <a:ext uri="{FF2B5EF4-FFF2-40B4-BE49-F238E27FC236}">
                  <a16:creationId xmlns:a16="http://schemas.microsoft.com/office/drawing/2014/main" id="{35C93D29-0915-194C-89A8-7E00EFE899A5}"/>
                </a:ext>
              </a:extLst>
            </p:cNvPr>
            <p:cNvPicPr>
              <a:picLocks noChangeAspect="1"/>
            </p:cNvPicPr>
            <p:nvPr/>
          </p:nvPicPr>
          <p:blipFill>
            <a:blip r:embed="rId3"/>
            <a:stretch>
              <a:fillRect/>
            </a:stretch>
          </p:blipFill>
          <p:spPr>
            <a:xfrm>
              <a:off x="530175" y="1250950"/>
              <a:ext cx="360000" cy="360000"/>
            </a:xfrm>
            <a:prstGeom prst="rect">
              <a:avLst/>
            </a:prstGeom>
          </p:spPr>
        </p:pic>
        <p:sp>
          <p:nvSpPr>
            <p:cNvPr id="26" name="Oval 25">
              <a:extLst>
                <a:ext uri="{FF2B5EF4-FFF2-40B4-BE49-F238E27FC236}">
                  <a16:creationId xmlns:a16="http://schemas.microsoft.com/office/drawing/2014/main" id="{9E7CD713-452D-3745-BB34-1FA39BC8F3C4}"/>
                </a:ext>
              </a:extLst>
            </p:cNvPr>
            <p:cNvSpPr/>
            <p:nvPr/>
          </p:nvSpPr>
          <p:spPr>
            <a:xfrm>
              <a:off x="1028700" y="1248617"/>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R</a:t>
              </a:r>
              <a:endParaRPr lang="en-AU" dirty="0">
                <a:latin typeface="Arial Black" panose="020B0604020202020204" pitchFamily="34" charset="0"/>
                <a:cs typeface="Arial Black" panose="020B0604020202020204" pitchFamily="34" charset="0"/>
              </a:endParaRPr>
            </a:p>
          </p:txBody>
        </p:sp>
        <p:sp>
          <p:nvSpPr>
            <p:cNvPr id="33" name="TextBox 32">
              <a:extLst>
                <a:ext uri="{FF2B5EF4-FFF2-40B4-BE49-F238E27FC236}">
                  <a16:creationId xmlns:a16="http://schemas.microsoft.com/office/drawing/2014/main" id="{254A8EAC-7BBE-8040-8C62-709DC7325512}"/>
                </a:ext>
              </a:extLst>
            </p:cNvPr>
            <p:cNvSpPr txBox="1"/>
            <p:nvPr/>
          </p:nvSpPr>
          <p:spPr>
            <a:xfrm>
              <a:off x="1333500" y="1213919"/>
              <a:ext cx="6692900" cy="371513"/>
            </a:xfrm>
            <a:prstGeom prst="rect">
              <a:avLst/>
            </a:prstGeom>
            <a:noFill/>
          </p:spPr>
          <p:txBody>
            <a:bodyPr wrap="square" tIns="46800" bIns="46800" rtlCol="0" anchor="t">
              <a:spAutoFit/>
            </a:bodyPr>
            <a:lstStyle/>
            <a:p>
              <a:r>
                <a:rPr lang="en-AU" dirty="0" err="1">
                  <a:solidFill>
                    <a:srgbClr val="392B70"/>
                  </a:solidFill>
                  <a:latin typeface="Arial" panose="020B0604020202020204" pitchFamily="34" charset="0"/>
                  <a:cs typeface="Arial" panose="020B0604020202020204" pitchFamily="34" charset="0"/>
                </a:rPr>
                <a:t>elatable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FB9F9FD-815D-9947-B16F-DB596AFF49A5}"/>
              </a:ext>
            </a:extLst>
          </p:cNvPr>
          <p:cNvGrpSpPr/>
          <p:nvPr/>
        </p:nvGrpSpPr>
        <p:grpSpPr>
          <a:xfrm>
            <a:off x="733375" y="1667317"/>
            <a:ext cx="6454825" cy="388748"/>
            <a:chOff x="530175" y="1714500"/>
            <a:chExt cx="6454825" cy="388748"/>
          </a:xfrm>
        </p:grpSpPr>
        <p:pic>
          <p:nvPicPr>
            <p:cNvPr id="17" name="Picture 16">
              <a:extLst>
                <a:ext uri="{FF2B5EF4-FFF2-40B4-BE49-F238E27FC236}">
                  <a16:creationId xmlns:a16="http://schemas.microsoft.com/office/drawing/2014/main" id="{2F5D7420-7A5A-844D-8978-53512A4EBA7C}"/>
                </a:ext>
              </a:extLst>
            </p:cNvPr>
            <p:cNvPicPr>
              <a:picLocks noChangeAspect="1"/>
            </p:cNvPicPr>
            <p:nvPr/>
          </p:nvPicPr>
          <p:blipFill>
            <a:blip r:embed="rId4"/>
            <a:stretch>
              <a:fillRect/>
            </a:stretch>
          </p:blipFill>
          <p:spPr>
            <a:xfrm>
              <a:off x="530175" y="1737783"/>
              <a:ext cx="360000" cy="360000"/>
            </a:xfrm>
            <a:prstGeom prst="rect">
              <a:avLst/>
            </a:prstGeom>
          </p:spPr>
        </p:pic>
        <p:sp>
          <p:nvSpPr>
            <p:cNvPr id="27" name="Oval 26">
              <a:extLst>
                <a:ext uri="{FF2B5EF4-FFF2-40B4-BE49-F238E27FC236}">
                  <a16:creationId xmlns:a16="http://schemas.microsoft.com/office/drawing/2014/main" id="{D47F4F3A-6015-9640-9F68-BB6CDBE2778B}"/>
                </a:ext>
              </a:extLst>
            </p:cNvPr>
            <p:cNvSpPr/>
            <p:nvPr/>
          </p:nvSpPr>
          <p:spPr>
            <a:xfrm>
              <a:off x="1028700" y="1717848"/>
              <a:ext cx="360000" cy="3854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34" name="TextBox 33">
              <a:extLst>
                <a:ext uri="{FF2B5EF4-FFF2-40B4-BE49-F238E27FC236}">
                  <a16:creationId xmlns:a16="http://schemas.microsoft.com/office/drawing/2014/main" id="{E57B53EE-BD6D-CE40-8C76-56685847EAF6}"/>
                </a:ext>
              </a:extLst>
            </p:cNvPr>
            <p:cNvSpPr txBox="1"/>
            <p:nvPr/>
          </p:nvSpPr>
          <p:spPr>
            <a:xfrm>
              <a:off x="1333500" y="1714500"/>
              <a:ext cx="5651500" cy="369332"/>
            </a:xfrm>
            <a:prstGeom prst="rect">
              <a:avLst/>
            </a:prstGeom>
            <a:noFill/>
          </p:spPr>
          <p:txBody>
            <a:bodyPr wrap="square" rtlCol="0">
              <a:spAutoFit/>
            </a:bodyPr>
            <a:lstStyle/>
            <a:p>
              <a:r>
                <a:rPr lang="en-AU" dirty="0">
                  <a:solidFill>
                    <a:srgbClr val="392B70"/>
                  </a:solidFill>
                  <a:latin typeface="Arial" panose="020B0604020202020204" pitchFamily="34" charset="0"/>
                  <a:cs typeface="Arial" panose="020B0604020202020204" pitchFamily="34" charset="0"/>
                </a:rPr>
                <a:t>motive</a:t>
              </a:r>
              <a:endParaRPr lang="en-AU" i="1" dirty="0">
                <a:solidFill>
                  <a:srgbClr val="4D4D4C"/>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34135FE2-7998-B04C-AC3C-2FD19F42A654}"/>
              </a:ext>
            </a:extLst>
          </p:cNvPr>
          <p:cNvGrpSpPr/>
          <p:nvPr/>
        </p:nvGrpSpPr>
        <p:grpSpPr>
          <a:xfrm>
            <a:off x="733375" y="2137832"/>
            <a:ext cx="5400725" cy="388079"/>
            <a:chOff x="530175" y="2184400"/>
            <a:chExt cx="5400725" cy="388079"/>
          </a:xfrm>
        </p:grpSpPr>
        <p:pic>
          <p:nvPicPr>
            <p:cNvPr id="19" name="Picture 18">
              <a:extLst>
                <a:ext uri="{FF2B5EF4-FFF2-40B4-BE49-F238E27FC236}">
                  <a16:creationId xmlns:a16="http://schemas.microsoft.com/office/drawing/2014/main" id="{A3EAE55D-3AAA-7E40-BB03-DD4E5137C3CC}"/>
                </a:ext>
              </a:extLst>
            </p:cNvPr>
            <p:cNvPicPr>
              <a:picLocks noChangeAspect="1"/>
            </p:cNvPicPr>
            <p:nvPr/>
          </p:nvPicPr>
          <p:blipFill>
            <a:blip r:embed="rId5"/>
            <a:stretch>
              <a:fillRect/>
            </a:stretch>
          </p:blipFill>
          <p:spPr>
            <a:xfrm>
              <a:off x="530175" y="2205566"/>
              <a:ext cx="360000" cy="360000"/>
            </a:xfrm>
            <a:prstGeom prst="rect">
              <a:avLst/>
            </a:prstGeom>
          </p:spPr>
        </p:pic>
        <p:sp>
          <p:nvSpPr>
            <p:cNvPr id="28" name="Oval 27">
              <a:extLst>
                <a:ext uri="{FF2B5EF4-FFF2-40B4-BE49-F238E27FC236}">
                  <a16:creationId xmlns:a16="http://schemas.microsoft.com/office/drawing/2014/main" id="{2770495F-BA86-5E41-920D-C17A34FF3475}"/>
                </a:ext>
              </a:extLst>
            </p:cNvPr>
            <p:cNvSpPr/>
            <p:nvPr/>
          </p:nvSpPr>
          <p:spPr>
            <a:xfrm>
              <a:off x="1028700" y="2212479"/>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S</a:t>
              </a:r>
              <a:endParaRPr lang="en-AU" dirty="0">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AA25AC8A-B380-0F4E-A46F-BBDEA70764E0}"/>
                </a:ext>
              </a:extLst>
            </p:cNvPr>
            <p:cNvSpPr txBox="1"/>
            <p:nvPr/>
          </p:nvSpPr>
          <p:spPr>
            <a:xfrm>
              <a:off x="1333500" y="2184400"/>
              <a:ext cx="45974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imple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207B2834-BDDC-3446-B35F-4A5FE6DAD160}"/>
              </a:ext>
            </a:extLst>
          </p:cNvPr>
          <p:cNvGrpSpPr/>
          <p:nvPr/>
        </p:nvGrpSpPr>
        <p:grpSpPr>
          <a:xfrm>
            <a:off x="733375" y="2607678"/>
            <a:ext cx="4956225" cy="387410"/>
            <a:chOff x="530175" y="2654300"/>
            <a:chExt cx="4956225" cy="387410"/>
          </a:xfrm>
        </p:grpSpPr>
        <p:pic>
          <p:nvPicPr>
            <p:cNvPr id="2" name="Picture 1">
              <a:extLst>
                <a:ext uri="{FF2B5EF4-FFF2-40B4-BE49-F238E27FC236}">
                  <a16:creationId xmlns:a16="http://schemas.microsoft.com/office/drawing/2014/main" id="{6FA27D93-9E30-BA4A-BA6B-00B1B6B6D9AA}"/>
                </a:ext>
              </a:extLst>
            </p:cNvPr>
            <p:cNvPicPr>
              <a:picLocks noChangeAspect="1"/>
            </p:cNvPicPr>
            <p:nvPr/>
          </p:nvPicPr>
          <p:blipFill>
            <a:blip r:embed="rId6"/>
            <a:stretch>
              <a:fillRect/>
            </a:stretch>
          </p:blipFill>
          <p:spPr>
            <a:xfrm>
              <a:off x="530175" y="2673349"/>
              <a:ext cx="432000" cy="360000"/>
            </a:xfrm>
            <a:prstGeom prst="rect">
              <a:avLst/>
            </a:prstGeom>
          </p:spPr>
        </p:pic>
        <p:sp>
          <p:nvSpPr>
            <p:cNvPr id="30" name="Oval 29">
              <a:extLst>
                <a:ext uri="{FF2B5EF4-FFF2-40B4-BE49-F238E27FC236}">
                  <a16:creationId xmlns:a16="http://schemas.microsoft.com/office/drawing/2014/main" id="{B88AF8FD-34D4-1A42-A0D6-26BCB973169C}"/>
                </a:ext>
              </a:extLst>
            </p:cNvPr>
            <p:cNvSpPr/>
            <p:nvPr/>
          </p:nvSpPr>
          <p:spPr>
            <a:xfrm>
              <a:off x="1028700" y="268171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O</a:t>
              </a:r>
              <a:endParaRPr lang="en-AU" dirty="0">
                <a:latin typeface="Arial Black" panose="020B0604020202020204" pitchFamily="34" charset="0"/>
                <a:cs typeface="Arial Black" panose="020B0604020202020204" pitchFamily="34" charset="0"/>
              </a:endParaRPr>
            </a:p>
          </p:txBody>
        </p:sp>
        <p:sp>
          <p:nvSpPr>
            <p:cNvPr id="36" name="TextBox 35">
              <a:extLst>
                <a:ext uri="{FF2B5EF4-FFF2-40B4-BE49-F238E27FC236}">
                  <a16:creationId xmlns:a16="http://schemas.microsoft.com/office/drawing/2014/main" id="{D39C27E0-DEAC-DC4E-8AB5-96B37AD09301}"/>
                </a:ext>
              </a:extLst>
            </p:cNvPr>
            <p:cNvSpPr txBox="1"/>
            <p:nvPr/>
          </p:nvSpPr>
          <p:spPr>
            <a:xfrm>
              <a:off x="1333500" y="2654300"/>
              <a:ext cx="41529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riginal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0B7CDA75-71C5-EA46-9A83-1A8503023777}"/>
              </a:ext>
            </a:extLst>
          </p:cNvPr>
          <p:cNvGrpSpPr/>
          <p:nvPr/>
        </p:nvGrpSpPr>
        <p:grpSpPr>
          <a:xfrm>
            <a:off x="733375" y="3076855"/>
            <a:ext cx="7521625" cy="386741"/>
            <a:chOff x="530175" y="3124200"/>
            <a:chExt cx="7521625" cy="386741"/>
          </a:xfrm>
        </p:grpSpPr>
        <p:pic>
          <p:nvPicPr>
            <p:cNvPr id="21" name="Picture 20">
              <a:extLst>
                <a:ext uri="{FF2B5EF4-FFF2-40B4-BE49-F238E27FC236}">
                  <a16:creationId xmlns:a16="http://schemas.microsoft.com/office/drawing/2014/main" id="{D016159F-DCB7-1E40-B645-78E86C85E370}"/>
                </a:ext>
              </a:extLst>
            </p:cNvPr>
            <p:cNvPicPr>
              <a:picLocks noChangeAspect="1"/>
            </p:cNvPicPr>
            <p:nvPr/>
          </p:nvPicPr>
          <p:blipFill>
            <a:blip r:embed="rId7"/>
            <a:stretch>
              <a:fillRect/>
            </a:stretch>
          </p:blipFill>
          <p:spPr>
            <a:xfrm>
              <a:off x="530175" y="3141132"/>
              <a:ext cx="360000" cy="360000"/>
            </a:xfrm>
            <a:prstGeom prst="rect">
              <a:avLst/>
            </a:prstGeom>
          </p:spPr>
        </p:pic>
        <p:sp>
          <p:nvSpPr>
            <p:cNvPr id="29" name="Oval 28">
              <a:extLst>
                <a:ext uri="{FF2B5EF4-FFF2-40B4-BE49-F238E27FC236}">
                  <a16:creationId xmlns:a16="http://schemas.microsoft.com/office/drawing/2014/main" id="{498398D3-8756-2C41-889B-C7821AA24A37}"/>
                </a:ext>
              </a:extLst>
            </p:cNvPr>
            <p:cNvSpPr/>
            <p:nvPr/>
          </p:nvSpPr>
          <p:spPr>
            <a:xfrm>
              <a:off x="1028700" y="3150941"/>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L</a:t>
              </a:r>
              <a:endParaRPr lang="en-AU" dirty="0">
                <a:latin typeface="Arial Black" panose="020B0604020202020204" pitchFamily="34" charset="0"/>
                <a:cs typeface="Arial Black" panose="020B0604020202020204" pitchFamily="34" charset="0"/>
              </a:endParaRPr>
            </a:p>
          </p:txBody>
        </p:sp>
        <p:sp>
          <p:nvSpPr>
            <p:cNvPr id="37" name="TextBox 36">
              <a:extLst>
                <a:ext uri="{FF2B5EF4-FFF2-40B4-BE49-F238E27FC236}">
                  <a16:creationId xmlns:a16="http://schemas.microsoft.com/office/drawing/2014/main" id="{3B4B3C45-EDF1-A247-A601-C53B0AFA09AB}"/>
                </a:ext>
              </a:extLst>
            </p:cNvPr>
            <p:cNvSpPr txBox="1"/>
            <p:nvPr/>
          </p:nvSpPr>
          <p:spPr>
            <a:xfrm>
              <a:off x="1333500" y="3124200"/>
              <a:ext cx="6718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asting</a:t>
              </a:r>
              <a:r>
                <a:rPr lang="en-AU" dirty="0">
                  <a:solidFill>
                    <a:srgbClr val="4D4D4C"/>
                  </a:solidFill>
                  <a:latin typeface="Arial" panose="020B0604020202020204" pitchFamily="34" charset="0"/>
                  <a:cs typeface="Arial" panose="020B0604020202020204" pitchFamily="34" charset="0"/>
                </a:rPr>
                <a:t> </a:t>
              </a:r>
              <a:r>
                <a:rPr lang="en-AU" dirty="0">
                  <a:solidFill>
                    <a:srgbClr val="392B70"/>
                  </a:solidFill>
                  <a:latin typeface="Arial" panose="020B0604020202020204" pitchFamily="34" charset="0"/>
                  <a:cs typeface="Arial" panose="020B0604020202020204" pitchFamily="34" charset="0"/>
                </a:rPr>
                <a:t>impression</a:t>
              </a:r>
              <a:endParaRPr lang="en-AU" i="1" dirty="0">
                <a:solidFill>
                  <a:srgbClr val="4D4D4C"/>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9A57608C-1527-7D44-A31E-92C6CBC51DD8}"/>
              </a:ext>
            </a:extLst>
          </p:cNvPr>
          <p:cNvGrpSpPr/>
          <p:nvPr/>
        </p:nvGrpSpPr>
        <p:grpSpPr>
          <a:xfrm>
            <a:off x="733375" y="3545363"/>
            <a:ext cx="5921425" cy="398772"/>
            <a:chOff x="530175" y="3581400"/>
            <a:chExt cx="5921425" cy="398772"/>
          </a:xfrm>
        </p:grpSpPr>
        <p:pic>
          <p:nvPicPr>
            <p:cNvPr id="23" name="Picture 22">
              <a:extLst>
                <a:ext uri="{FF2B5EF4-FFF2-40B4-BE49-F238E27FC236}">
                  <a16:creationId xmlns:a16="http://schemas.microsoft.com/office/drawing/2014/main" id="{BA2ACC9E-4764-7B47-98EB-A34E2AB5023D}"/>
                </a:ext>
              </a:extLst>
            </p:cNvPr>
            <p:cNvPicPr>
              <a:picLocks noChangeAspect="1"/>
            </p:cNvPicPr>
            <p:nvPr/>
          </p:nvPicPr>
          <p:blipFill>
            <a:blip r:embed="rId8"/>
            <a:stretch>
              <a:fillRect/>
            </a:stretch>
          </p:blipFill>
          <p:spPr>
            <a:xfrm>
              <a:off x="530175" y="3608915"/>
              <a:ext cx="360000" cy="360000"/>
            </a:xfrm>
            <a:prstGeom prst="rect">
              <a:avLst/>
            </a:prstGeom>
          </p:spPr>
        </p:pic>
        <p:sp>
          <p:nvSpPr>
            <p:cNvPr id="31" name="Oval 30">
              <a:extLst>
                <a:ext uri="{FF2B5EF4-FFF2-40B4-BE49-F238E27FC236}">
                  <a16:creationId xmlns:a16="http://schemas.microsoft.com/office/drawing/2014/main" id="{50D0CC48-D85A-6C4B-A504-641557BDFD7F}"/>
                </a:ext>
              </a:extLst>
            </p:cNvPr>
            <p:cNvSpPr/>
            <p:nvPr/>
          </p:nvSpPr>
          <p:spPr>
            <a:xfrm>
              <a:off x="1028700" y="3620172"/>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V</a:t>
              </a:r>
              <a:endParaRPr lang="en-AU" dirty="0">
                <a:latin typeface="Arial Black" panose="020B0604020202020204" pitchFamily="34" charset="0"/>
                <a:cs typeface="Arial Black" panose="020B0604020202020204" pitchFamily="34" charset="0"/>
              </a:endParaRPr>
            </a:p>
          </p:txBody>
        </p:sp>
        <p:sp>
          <p:nvSpPr>
            <p:cNvPr id="38" name="TextBox 37">
              <a:extLst>
                <a:ext uri="{FF2B5EF4-FFF2-40B4-BE49-F238E27FC236}">
                  <a16:creationId xmlns:a16="http://schemas.microsoft.com/office/drawing/2014/main" id="{BEB2AE75-ACB9-F343-8BF6-3CB79A2E0756}"/>
                </a:ext>
              </a:extLst>
            </p:cNvPr>
            <p:cNvSpPr txBox="1"/>
            <p:nvPr/>
          </p:nvSpPr>
          <p:spPr>
            <a:xfrm>
              <a:off x="1333500" y="3581400"/>
              <a:ext cx="51181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isual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6BE0BE2D-992D-6041-BD7F-F07EFED34453}"/>
              </a:ext>
            </a:extLst>
          </p:cNvPr>
          <p:cNvGrpSpPr/>
          <p:nvPr/>
        </p:nvGrpSpPr>
        <p:grpSpPr>
          <a:xfrm>
            <a:off x="733375" y="4025900"/>
            <a:ext cx="8156625" cy="398100"/>
            <a:chOff x="530175" y="4051300"/>
            <a:chExt cx="8156625" cy="398100"/>
          </a:xfrm>
        </p:grpSpPr>
        <p:pic>
          <p:nvPicPr>
            <p:cNvPr id="25" name="Picture 24">
              <a:extLst>
                <a:ext uri="{FF2B5EF4-FFF2-40B4-BE49-F238E27FC236}">
                  <a16:creationId xmlns:a16="http://schemas.microsoft.com/office/drawing/2014/main" id="{084C722A-07B3-D14D-9E72-85A3D2CFEFC8}"/>
                </a:ext>
              </a:extLst>
            </p:cNvPr>
            <p:cNvPicPr>
              <a:picLocks noChangeAspect="1"/>
            </p:cNvPicPr>
            <p:nvPr/>
          </p:nvPicPr>
          <p:blipFill>
            <a:blip r:embed="rId9"/>
            <a:stretch>
              <a:fillRect/>
            </a:stretch>
          </p:blipFill>
          <p:spPr>
            <a:xfrm>
              <a:off x="530175" y="4076700"/>
              <a:ext cx="360000" cy="360000"/>
            </a:xfrm>
            <a:prstGeom prst="rect">
              <a:avLst/>
            </a:prstGeom>
          </p:spPr>
        </p:pic>
        <p:sp>
          <p:nvSpPr>
            <p:cNvPr id="32" name="Oval 31">
              <a:extLst>
                <a:ext uri="{FF2B5EF4-FFF2-40B4-BE49-F238E27FC236}">
                  <a16:creationId xmlns:a16="http://schemas.microsoft.com/office/drawing/2014/main" id="{C1B2C1D3-B336-DA4D-9928-448101A06163}"/>
                </a:ext>
              </a:extLst>
            </p:cNvPr>
            <p:cNvSpPr/>
            <p:nvPr/>
          </p:nvSpPr>
          <p:spPr>
            <a:xfrm>
              <a:off x="1028700" y="408940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1437E4CA-30A3-2543-8C84-046625DB1A6C}"/>
                </a:ext>
              </a:extLst>
            </p:cNvPr>
            <p:cNvSpPr txBox="1"/>
            <p:nvPr/>
          </p:nvSpPr>
          <p:spPr>
            <a:xfrm>
              <a:off x="1333500" y="4051300"/>
              <a:ext cx="7353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mpowering</a:t>
              </a:r>
              <a:endParaRPr lang="en-AU" i="1" dirty="0">
                <a:solidFill>
                  <a:srgbClr val="4D4D4C"/>
                </a:solidFill>
                <a:latin typeface="Arial" panose="020B0604020202020204" pitchFamily="34" charset="0"/>
                <a:cs typeface="Arial" panose="020B0604020202020204" pitchFamily="34" charset="0"/>
              </a:endParaRPr>
            </a:p>
          </p:txBody>
        </p:sp>
      </p:grpSp>
      <p:pic>
        <p:nvPicPr>
          <p:cNvPr id="40" name="Picture 39" descr="Screen Shot 2018-03-27 at 8.08.34 pm.png">
            <a:extLst>
              <a:ext uri="{FF2B5EF4-FFF2-40B4-BE49-F238E27FC236}">
                <a16:creationId xmlns:a16="http://schemas.microsoft.com/office/drawing/2014/main" id="{31017967-8376-C046-A205-EDBB3FBA4C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5222" y="1815255"/>
            <a:ext cx="3536767" cy="1979644"/>
          </a:xfrm>
          <a:prstGeom prst="rect">
            <a:avLst/>
          </a:prstGeom>
        </p:spPr>
      </p:pic>
    </p:spTree>
    <p:extLst>
      <p:ext uri="{BB962C8B-B14F-4D97-AF65-F5344CB8AC3E}">
        <p14:creationId xmlns:p14="http://schemas.microsoft.com/office/powerpoint/2010/main" val="149880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chor="ctr"/>
          <a:lstStyle/>
          <a:p>
            <a:r>
              <a:rPr lang="en-AU" dirty="0"/>
              <a:t>Roles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001" y="1364526"/>
            <a:ext cx="1244083" cy="1244083"/>
          </a:xfrm>
          <a:prstGeom prst="rect">
            <a:avLst/>
          </a:prstGeom>
        </p:spPr>
      </p:pic>
      <p:sp>
        <p:nvSpPr>
          <p:cNvPr id="6" name="TextBox 5"/>
          <p:cNvSpPr txBox="1"/>
          <p:nvPr/>
        </p:nvSpPr>
        <p:spPr>
          <a:xfrm>
            <a:off x="3357089" y="2630145"/>
            <a:ext cx="2753907" cy="492443"/>
          </a:xfrm>
          <a:prstGeom prst="rect">
            <a:avLst/>
          </a:prstGeom>
          <a:noFill/>
        </p:spPr>
        <p:txBody>
          <a:bodyPr wrap="square" rtlCol="0">
            <a:spAutoFit/>
          </a:bodyPr>
          <a:lstStyle/>
          <a:p>
            <a:pPr algn="ctr"/>
            <a:r>
              <a:rPr lang="en-AU" sz="2600" b="1" dirty="0">
                <a:solidFill>
                  <a:srgbClr val="FFFFFF"/>
                </a:solidFill>
                <a:latin typeface="Arial Black"/>
                <a:ea typeface="Arial" charset="0"/>
                <a:cs typeface="Arial Black"/>
              </a:rPr>
              <a:t>Cast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792" y="1375462"/>
            <a:ext cx="1222210" cy="1222210"/>
          </a:xfrm>
          <a:prstGeom prst="rect">
            <a:avLst/>
          </a:prstGeom>
        </p:spPr>
      </p:pic>
      <p:sp>
        <p:nvSpPr>
          <p:cNvPr id="8" name="TextBox 7"/>
          <p:cNvSpPr txBox="1"/>
          <p:nvPr/>
        </p:nvSpPr>
        <p:spPr>
          <a:xfrm>
            <a:off x="541944" y="2660923"/>
            <a:ext cx="2753907" cy="461665"/>
          </a:xfrm>
          <a:prstGeom prst="rect">
            <a:avLst/>
          </a:prstGeom>
          <a:noFill/>
        </p:spPr>
        <p:txBody>
          <a:bodyPr wrap="square" rtlCol="0">
            <a:spAutoFit/>
          </a:bodyPr>
          <a:lstStyle/>
          <a:p>
            <a:pPr algn="ctr"/>
            <a:r>
              <a:rPr lang="en-AU" sz="2400" b="1" dirty="0">
                <a:solidFill>
                  <a:srgbClr val="FFFFFF"/>
                </a:solidFill>
                <a:latin typeface="Arial Black"/>
                <a:ea typeface="Arial" charset="0"/>
                <a:cs typeface="Arial Black"/>
              </a:rPr>
              <a:t>Camera person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497" y="1417203"/>
            <a:ext cx="1138728" cy="1138728"/>
          </a:xfrm>
          <a:prstGeom prst="rect">
            <a:avLst/>
          </a:prstGeom>
        </p:spPr>
      </p:pic>
      <p:sp>
        <p:nvSpPr>
          <p:cNvPr id="10" name="TextBox 9"/>
          <p:cNvSpPr txBox="1"/>
          <p:nvPr/>
        </p:nvSpPr>
        <p:spPr>
          <a:xfrm>
            <a:off x="6157908" y="2630145"/>
            <a:ext cx="2753907" cy="492443"/>
          </a:xfrm>
          <a:prstGeom prst="rect">
            <a:avLst/>
          </a:prstGeom>
          <a:noFill/>
        </p:spPr>
        <p:txBody>
          <a:bodyPr wrap="square" rtlCol="0">
            <a:spAutoFit/>
          </a:bodyPr>
          <a:lstStyle/>
          <a:p>
            <a:pPr algn="ctr"/>
            <a:r>
              <a:rPr lang="en-AU" sz="2600" b="1" dirty="0">
                <a:solidFill>
                  <a:srgbClr val="FFFFFF"/>
                </a:solidFill>
                <a:latin typeface="Arial Black"/>
                <a:ea typeface="Arial" charset="0"/>
                <a:cs typeface="Arial Black"/>
              </a:rPr>
              <a:t>Director</a:t>
            </a:r>
          </a:p>
        </p:txBody>
      </p:sp>
      <p:sp>
        <p:nvSpPr>
          <p:cNvPr id="11" name="TextBox 10"/>
          <p:cNvSpPr txBox="1"/>
          <p:nvPr/>
        </p:nvSpPr>
        <p:spPr>
          <a:xfrm>
            <a:off x="541944" y="3122588"/>
            <a:ext cx="2753907" cy="1015663"/>
          </a:xfrm>
          <a:prstGeom prst="rect">
            <a:avLst/>
          </a:prstGeom>
          <a:noFill/>
        </p:spPr>
        <p:txBody>
          <a:bodyPr wrap="square" rtlCol="0">
            <a:spAutoFit/>
          </a:bodyPr>
          <a:lstStyle/>
          <a:p>
            <a:pPr algn="ctr"/>
            <a:r>
              <a:rPr lang="en-AU" sz="2000" dirty="0">
                <a:solidFill>
                  <a:srgbClr val="FFFFFF"/>
                </a:solidFill>
                <a:latin typeface="Arial" charset="0"/>
                <a:ea typeface="Arial" charset="0"/>
                <a:cs typeface="Arial" charset="0"/>
              </a:rPr>
              <a:t>Responsible for shooting the raw material for the video</a:t>
            </a:r>
          </a:p>
        </p:txBody>
      </p:sp>
      <p:sp>
        <p:nvSpPr>
          <p:cNvPr id="12" name="TextBox 11"/>
          <p:cNvSpPr txBox="1"/>
          <p:nvPr/>
        </p:nvSpPr>
        <p:spPr>
          <a:xfrm>
            <a:off x="3357089" y="3122588"/>
            <a:ext cx="2753907" cy="1015663"/>
          </a:xfrm>
          <a:prstGeom prst="rect">
            <a:avLst/>
          </a:prstGeom>
          <a:noFill/>
        </p:spPr>
        <p:txBody>
          <a:bodyPr wrap="square" rtlCol="0">
            <a:spAutoFit/>
          </a:bodyPr>
          <a:lstStyle/>
          <a:p>
            <a:pPr algn="ctr"/>
            <a:r>
              <a:rPr lang="en-AU" sz="2000" dirty="0">
                <a:solidFill>
                  <a:srgbClr val="FFFFFF"/>
                </a:solidFill>
                <a:latin typeface="Arial" charset="0"/>
                <a:ea typeface="Arial" charset="0"/>
                <a:cs typeface="Arial" charset="0"/>
              </a:rPr>
              <a:t>Responsible for acting in the video or creating the images and text</a:t>
            </a:r>
          </a:p>
        </p:txBody>
      </p:sp>
      <p:sp>
        <p:nvSpPr>
          <p:cNvPr id="13" name="TextBox 12"/>
          <p:cNvSpPr txBox="1"/>
          <p:nvPr/>
        </p:nvSpPr>
        <p:spPr>
          <a:xfrm>
            <a:off x="6433392" y="3122588"/>
            <a:ext cx="2405583" cy="1323439"/>
          </a:xfrm>
          <a:prstGeom prst="rect">
            <a:avLst/>
          </a:prstGeom>
          <a:noFill/>
        </p:spPr>
        <p:txBody>
          <a:bodyPr wrap="square" rtlCol="0">
            <a:spAutoFit/>
          </a:bodyPr>
          <a:lstStyle/>
          <a:p>
            <a:pPr algn="ctr"/>
            <a:r>
              <a:rPr lang="en-AU" sz="2000" dirty="0">
                <a:solidFill>
                  <a:srgbClr val="FFFFFF"/>
                </a:solidFill>
                <a:latin typeface="Arial" charset="0"/>
                <a:ea typeface="Arial" charset="0"/>
                <a:cs typeface="Arial" charset="0"/>
              </a:rPr>
              <a:t>Responsible for making sure that the idea for the video works</a:t>
            </a:r>
          </a:p>
        </p:txBody>
      </p:sp>
    </p:spTree>
    <p:extLst>
      <p:ext uri="{BB962C8B-B14F-4D97-AF65-F5344CB8AC3E}">
        <p14:creationId xmlns:p14="http://schemas.microsoft.com/office/powerpoint/2010/main" val="74821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chor="ctr"/>
          <a:lstStyle/>
          <a:p>
            <a:r>
              <a:rPr lang="en-AU" dirty="0"/>
              <a:t>Roles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001" y="1371526"/>
            <a:ext cx="1244083" cy="1244083"/>
          </a:xfrm>
          <a:prstGeom prst="rect">
            <a:avLst/>
          </a:prstGeom>
        </p:spPr>
      </p:pic>
      <p:sp>
        <p:nvSpPr>
          <p:cNvPr id="6" name="TextBox 5"/>
          <p:cNvSpPr txBox="1"/>
          <p:nvPr/>
        </p:nvSpPr>
        <p:spPr>
          <a:xfrm>
            <a:off x="3357089" y="2739912"/>
            <a:ext cx="2753907" cy="492443"/>
          </a:xfrm>
          <a:prstGeom prst="rect">
            <a:avLst/>
          </a:prstGeom>
          <a:noFill/>
        </p:spPr>
        <p:txBody>
          <a:bodyPr wrap="square" rtlCol="0">
            <a:spAutoFit/>
          </a:bodyPr>
          <a:lstStyle/>
          <a:p>
            <a:pPr algn="ctr"/>
            <a:r>
              <a:rPr lang="en-AU" sz="2600" b="1" dirty="0">
                <a:solidFill>
                  <a:srgbClr val="FFFFFF"/>
                </a:solidFill>
                <a:latin typeface="Arial Black"/>
                <a:ea typeface="Arial" charset="0"/>
                <a:cs typeface="Arial Black"/>
              </a:rPr>
              <a:t>Producer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15" y="1468647"/>
            <a:ext cx="1111087" cy="1111087"/>
          </a:xfrm>
          <a:prstGeom prst="rect">
            <a:avLst/>
          </a:prstGeom>
        </p:spPr>
      </p:pic>
      <p:sp>
        <p:nvSpPr>
          <p:cNvPr id="8" name="TextBox 7"/>
          <p:cNvSpPr txBox="1"/>
          <p:nvPr/>
        </p:nvSpPr>
        <p:spPr>
          <a:xfrm>
            <a:off x="541944" y="2739912"/>
            <a:ext cx="2753907" cy="492443"/>
          </a:xfrm>
          <a:prstGeom prst="rect">
            <a:avLst/>
          </a:prstGeom>
          <a:noFill/>
        </p:spPr>
        <p:txBody>
          <a:bodyPr wrap="square" rtlCol="0">
            <a:spAutoFit/>
          </a:bodyPr>
          <a:lstStyle/>
          <a:p>
            <a:pPr algn="ctr"/>
            <a:r>
              <a:rPr lang="en-AU" sz="2600" b="1" dirty="0">
                <a:solidFill>
                  <a:srgbClr val="FFFFFF"/>
                </a:solidFill>
                <a:latin typeface="Arial Black"/>
                <a:ea typeface="Arial" charset="0"/>
                <a:cs typeface="Arial Black"/>
              </a:rPr>
              <a:t>Editor</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5497" y="1468648"/>
            <a:ext cx="1138728" cy="1138728"/>
          </a:xfrm>
          <a:prstGeom prst="rect">
            <a:avLst/>
          </a:prstGeom>
        </p:spPr>
      </p:pic>
      <p:sp>
        <p:nvSpPr>
          <p:cNvPr id="10" name="TextBox 9"/>
          <p:cNvSpPr txBox="1"/>
          <p:nvPr/>
        </p:nvSpPr>
        <p:spPr>
          <a:xfrm>
            <a:off x="6157908" y="2739912"/>
            <a:ext cx="2753907" cy="492443"/>
          </a:xfrm>
          <a:prstGeom prst="rect">
            <a:avLst/>
          </a:prstGeom>
          <a:noFill/>
        </p:spPr>
        <p:txBody>
          <a:bodyPr wrap="square" rtlCol="0">
            <a:spAutoFit/>
          </a:bodyPr>
          <a:lstStyle/>
          <a:p>
            <a:pPr algn="ctr"/>
            <a:r>
              <a:rPr lang="en-AU" sz="2600" b="1" dirty="0">
                <a:solidFill>
                  <a:srgbClr val="FFFFFF"/>
                </a:solidFill>
                <a:latin typeface="Arial Black"/>
                <a:ea typeface="Arial" charset="0"/>
                <a:cs typeface="Arial Black"/>
              </a:rPr>
              <a:t>Sound Person</a:t>
            </a:r>
          </a:p>
        </p:txBody>
      </p:sp>
      <p:sp>
        <p:nvSpPr>
          <p:cNvPr id="11" name="TextBox 10"/>
          <p:cNvSpPr txBox="1"/>
          <p:nvPr/>
        </p:nvSpPr>
        <p:spPr>
          <a:xfrm>
            <a:off x="541944" y="3223408"/>
            <a:ext cx="2753907" cy="1015663"/>
          </a:xfrm>
          <a:prstGeom prst="rect">
            <a:avLst/>
          </a:prstGeom>
          <a:noFill/>
        </p:spPr>
        <p:txBody>
          <a:bodyPr wrap="square" rtlCol="0">
            <a:spAutoFit/>
          </a:bodyPr>
          <a:lstStyle/>
          <a:p>
            <a:pPr algn="ctr"/>
            <a:r>
              <a:rPr lang="en-AU" sz="2000" dirty="0">
                <a:solidFill>
                  <a:srgbClr val="FFFFFF"/>
                </a:solidFill>
                <a:latin typeface="Arial" charset="0"/>
                <a:ea typeface="Arial" charset="0"/>
                <a:cs typeface="Arial" charset="0"/>
              </a:rPr>
              <a:t>Responsible for creating the final version of the video</a:t>
            </a:r>
          </a:p>
        </p:txBody>
      </p:sp>
      <p:sp>
        <p:nvSpPr>
          <p:cNvPr id="12" name="TextBox 11"/>
          <p:cNvSpPr txBox="1"/>
          <p:nvPr/>
        </p:nvSpPr>
        <p:spPr>
          <a:xfrm>
            <a:off x="3357089" y="3168794"/>
            <a:ext cx="2522037" cy="1323439"/>
          </a:xfrm>
          <a:prstGeom prst="rect">
            <a:avLst/>
          </a:prstGeom>
          <a:noFill/>
        </p:spPr>
        <p:txBody>
          <a:bodyPr wrap="square" rtlCol="0">
            <a:spAutoFit/>
          </a:bodyPr>
          <a:lstStyle/>
          <a:p>
            <a:pPr algn="ctr"/>
            <a:r>
              <a:rPr lang="en-AU" sz="2000" dirty="0">
                <a:solidFill>
                  <a:srgbClr val="FFFFFF"/>
                </a:solidFill>
                <a:latin typeface="Arial" charset="0"/>
                <a:ea typeface="Arial" charset="0"/>
                <a:cs typeface="Arial" charset="0"/>
              </a:rPr>
              <a:t>Responsible for making sure that  the team gets everything done</a:t>
            </a:r>
          </a:p>
        </p:txBody>
      </p:sp>
      <p:sp>
        <p:nvSpPr>
          <p:cNvPr id="13" name="TextBox 12"/>
          <p:cNvSpPr txBox="1"/>
          <p:nvPr/>
        </p:nvSpPr>
        <p:spPr>
          <a:xfrm>
            <a:off x="6157908" y="3122588"/>
            <a:ext cx="2753907" cy="1015663"/>
          </a:xfrm>
          <a:prstGeom prst="rect">
            <a:avLst/>
          </a:prstGeom>
          <a:noFill/>
        </p:spPr>
        <p:txBody>
          <a:bodyPr wrap="square" rtlCol="0">
            <a:spAutoFit/>
          </a:bodyPr>
          <a:lstStyle/>
          <a:p>
            <a:pPr algn="ctr"/>
            <a:r>
              <a:rPr lang="en-AU" sz="2000" dirty="0">
                <a:solidFill>
                  <a:srgbClr val="FFFFFF"/>
                </a:solidFill>
                <a:latin typeface="Arial" charset="0"/>
                <a:ea typeface="Arial" charset="0"/>
                <a:cs typeface="Arial" charset="0"/>
              </a:rPr>
              <a:t>Responsible for getting all the audio needed for the video </a:t>
            </a:r>
          </a:p>
        </p:txBody>
      </p:sp>
    </p:spTree>
    <p:extLst>
      <p:ext uri="{BB962C8B-B14F-4D97-AF65-F5344CB8AC3E}">
        <p14:creationId xmlns:p14="http://schemas.microsoft.com/office/powerpoint/2010/main" val="39906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chor="ctr"/>
          <a:lstStyle/>
          <a:p>
            <a:r>
              <a:rPr lang="en-AU" dirty="0"/>
              <a:t>Who is doing what?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448" y="3100715"/>
            <a:ext cx="1244083" cy="1244083"/>
          </a:xfrm>
          <a:prstGeom prst="rect">
            <a:avLst/>
          </a:prstGeom>
        </p:spPr>
      </p:pic>
      <p:sp>
        <p:nvSpPr>
          <p:cNvPr id="6" name="TextBox 5"/>
          <p:cNvSpPr txBox="1"/>
          <p:nvPr/>
        </p:nvSpPr>
        <p:spPr>
          <a:xfrm>
            <a:off x="3344536" y="4344798"/>
            <a:ext cx="2753907" cy="492443"/>
          </a:xfrm>
          <a:prstGeom prst="rect">
            <a:avLst/>
          </a:prstGeom>
          <a:noFill/>
        </p:spPr>
        <p:txBody>
          <a:bodyPr wrap="square" rtlCol="0">
            <a:spAutoFit/>
          </a:bodyPr>
          <a:lstStyle/>
          <a:p>
            <a:pPr algn="ctr"/>
            <a:r>
              <a:rPr lang="en-AU" sz="2600" dirty="0">
                <a:solidFill>
                  <a:srgbClr val="FFFFFF"/>
                </a:solidFill>
                <a:latin typeface="Arial Black"/>
                <a:ea typeface="Arial" charset="0"/>
                <a:cs typeface="Arial Black"/>
              </a:rPr>
              <a:t>Producer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657" y="3122588"/>
            <a:ext cx="1086783" cy="1086783"/>
          </a:xfrm>
          <a:prstGeom prst="rect">
            <a:avLst/>
          </a:prstGeom>
        </p:spPr>
      </p:pic>
      <p:sp>
        <p:nvSpPr>
          <p:cNvPr id="8" name="TextBox 7"/>
          <p:cNvSpPr txBox="1"/>
          <p:nvPr/>
        </p:nvSpPr>
        <p:spPr>
          <a:xfrm>
            <a:off x="590095" y="4344798"/>
            <a:ext cx="2753907" cy="492443"/>
          </a:xfrm>
          <a:prstGeom prst="rect">
            <a:avLst/>
          </a:prstGeom>
          <a:noFill/>
        </p:spPr>
        <p:txBody>
          <a:bodyPr wrap="square" rtlCol="0">
            <a:spAutoFit/>
          </a:bodyPr>
          <a:lstStyle/>
          <a:p>
            <a:pPr algn="ctr"/>
            <a:r>
              <a:rPr lang="en-AU" sz="2600" dirty="0">
                <a:solidFill>
                  <a:srgbClr val="FFFFFF"/>
                </a:solidFill>
                <a:latin typeface="Arial Black"/>
                <a:ea typeface="Arial" charset="0"/>
                <a:cs typeface="Arial Black"/>
              </a:rPr>
              <a:t>Editor</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393" y="3070643"/>
            <a:ext cx="1138728" cy="1138728"/>
          </a:xfrm>
          <a:prstGeom prst="rect">
            <a:avLst/>
          </a:prstGeom>
        </p:spPr>
      </p:pic>
      <p:sp>
        <p:nvSpPr>
          <p:cNvPr id="10" name="TextBox 9"/>
          <p:cNvSpPr txBox="1"/>
          <p:nvPr/>
        </p:nvSpPr>
        <p:spPr>
          <a:xfrm>
            <a:off x="6132804" y="4344797"/>
            <a:ext cx="2753907" cy="492443"/>
          </a:xfrm>
          <a:prstGeom prst="rect">
            <a:avLst/>
          </a:prstGeom>
          <a:noFill/>
        </p:spPr>
        <p:txBody>
          <a:bodyPr wrap="square" rtlCol="0">
            <a:spAutoFit/>
          </a:bodyPr>
          <a:lstStyle/>
          <a:p>
            <a:pPr algn="ctr"/>
            <a:r>
              <a:rPr lang="en-AU" sz="2600" dirty="0">
                <a:solidFill>
                  <a:srgbClr val="FFFFFF"/>
                </a:solidFill>
                <a:latin typeface="Arial Black"/>
                <a:ea typeface="Arial" charset="0"/>
                <a:cs typeface="Arial Black"/>
              </a:rPr>
              <a:t>Sound Person</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9448" y="1202818"/>
            <a:ext cx="1244083" cy="1244083"/>
          </a:xfrm>
          <a:prstGeom prst="rect">
            <a:avLst/>
          </a:prstGeom>
        </p:spPr>
      </p:pic>
      <p:sp>
        <p:nvSpPr>
          <p:cNvPr id="15" name="TextBox 14"/>
          <p:cNvSpPr txBox="1"/>
          <p:nvPr/>
        </p:nvSpPr>
        <p:spPr>
          <a:xfrm>
            <a:off x="3344536" y="2402958"/>
            <a:ext cx="2753907" cy="492443"/>
          </a:xfrm>
          <a:prstGeom prst="rect">
            <a:avLst/>
          </a:prstGeom>
          <a:noFill/>
        </p:spPr>
        <p:txBody>
          <a:bodyPr wrap="square" rtlCol="0">
            <a:spAutoFit/>
          </a:bodyPr>
          <a:lstStyle/>
          <a:p>
            <a:pPr algn="ctr"/>
            <a:r>
              <a:rPr lang="en-AU" sz="2600" dirty="0">
                <a:solidFill>
                  <a:srgbClr val="FFFFFF"/>
                </a:solidFill>
                <a:latin typeface="Arial Black"/>
                <a:ea typeface="Arial" charset="0"/>
                <a:cs typeface="Arial Black"/>
              </a:rPr>
              <a:t>Cast</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943" y="1188817"/>
            <a:ext cx="1222210" cy="1222210"/>
          </a:xfrm>
          <a:prstGeom prst="rect">
            <a:avLst/>
          </a:prstGeom>
        </p:spPr>
      </p:pic>
      <p:sp>
        <p:nvSpPr>
          <p:cNvPr id="17" name="TextBox 16"/>
          <p:cNvSpPr txBox="1"/>
          <p:nvPr/>
        </p:nvSpPr>
        <p:spPr>
          <a:xfrm>
            <a:off x="482121" y="2402958"/>
            <a:ext cx="2969855" cy="492443"/>
          </a:xfrm>
          <a:prstGeom prst="rect">
            <a:avLst/>
          </a:prstGeom>
          <a:noFill/>
        </p:spPr>
        <p:txBody>
          <a:bodyPr wrap="square" rtlCol="0">
            <a:spAutoFit/>
          </a:bodyPr>
          <a:lstStyle/>
          <a:p>
            <a:pPr algn="ctr"/>
            <a:r>
              <a:rPr lang="en-AU" sz="2600" dirty="0">
                <a:solidFill>
                  <a:srgbClr val="FFFFFF"/>
                </a:solidFill>
                <a:latin typeface="Arial Black"/>
                <a:ea typeface="Arial" charset="0"/>
                <a:cs typeface="Arial Black"/>
              </a:rPr>
              <a:t>Camera person</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0393" y="1299940"/>
            <a:ext cx="1138728" cy="1138728"/>
          </a:xfrm>
          <a:prstGeom prst="rect">
            <a:avLst/>
          </a:prstGeom>
        </p:spPr>
      </p:pic>
      <p:sp>
        <p:nvSpPr>
          <p:cNvPr id="19" name="TextBox 18"/>
          <p:cNvSpPr txBox="1"/>
          <p:nvPr/>
        </p:nvSpPr>
        <p:spPr>
          <a:xfrm>
            <a:off x="6132804" y="2461437"/>
            <a:ext cx="2753907" cy="492443"/>
          </a:xfrm>
          <a:prstGeom prst="rect">
            <a:avLst/>
          </a:prstGeom>
          <a:noFill/>
        </p:spPr>
        <p:txBody>
          <a:bodyPr wrap="square" rtlCol="0">
            <a:spAutoFit/>
          </a:bodyPr>
          <a:lstStyle/>
          <a:p>
            <a:pPr algn="ctr"/>
            <a:r>
              <a:rPr lang="en-AU" sz="2600" dirty="0">
                <a:solidFill>
                  <a:srgbClr val="FFFFFF"/>
                </a:solidFill>
                <a:latin typeface="Arial Black"/>
                <a:ea typeface="Arial" charset="0"/>
                <a:cs typeface="Arial Black"/>
              </a:rPr>
              <a:t>Director</a:t>
            </a:r>
          </a:p>
        </p:txBody>
      </p:sp>
    </p:spTree>
    <p:extLst>
      <p:ext uri="{BB962C8B-B14F-4D97-AF65-F5344CB8AC3E}">
        <p14:creationId xmlns:p14="http://schemas.microsoft.com/office/powerpoint/2010/main" val="25589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AU" dirty="0"/>
              <a:t>Entry Process</a:t>
            </a:r>
          </a:p>
        </p:txBody>
      </p:sp>
      <p:pic>
        <p:nvPicPr>
          <p:cNvPr id="5" name="Picture 4">
            <a:extLst>
              <a:ext uri="{FF2B5EF4-FFF2-40B4-BE49-F238E27FC236}">
                <a16:creationId xmlns:a16="http://schemas.microsoft.com/office/drawing/2014/main" id="{C334C64C-6D26-AD4F-8E93-0C9AB87F27D7}"/>
              </a:ext>
            </a:extLst>
          </p:cNvPr>
          <p:cNvPicPr>
            <a:picLocks noChangeAspect="1"/>
          </p:cNvPicPr>
          <p:nvPr/>
        </p:nvPicPr>
        <p:blipFill>
          <a:blip r:embed="rId3"/>
          <a:stretch>
            <a:fillRect/>
          </a:stretch>
        </p:blipFill>
        <p:spPr>
          <a:xfrm>
            <a:off x="1511126" y="1236788"/>
            <a:ext cx="6121748" cy="2985256"/>
          </a:xfrm>
          <a:prstGeom prst="rect">
            <a:avLst/>
          </a:prstGeom>
        </p:spPr>
      </p:pic>
    </p:spTree>
    <p:extLst>
      <p:ext uri="{BB962C8B-B14F-4D97-AF65-F5344CB8AC3E}">
        <p14:creationId xmlns:p14="http://schemas.microsoft.com/office/powerpoint/2010/main" val="93362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0175" y="1344061"/>
            <a:ext cx="8039667" cy="3341657"/>
          </a:xfrm>
        </p:spPr>
        <p:txBody>
          <a:bodyPr anchor="t"/>
          <a:lstStyle/>
          <a:p>
            <a:r>
              <a:rPr lang="en-AU" sz="2400" dirty="0"/>
              <a:t>All the content, including images and sound, in your video must:</a:t>
            </a:r>
          </a:p>
          <a:p>
            <a:pPr marL="457200" indent="-457200">
              <a:buFont typeface="Arial" charset="0"/>
              <a:buChar char="•"/>
            </a:pPr>
            <a:r>
              <a:rPr lang="en-AU" sz="2400" dirty="0"/>
              <a:t>Be free from copyright restrictions </a:t>
            </a:r>
          </a:p>
          <a:p>
            <a:pPr marL="457200" indent="-457200">
              <a:buFont typeface="Arial" charset="0"/>
              <a:buChar char="•"/>
            </a:pPr>
            <a:r>
              <a:rPr lang="en-AU" sz="2400" dirty="0"/>
              <a:t>Show no branded products (e.g. a Coke bottle, a school logo)</a:t>
            </a:r>
          </a:p>
          <a:p>
            <a:r>
              <a:rPr lang="en-AU" sz="2400" dirty="0"/>
              <a:t>You must also have permission to film at all your locations</a:t>
            </a:r>
          </a:p>
          <a:p>
            <a:endParaRPr lang="en-AU" dirty="0"/>
          </a:p>
        </p:txBody>
      </p:sp>
      <p:sp>
        <p:nvSpPr>
          <p:cNvPr id="6" name="Text Placeholder 5"/>
          <p:cNvSpPr>
            <a:spLocks noGrp="1"/>
          </p:cNvSpPr>
          <p:nvPr>
            <p:ph type="body" sz="quarter" idx="11"/>
          </p:nvPr>
        </p:nvSpPr>
        <p:spPr/>
        <p:txBody>
          <a:bodyPr anchor="ctr"/>
          <a:lstStyle/>
          <a:p>
            <a:r>
              <a:rPr lang="en-AU" dirty="0"/>
              <a:t>Copyright</a:t>
            </a:r>
          </a:p>
        </p:txBody>
      </p:sp>
      <p:sp>
        <p:nvSpPr>
          <p:cNvPr id="7" name="TextBox 6"/>
          <p:cNvSpPr txBox="1"/>
          <p:nvPr/>
        </p:nvSpPr>
        <p:spPr>
          <a:xfrm>
            <a:off x="2534356" y="4143673"/>
            <a:ext cx="4075289" cy="830997"/>
          </a:xfrm>
          <a:prstGeom prst="rect">
            <a:avLst/>
          </a:prstGeom>
          <a:solidFill>
            <a:schemeClr val="bg1"/>
          </a:solidFill>
        </p:spPr>
        <p:txBody>
          <a:bodyPr wrap="square" rtlCol="0" anchor="ctr">
            <a:spAutoFit/>
          </a:bodyPr>
          <a:lstStyle/>
          <a:p>
            <a:pPr algn="ctr"/>
            <a:r>
              <a:rPr lang="en-AU" sz="2400" dirty="0">
                <a:solidFill>
                  <a:srgbClr val="FF5A00"/>
                </a:solidFill>
                <a:latin typeface="Arial" charset="0"/>
                <a:ea typeface="Arial" charset="0"/>
                <a:cs typeface="Arial" charset="0"/>
                <a:hlinkClick r:id="rId3"/>
              </a:rPr>
              <a:t>Click for copyright-free Music and Image sites</a:t>
            </a:r>
            <a:endParaRPr lang="en-AU" sz="2400" dirty="0">
              <a:solidFill>
                <a:srgbClr val="FF5A00"/>
              </a:solidFill>
              <a:latin typeface="Arial" charset="0"/>
              <a:ea typeface="Arial" charset="0"/>
              <a:cs typeface="Arial" charset="0"/>
            </a:endParaRPr>
          </a:p>
        </p:txBody>
      </p:sp>
    </p:spTree>
    <p:extLst>
      <p:ext uri="{BB962C8B-B14F-4D97-AF65-F5344CB8AC3E}">
        <p14:creationId xmlns:p14="http://schemas.microsoft.com/office/powerpoint/2010/main" val="131743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0175" y="1344061"/>
            <a:ext cx="8039667" cy="3341657"/>
          </a:xfrm>
        </p:spPr>
        <p:txBody>
          <a:bodyPr anchor="t"/>
          <a:lstStyle/>
          <a:p>
            <a:pPr marL="457200" indent="-457200">
              <a:buFont typeface="Arial" charset="0"/>
              <a:buChar char="•"/>
            </a:pPr>
            <a:r>
              <a:rPr lang="en-AU" sz="2400" dirty="0"/>
              <a:t>Make sure you have permission from a responsible adult before creating your video</a:t>
            </a:r>
          </a:p>
          <a:p>
            <a:pPr marL="457200" indent="-457200">
              <a:buFont typeface="Arial" charset="0"/>
              <a:buChar char="•"/>
            </a:pPr>
            <a:r>
              <a:rPr lang="en-AU" sz="2400" dirty="0"/>
              <a:t>Never give out personal details (e.g. phone number, email address)</a:t>
            </a:r>
          </a:p>
          <a:p>
            <a:pPr marL="457200" indent="-457200">
              <a:buFont typeface="Arial" charset="0"/>
              <a:buChar char="•"/>
            </a:pPr>
            <a:r>
              <a:rPr lang="en-AU" sz="2400" dirty="0"/>
              <a:t>Before meeting new people tell a responsible adult who you are meeting when and where and take a friend with you</a:t>
            </a:r>
          </a:p>
          <a:p>
            <a:endParaRPr lang="en-AU" dirty="0"/>
          </a:p>
        </p:txBody>
      </p:sp>
      <p:sp>
        <p:nvSpPr>
          <p:cNvPr id="6" name="Text Placeholder 5"/>
          <p:cNvSpPr>
            <a:spLocks noGrp="1"/>
          </p:cNvSpPr>
          <p:nvPr>
            <p:ph type="body" sz="quarter" idx="11"/>
          </p:nvPr>
        </p:nvSpPr>
        <p:spPr/>
        <p:txBody>
          <a:bodyPr anchor="ctr"/>
          <a:lstStyle/>
          <a:p>
            <a:r>
              <a:rPr lang="en-AU" dirty="0"/>
              <a:t>Be careful</a:t>
            </a:r>
          </a:p>
        </p:txBody>
      </p:sp>
    </p:spTree>
    <p:extLst>
      <p:ext uri="{BB962C8B-B14F-4D97-AF65-F5344CB8AC3E}">
        <p14:creationId xmlns:p14="http://schemas.microsoft.com/office/powerpoint/2010/main" val="1786368813"/>
      </p:ext>
    </p:extLst>
  </p:cSld>
  <p:clrMapOvr>
    <a:masterClrMapping/>
  </p:clrMapOvr>
</p:sld>
</file>

<file path=ppt/theme/theme1.xml><?xml version="1.0" encoding="utf-8"?>
<a:theme xmlns:a="http://schemas.openxmlformats.org/drawingml/2006/main" name="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2.xml><?xml version="1.0" encoding="utf-8"?>
<a:theme xmlns:a="http://schemas.openxmlformats.org/drawingml/2006/main" name="1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3.xml><?xml version="1.0" encoding="utf-8"?>
<a:theme xmlns:a="http://schemas.openxmlformats.org/drawingml/2006/main" name="2_GLP Slide Template_160204">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5900"/>
      </a:hlink>
      <a:folHlink>
        <a:srgbClr val="FF5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4.xml><?xml version="1.0" encoding="utf-8"?>
<a:theme xmlns:a="http://schemas.openxmlformats.org/drawingml/2006/main" name="3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5.xml><?xml version="1.0" encoding="utf-8"?>
<a:theme xmlns:a="http://schemas.openxmlformats.org/drawingml/2006/main" name="GLP_White">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GLP_White_HR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GLP Slide Template_160204.potx</Template>
  <TotalTime>15570</TotalTime>
  <Words>1165</Words>
  <Application>Microsoft Macintosh PowerPoint</Application>
  <PresentationFormat>On-screen Show (16:9)</PresentationFormat>
  <Paragraphs>137</Paragraphs>
  <Slides>10</Slides>
  <Notes>10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10</vt:i4>
      </vt:variant>
    </vt:vector>
  </HeadingPairs>
  <TitlesOfParts>
    <vt:vector size="22" baseType="lpstr">
      <vt:lpstr>Arial</vt:lpstr>
      <vt:lpstr>Arial Black</vt:lpstr>
      <vt:lpstr>Arial Regular</vt:lpstr>
      <vt:lpstr>Berthold AG Book Stencil</vt:lpstr>
      <vt:lpstr>Gibson</vt:lpstr>
      <vt:lpstr>Open Sans</vt:lpstr>
      <vt:lpstr>GLP Slide Template_160204</vt:lpstr>
      <vt:lpstr>1_GLP Slide Template_160204</vt:lpstr>
      <vt:lpstr>2_GLP Slide Template_160204</vt:lpstr>
      <vt:lpstr>3_GLP Slide Template_160204</vt:lpstr>
      <vt:lpstr>GLP_White</vt:lpstr>
      <vt:lpstr>1_GLP_White_HR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High Resolves1</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Martin</dc:creator>
  <cp:lastModifiedBy>Lee Martin</cp:lastModifiedBy>
  <cp:revision>610</cp:revision>
  <cp:lastPrinted>2017-06-25T23:15:03Z</cp:lastPrinted>
  <dcterms:created xsi:type="dcterms:W3CDTF">2016-02-04T04:19:56Z</dcterms:created>
  <dcterms:modified xsi:type="dcterms:W3CDTF">2018-07-08T23:12:55Z</dcterms:modified>
</cp:coreProperties>
</file>