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70" r:id="rId2"/>
    <p:sldMasterId id="2147483780" r:id="rId3"/>
    <p:sldMasterId id="2147483782" r:id="rId4"/>
    <p:sldMasterId id="2147483682" r:id="rId5"/>
    <p:sldMasterId id="2147483739" r:id="rId6"/>
  </p:sldMasterIdLst>
  <p:notesMasterIdLst>
    <p:notesMasterId r:id="rId19"/>
  </p:notesMasterIdLst>
  <p:handoutMasterIdLst>
    <p:handoutMasterId r:id="rId20"/>
  </p:handoutMasterIdLst>
  <p:sldIdLst>
    <p:sldId id="462" r:id="rId7"/>
    <p:sldId id="463" r:id="rId8"/>
    <p:sldId id="501" r:id="rId9"/>
    <p:sldId id="551" r:id="rId10"/>
    <p:sldId id="502" r:id="rId11"/>
    <p:sldId id="528" r:id="rId12"/>
    <p:sldId id="529" r:id="rId13"/>
    <p:sldId id="503" r:id="rId14"/>
    <p:sldId id="530" r:id="rId15"/>
    <p:sldId id="504" r:id="rId16"/>
    <p:sldId id="552" r:id="rId17"/>
    <p:sldId id="505" r:id="rId1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D4D4C"/>
    <a:srgbClr val="392B70"/>
    <a:srgbClr val="D883FF"/>
    <a:srgbClr val="FFFFFF"/>
    <a:srgbClr val="FC4207"/>
    <a:srgbClr val="FFD9B7"/>
    <a:srgbClr val="FF5A00"/>
    <a:srgbClr val="3C3C3B"/>
    <a:srgbClr val="FF7814"/>
    <a:srgbClr val="E1E1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39" autoAdjust="0"/>
    <p:restoredTop sz="71298" autoAdjust="0"/>
  </p:normalViewPr>
  <p:slideViewPr>
    <p:cSldViewPr snapToGrid="0" snapToObjects="1">
      <p:cViewPr varScale="1">
        <p:scale>
          <a:sx n="148" d="100"/>
          <a:sy n="148" d="100"/>
        </p:scale>
        <p:origin x="392" y="176"/>
      </p:cViewPr>
      <p:guideLst>
        <p:guide orient="horz" pos="1620"/>
        <p:guide pos="2880"/>
      </p:guideLst>
    </p:cSldViewPr>
  </p:slideViewPr>
  <p:outlineViewPr>
    <p:cViewPr>
      <p:scale>
        <a:sx n="33" d="100"/>
        <a:sy n="33" d="100"/>
      </p:scale>
      <p:origin x="0" y="-17608"/>
    </p:cViewPr>
  </p:outlineViewPr>
  <p:notesTextViewPr>
    <p:cViewPr>
      <p:scale>
        <a:sx n="100" d="100"/>
        <a:sy n="100" d="100"/>
      </p:scale>
      <p:origin x="0" y="0"/>
    </p:cViewPr>
  </p:notesTextViewPr>
  <p:sorterViewPr>
    <p:cViewPr varScale="1">
      <p:scale>
        <a:sx n="100" d="100"/>
        <a:sy n="100" d="100"/>
      </p:scale>
      <p:origin x="0" y="4360"/>
    </p:cViewPr>
  </p:sorterViewPr>
  <p:notesViewPr>
    <p:cSldViewPr snapToGrid="0" snapToObjects="1">
      <p:cViewPr varScale="1">
        <p:scale>
          <a:sx n="69" d="100"/>
          <a:sy n="69" d="100"/>
        </p:scale>
        <p:origin x="-308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38655" y="21454"/>
            <a:ext cx="6619345" cy="458788"/>
          </a:xfrm>
          <a:prstGeom prst="rect">
            <a:avLst/>
          </a:prstGeom>
        </p:spPr>
        <p:txBody>
          <a:bodyPr vert="horz" lIns="91440" tIns="45720" rIns="91440" bIns="45720" rtlCol="0" anchor="ctr"/>
          <a:lstStyle>
            <a:lvl1pPr algn="l">
              <a:defRPr sz="1200"/>
            </a:lvl1pPr>
          </a:lstStyle>
          <a:p>
            <a:r>
              <a:rPr lang="en-AU" sz="1800" dirty="0">
                <a:solidFill>
                  <a:srgbClr val="FC4207"/>
                </a:solidFill>
                <a:latin typeface="Berthold AG Book Stencil"/>
                <a:ea typeface="Arial" charset="0"/>
                <a:cs typeface="Berthold AG Book Stencil"/>
              </a:rPr>
              <a:t>Videos for Change v18.1</a:t>
            </a:r>
          </a:p>
          <a:p>
            <a:r>
              <a:rPr lang="en-AU" sz="1800" dirty="0">
                <a:solidFill>
                  <a:srgbClr val="FC4207"/>
                </a:solidFill>
                <a:latin typeface="Berthold AG Book Stencil"/>
                <a:ea typeface="Arial" charset="0"/>
                <a:cs typeface="Berthold AG Book Stencil"/>
              </a:rPr>
              <a:t>Student-facing Slides</a:t>
            </a:r>
          </a:p>
        </p:txBody>
      </p:sp>
      <p:sp>
        <p:nvSpPr>
          <p:cNvPr id="4" name="Footer Placeholder 3"/>
          <p:cNvSpPr>
            <a:spLocks noGrp="1"/>
          </p:cNvSpPr>
          <p:nvPr>
            <p:ph type="ftr" sz="quarter" idx="2"/>
          </p:nvPr>
        </p:nvSpPr>
        <p:spPr>
          <a:xfrm>
            <a:off x="112888" y="8545689"/>
            <a:ext cx="5904089" cy="598311"/>
          </a:xfrm>
          <a:prstGeom prst="rect">
            <a:avLst/>
          </a:prstGeom>
        </p:spPr>
        <p:txBody>
          <a:bodyPr vert="horz" lIns="91440" tIns="45720" rIns="91440" bIns="45720" rtlCol="0" anchor="b"/>
          <a:lstStyle>
            <a:lvl1pPr algn="l">
              <a:defRPr sz="1200"/>
            </a:lvl1pPr>
          </a:lstStyle>
          <a:p>
            <a:r>
              <a:rPr lang="en-AU" sz="1000" b="1" dirty="0">
                <a:solidFill>
                  <a:schemeClr val="bg1">
                    <a:lumMod val="75000"/>
                  </a:schemeClr>
                </a:solidFill>
                <a:latin typeface="Arial Regular" charset="0"/>
                <a:ea typeface="Arial Regular" charset="0"/>
                <a:cs typeface="Arial Regular" charset="0"/>
              </a:rPr>
              <a:t>This presentation and supporting materials are for use by schools participating in the High Resolves Videos for Change competition</a:t>
            </a:r>
          </a:p>
          <a:p>
            <a:r>
              <a:rPr lang="de-DE" sz="1000" b="1" dirty="0">
                <a:solidFill>
                  <a:schemeClr val="bg1">
                    <a:lumMod val="75000"/>
                  </a:schemeClr>
                </a:solidFill>
                <a:latin typeface="Arial Regular" charset="0"/>
                <a:ea typeface="Arial Regular" charset="0"/>
                <a:cs typeface="Arial Regular" charset="0"/>
              </a:rPr>
              <a:t>Copyright © High </a:t>
            </a:r>
            <a:r>
              <a:rPr lang="de-DE" sz="1000" b="1" dirty="0" err="1">
                <a:solidFill>
                  <a:schemeClr val="bg1">
                    <a:lumMod val="75000"/>
                  </a:schemeClr>
                </a:solidFill>
                <a:latin typeface="Arial Regular" charset="0"/>
                <a:ea typeface="Arial Regular" charset="0"/>
                <a:cs typeface="Arial Regular" charset="0"/>
              </a:rPr>
              <a:t>Resolves</a:t>
            </a:r>
            <a:r>
              <a:rPr lang="de-DE" sz="1000" b="1" dirty="0">
                <a:solidFill>
                  <a:schemeClr val="bg1">
                    <a:lumMod val="75000"/>
                  </a:schemeClr>
                </a:solidFill>
                <a:latin typeface="Arial Regular" charset="0"/>
                <a:ea typeface="Arial Regular" charset="0"/>
                <a:cs typeface="Arial Regular" charset="0"/>
              </a:rPr>
              <a:t> 2018</a:t>
            </a:r>
            <a:endParaRPr lang="en-AU" sz="1000" b="1" dirty="0">
              <a:solidFill>
                <a:schemeClr val="bg1">
                  <a:lumMod val="75000"/>
                </a:schemeClr>
              </a:solidFill>
              <a:latin typeface="Arial Regular" charset="0"/>
              <a:ea typeface="Arial Regular" charset="0"/>
              <a:cs typeface="Arial Regular" charset="0"/>
            </a:endParaRPr>
          </a:p>
        </p:txBody>
      </p:sp>
      <p:sp>
        <p:nvSpPr>
          <p:cNvPr id="5" name="Slide Number Placeholder 4"/>
          <p:cNvSpPr>
            <a:spLocks noGrp="1"/>
          </p:cNvSpPr>
          <p:nvPr>
            <p:ph type="sldNum" sz="quarter" idx="3"/>
          </p:nvPr>
        </p:nvSpPr>
        <p:spPr>
          <a:xfrm>
            <a:off x="6016977" y="8685213"/>
            <a:ext cx="839436" cy="458787"/>
          </a:xfrm>
          <a:prstGeom prst="rect">
            <a:avLst/>
          </a:prstGeom>
        </p:spPr>
        <p:txBody>
          <a:bodyPr vert="horz" lIns="91440" tIns="45720" rIns="91440" bIns="45720" rtlCol="0" anchor="b"/>
          <a:lstStyle>
            <a:lvl1pPr algn="r">
              <a:defRPr sz="1200"/>
            </a:lvl1pPr>
          </a:lstStyle>
          <a:p>
            <a:r>
              <a:rPr lang="en-AU" sz="1000" dirty="0">
                <a:solidFill>
                  <a:srgbClr val="BFBFBF"/>
                </a:solidFill>
                <a:latin typeface="Arial" charset="0"/>
              </a:rPr>
              <a:t> Page </a:t>
            </a:r>
            <a:fld id="{A61D73D1-9637-C344-915D-92EA2685F98A}" type="slidenum">
              <a:rPr lang="en-AU" sz="1000" smtClean="0">
                <a:solidFill>
                  <a:srgbClr val="BFBFBF"/>
                </a:solidFill>
                <a:latin typeface="Arial" charset="0"/>
              </a:rPr>
              <a:t>‹#›</a:t>
            </a:fld>
            <a:endParaRPr lang="en-AU" sz="1000" dirty="0">
              <a:solidFill>
                <a:srgbClr val="BFBFBF"/>
              </a:solidFill>
              <a:latin typeface="Arial" charset="0"/>
            </a:endParaRPr>
          </a:p>
        </p:txBody>
      </p:sp>
    </p:spTree>
    <p:extLst>
      <p:ext uri="{BB962C8B-B14F-4D97-AF65-F5344CB8AC3E}">
        <p14:creationId xmlns:p14="http://schemas.microsoft.com/office/powerpoint/2010/main" val="1883310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charset="0"/>
              </a:defRPr>
            </a:lvl1pPr>
          </a:lstStyle>
          <a:p>
            <a:endParaRPr lang="en-AU"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charset="0"/>
              </a:defRPr>
            </a:lvl1pPr>
          </a:lstStyle>
          <a:p>
            <a:fld id="{D005EFD7-6F35-BF46-8828-18EB9C467DFC}" type="datetimeFigureOut">
              <a:rPr lang="en-US" smtClean="0"/>
              <a:pPr/>
              <a:t>7/9/18</a:t>
            </a:fld>
            <a:endParaRPr lang="en-AU"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charset="0"/>
              </a:defRPr>
            </a:lvl1pPr>
          </a:lstStyle>
          <a:p>
            <a:endParaRPr lang="en-AU"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charset="0"/>
              </a:defRPr>
            </a:lvl1pPr>
          </a:lstStyle>
          <a:p>
            <a:fld id="{BE58292C-936F-D245-AEAD-94F1D5E0C23E}" type="slidenum">
              <a:rPr lang="en-AU" smtClean="0"/>
              <a:pPr/>
              <a:t>‹#›</a:t>
            </a:fld>
            <a:endParaRPr lang="en-AU" dirty="0"/>
          </a:p>
        </p:txBody>
      </p:sp>
    </p:spTree>
    <p:extLst>
      <p:ext uri="{BB962C8B-B14F-4D97-AF65-F5344CB8AC3E}">
        <p14:creationId xmlns:p14="http://schemas.microsoft.com/office/powerpoint/2010/main" val="416433513"/>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Arial" charset="0"/>
        <a:ea typeface="+mn-ea"/>
        <a:cs typeface="+mn-cs"/>
      </a:defRPr>
    </a:lvl1pPr>
    <a:lvl2pPr marL="457200" algn="l" defTabSz="457200" rtl="0" eaLnBrk="1" latinLnBrk="0" hangingPunct="1">
      <a:defRPr sz="1200" b="0" i="0" kern="1200">
        <a:solidFill>
          <a:schemeClr val="tx1"/>
        </a:solidFill>
        <a:latin typeface="Arial" charset="0"/>
        <a:ea typeface="+mn-ea"/>
        <a:cs typeface="+mn-cs"/>
      </a:defRPr>
    </a:lvl2pPr>
    <a:lvl3pPr marL="914400" algn="l" defTabSz="457200" rtl="0" eaLnBrk="1" latinLnBrk="0" hangingPunct="1">
      <a:defRPr sz="1200" b="0" i="0" kern="1200">
        <a:solidFill>
          <a:schemeClr val="tx1"/>
        </a:solidFill>
        <a:latin typeface="Arial" charset="0"/>
        <a:ea typeface="+mn-ea"/>
        <a:cs typeface="+mn-cs"/>
      </a:defRPr>
    </a:lvl3pPr>
    <a:lvl4pPr marL="1371600" algn="l" defTabSz="457200" rtl="0" eaLnBrk="1" latinLnBrk="0" hangingPunct="1">
      <a:defRPr sz="1200" b="0" i="0" kern="1200">
        <a:solidFill>
          <a:schemeClr val="tx1"/>
        </a:solidFill>
        <a:latin typeface="Arial" charset="0"/>
        <a:ea typeface="+mn-ea"/>
        <a:cs typeface="+mn-cs"/>
      </a:defRPr>
    </a:lvl4pPr>
    <a:lvl5pPr marL="1828800" algn="l" defTabSz="457200" rtl="0" eaLnBrk="1" latinLnBrk="0" hangingPunct="1">
      <a:defRPr sz="1200" b="0" i="0" kern="1200">
        <a:solidFill>
          <a:schemeClr val="tx1"/>
        </a:solidFill>
        <a:latin typeface="Arial"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a:xfrm>
            <a:off x="381000" y="685800"/>
            <a:ext cx="6096000" cy="3429000"/>
          </a:xfrm>
        </p:spPr>
      </p:sp>
      <p:sp>
        <p:nvSpPr>
          <p:cNvPr id="103426"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u="none" kern="1200" baseline="0" noProof="0" dirty="0">
                <a:solidFill>
                  <a:srgbClr val="4D4D4C"/>
                </a:solidFill>
                <a:effectLst/>
                <a:latin typeface="Arial Regular"/>
                <a:ea typeface="Arial Regular" charset="0"/>
                <a:cs typeface="Open Sans"/>
              </a:rPr>
              <a:t>This presentation and supporting materials are created as teacher resources for Videos for Change by High Resolves</a:t>
            </a:r>
          </a:p>
          <a:p>
            <a:pPr marL="0" marR="0" indent="0" algn="l" defTabSz="457200" rtl="0" eaLnBrk="1" fontAlgn="auto" latinLnBrk="0" hangingPunct="1">
              <a:lnSpc>
                <a:spcPct val="100000"/>
              </a:lnSpc>
              <a:spcBef>
                <a:spcPts val="0"/>
              </a:spcBef>
              <a:spcAft>
                <a:spcPts val="0"/>
              </a:spcAft>
              <a:buClrTx/>
              <a:buSzTx/>
              <a:buFontTx/>
              <a:buNone/>
              <a:tabLst/>
              <a:defRPr/>
            </a:pPr>
            <a:r>
              <a:rPr lang="en-AU" sz="1200" u="none" kern="1200" baseline="0" noProof="0" dirty="0">
                <a:solidFill>
                  <a:srgbClr val="4D4D4C"/>
                </a:solidFill>
                <a:effectLst/>
                <a:latin typeface="Arial Regular"/>
                <a:ea typeface="Arial Regular" charset="0"/>
                <a:cs typeface="Open Sans"/>
              </a:rPr>
              <a:t>Copyright </a:t>
            </a:r>
            <a:r>
              <a:rPr lang="de-DE" sz="1200" b="1" u="none" kern="1200" baseline="0" dirty="0">
                <a:solidFill>
                  <a:srgbClr val="4D4D4C"/>
                </a:solidFill>
                <a:effectLst/>
                <a:latin typeface="Arial Regular" charset="0"/>
                <a:ea typeface="Arial Regular" charset="0"/>
                <a:cs typeface="Arial Regular" charset="0"/>
              </a:rPr>
              <a:t>© </a:t>
            </a:r>
            <a:r>
              <a:rPr lang="de-DE" sz="1200" b="0" u="none" kern="1200" baseline="0" dirty="0">
                <a:solidFill>
                  <a:srgbClr val="4D4D4C"/>
                </a:solidFill>
                <a:effectLst/>
                <a:latin typeface="Arial Regular" charset="0"/>
                <a:ea typeface="Arial Regular" charset="0"/>
                <a:cs typeface="Arial Regular" charset="0"/>
              </a:rPr>
              <a:t>High Resolves 2018</a:t>
            </a:r>
            <a:endParaRPr lang="en-AU" sz="1200" b="0" u="none" kern="1200" baseline="0" noProof="0" dirty="0">
              <a:solidFill>
                <a:srgbClr val="4D4D4C"/>
              </a:solidFill>
              <a:effectLst/>
              <a:latin typeface="Arial Regular"/>
              <a:ea typeface="Arial Regular" charset="0"/>
              <a:cs typeface="Open Sans"/>
            </a:endParaRPr>
          </a:p>
          <a:p>
            <a:endParaRPr lang="en-AU" dirty="0"/>
          </a:p>
          <a:p>
            <a:r>
              <a:rPr lang="en-AU" sz="1200" b="1" u="none" kern="1200" baseline="0" noProof="0" dirty="0">
                <a:solidFill>
                  <a:srgbClr val="4D4D4C"/>
                </a:solidFill>
                <a:effectLst/>
                <a:latin typeface="Arial Regular" charset="0"/>
                <a:ea typeface="Arial Regular" charset="0"/>
                <a:cs typeface="Arial Regular" charset="0"/>
              </a:rPr>
              <a:t>Suggested timing: </a:t>
            </a:r>
            <a:r>
              <a:rPr lang="en-AU" sz="1200" b="0" u="none" kern="1200" baseline="0" noProof="0" dirty="0">
                <a:solidFill>
                  <a:srgbClr val="4D4D4C"/>
                </a:solidFill>
                <a:effectLst/>
                <a:latin typeface="Arial Regular" charset="0"/>
                <a:ea typeface="Arial Regular" charset="0"/>
                <a:cs typeface="Arial Regular" charset="0"/>
              </a:rPr>
              <a:t>15 minutes for teacher instruction</a:t>
            </a:r>
            <a:r>
              <a:rPr lang="en-AU" sz="1200" b="0" i="0" u="none" kern="1200" baseline="0" noProof="0" dirty="0">
                <a:solidFill>
                  <a:srgbClr val="4D4D4C"/>
                </a:solidFill>
                <a:effectLst/>
                <a:latin typeface="Arial Regular" charset="0"/>
                <a:ea typeface="Arial Regular" charset="0"/>
                <a:cs typeface="Arial Regular" charset="0"/>
              </a:rPr>
              <a:t>, additional time needed for teams to edit, review and re-edit their videos</a:t>
            </a:r>
          </a:p>
          <a:p>
            <a:r>
              <a:rPr lang="en-AU" sz="1200" b="1" i="0" u="none" kern="1200" baseline="0" noProof="0" dirty="0">
                <a:solidFill>
                  <a:srgbClr val="4D4D4C"/>
                </a:solidFill>
                <a:effectLst/>
                <a:latin typeface="Arial Regular" charset="0"/>
                <a:ea typeface="Arial Regular" charset="0"/>
                <a:cs typeface="Arial Regular" charset="0"/>
              </a:rPr>
              <a:t>Resources:</a:t>
            </a:r>
            <a:r>
              <a:rPr lang="en-AU" sz="1200" b="0" i="0" u="none" kern="1200" baseline="0" noProof="0" dirty="0">
                <a:solidFill>
                  <a:srgbClr val="4D4D4C"/>
                </a:solidFill>
                <a:effectLst/>
                <a:latin typeface="Arial Regular" charset="0"/>
                <a:ea typeface="Arial Regular" charset="0"/>
                <a:cs typeface="Arial Regular" charset="0"/>
              </a:rPr>
              <a:t> None</a:t>
            </a:r>
            <a:endParaRPr lang="en-AU" sz="1200" b="1" u="none" kern="1200" dirty="0">
              <a:solidFill>
                <a:srgbClr val="4D4D4C"/>
              </a:solidFill>
              <a:effectLst/>
              <a:latin typeface="Arial Regular" charset="0"/>
              <a:ea typeface="Arial Regular" charset="0"/>
              <a:cs typeface="Arial Regular" charset="0"/>
            </a:endParaRPr>
          </a:p>
          <a:p>
            <a:endParaRPr lang="en-AU" dirty="0"/>
          </a:p>
          <a:p>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endParaRPr lang="en-AU" sz="1200" u="sng" kern="1200" baseline="0" dirty="0">
              <a:solidFill>
                <a:srgbClr val="4D4D4C"/>
              </a:solidFill>
              <a:effectLst/>
              <a:latin typeface="Arial Regular" charset="0"/>
              <a:ea typeface="Arial Regular" charset="0"/>
              <a:cs typeface="Arial Regular" charset="0"/>
            </a:endParaRPr>
          </a:p>
          <a:p>
            <a:pPr marL="171450" indent="-171450">
              <a:buFont typeface="Arial"/>
              <a:buChar char="•"/>
            </a:pPr>
            <a:r>
              <a:rPr lang="en-US" sz="1200" dirty="0">
                <a:latin typeface="Arial Regular" charset="0"/>
              </a:rPr>
              <a:t>Introduce</a:t>
            </a:r>
            <a:r>
              <a:rPr lang="en-US" sz="1200" baseline="0" dirty="0">
                <a:latin typeface="Arial Regular" charset="0"/>
              </a:rPr>
              <a:t> this session as being about offering advice to students on editing their videos.</a:t>
            </a:r>
          </a:p>
          <a:p>
            <a:pPr marL="171450" indent="-171450">
              <a:buFont typeface="Arial"/>
              <a:buChar char="•"/>
            </a:pPr>
            <a:endParaRPr lang="en-US" sz="1200" dirty="0">
              <a:latin typeface="Arial Regular" charset="0"/>
            </a:endParaRP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AU" sz="1200" b="0" i="0" kern="1200">
                <a:solidFill>
                  <a:schemeClr val="tx1"/>
                </a:solidFill>
                <a:effectLst/>
                <a:latin typeface="Arial" charset="0"/>
                <a:ea typeface="+mn-ea"/>
                <a:cs typeface="+mn-cs"/>
              </a:rPr>
              <a:t>HRES-VFC-00001-A-AUS</a:t>
            </a:r>
          </a:p>
          <a:p>
            <a:pPr marL="171450" indent="-171450">
              <a:buFont typeface="Arial"/>
              <a:buChar char="•"/>
            </a:pPr>
            <a:endParaRPr lang="en-US" sz="1200" dirty="0">
              <a:latin typeface="Arial Regular" charset="0"/>
            </a:endParaRPr>
          </a:p>
          <a:p>
            <a:pPr marL="171450" indent="-171450">
              <a:buFont typeface="Arial"/>
              <a:buChar char="•"/>
            </a:pPr>
            <a:endParaRPr lang="en-US" sz="1200" baseline="0" dirty="0">
              <a:latin typeface="Arial Regular" charset="0"/>
            </a:endParaRPr>
          </a:p>
          <a:p>
            <a:pPr marL="171450" indent="-171450">
              <a:buFont typeface="Arial"/>
              <a:buChar char="•"/>
            </a:pPr>
            <a:endParaRPr lang="en-US" sz="1200" dirty="0">
              <a:latin typeface="Arial Regular" charset="0"/>
            </a:endParaRPr>
          </a:p>
          <a:p>
            <a:pPr marL="171450" indent="-171450">
              <a:buFont typeface="Arial"/>
              <a:buChar char="•"/>
            </a:pPr>
            <a:endParaRPr lang="en-AU" sz="1200" u="none" kern="1200" baseline="0" dirty="0">
              <a:solidFill>
                <a:srgbClr val="4D4D4C"/>
              </a:solidFill>
              <a:effectLst/>
              <a:latin typeface="Arial Regular" charset="0"/>
              <a:ea typeface="Arial Regular" charset="0"/>
              <a:cs typeface="Arial Regular" charset="0"/>
            </a:endParaRPr>
          </a:p>
          <a:p>
            <a:endParaRPr lang="en-AU" sz="1200" u="sng" kern="1200" baseline="0" dirty="0">
              <a:solidFill>
                <a:srgbClr val="4D4D4C"/>
              </a:solidFill>
              <a:effectLst/>
              <a:latin typeface="Arial Regular" charset="0"/>
              <a:ea typeface="Arial Regular" charset="0"/>
              <a:cs typeface="Arial Regular" charset="0"/>
            </a:endParaRPr>
          </a:p>
          <a:p>
            <a:pPr marL="171450" indent="-171450">
              <a:buFont typeface="Arial"/>
              <a:buChar char="•"/>
            </a:pPr>
            <a:endParaRPr lang="en-AU" sz="1200" u="none" kern="1200" baseline="0" dirty="0">
              <a:solidFill>
                <a:srgbClr val="4D4D4C"/>
              </a:solidFill>
              <a:effectLst/>
              <a:latin typeface="Arial Regular" charset="0"/>
              <a:ea typeface="Arial Regular" charset="0"/>
              <a:cs typeface="Arial Regular" charset="0"/>
            </a:endParaRPr>
          </a:p>
          <a:p>
            <a:endParaRPr lang="en-AU" sz="1200" u="sng" kern="1200" baseline="0" noProof="0" dirty="0">
              <a:solidFill>
                <a:srgbClr val="4D4D4C"/>
              </a:solidFill>
              <a:effectLst/>
              <a:latin typeface="Arial Regular" charset="0"/>
              <a:ea typeface="Arial Regular" charset="0"/>
              <a:cs typeface="Arial Regular" charset="0"/>
            </a:endParaRPr>
          </a:p>
        </p:txBody>
      </p:sp>
    </p:spTree>
    <p:extLst>
      <p:ext uri="{BB962C8B-B14F-4D97-AF65-F5344CB8AC3E}">
        <p14:creationId xmlns:p14="http://schemas.microsoft.com/office/powerpoint/2010/main" val="1023121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endParaRPr lang="en-AU" sz="1200" u="sng" kern="1200" baseline="0" dirty="0">
              <a:solidFill>
                <a:srgbClr val="4D4D4C"/>
              </a:solidFill>
              <a:effectLst/>
              <a:latin typeface="Arial Regular" charset="0"/>
              <a:ea typeface="Arial Regular" charset="0"/>
              <a:cs typeface="Arial Regular" charset="0"/>
            </a:endParaRPr>
          </a:p>
          <a:p>
            <a:pPr marL="171450" indent="-171450">
              <a:buFont typeface="Arial"/>
              <a:buChar char="•"/>
            </a:pPr>
            <a:r>
              <a:rPr lang="en-US" sz="1200" dirty="0">
                <a:latin typeface="Arial Regular" charset="0"/>
              </a:rPr>
              <a:t>Explain</a:t>
            </a:r>
            <a:r>
              <a:rPr lang="en-US" sz="1200" baseline="0" dirty="0">
                <a:latin typeface="Arial Regular" charset="0"/>
              </a:rPr>
              <a:t> that once the teams have finished editing their videos they should review what they have created using the checklist as a way of recording any points they want to improve upon.</a:t>
            </a:r>
          </a:p>
          <a:p>
            <a:pPr marL="171450" indent="-171450">
              <a:buFont typeface="Arial"/>
              <a:buChar char="•"/>
            </a:pPr>
            <a:endParaRPr lang="en-US" sz="1200" baseline="0" dirty="0">
              <a:latin typeface="Arial Regular" charset="0"/>
            </a:endParaRPr>
          </a:p>
          <a:p>
            <a:pPr marL="171450" indent="-171450">
              <a:buFont typeface="Arial"/>
              <a:buChar char="•"/>
            </a:pPr>
            <a:r>
              <a:rPr lang="en-US" sz="1200" baseline="0" dirty="0">
                <a:latin typeface="Arial Regular" charset="0"/>
              </a:rPr>
              <a:t>Use the questions on the screen as an example of a checklist that teams should consider when they watch their video.</a:t>
            </a:r>
          </a:p>
          <a:p>
            <a:pPr marL="171450" indent="-171450">
              <a:buFont typeface="Arial"/>
              <a:buChar char="•"/>
            </a:pPr>
            <a:endParaRPr lang="en-US" sz="1200" baseline="0" dirty="0">
              <a:latin typeface="Arial Regular" charset="0"/>
            </a:endParaRPr>
          </a:p>
          <a:p>
            <a:pPr marL="171450" indent="-171450">
              <a:buFont typeface="Arial"/>
              <a:buChar char="•"/>
            </a:pPr>
            <a:endParaRPr lang="en-US" sz="1200" baseline="0" dirty="0">
              <a:latin typeface="Arial Regular" charset="0"/>
            </a:endParaRPr>
          </a:p>
          <a:p>
            <a:pPr marL="171450" indent="-171450">
              <a:buFont typeface="Arial"/>
              <a:buChar char="•"/>
            </a:pPr>
            <a:endParaRPr lang="en-US" sz="1200" baseline="0" dirty="0">
              <a:latin typeface="Arial Regular" charset="0"/>
            </a:endParaRPr>
          </a:p>
          <a:p>
            <a:pPr marL="171450" indent="-171450">
              <a:buFont typeface="Arial"/>
              <a:buChar char="•"/>
            </a:pPr>
            <a:endParaRPr lang="en-US" sz="1200" dirty="0">
              <a:latin typeface="Arial Regular" charset="0"/>
            </a:endParaRPr>
          </a:p>
          <a:p>
            <a:endParaRPr lang="en-AU" dirty="0"/>
          </a:p>
        </p:txBody>
      </p:sp>
      <p:sp>
        <p:nvSpPr>
          <p:cNvPr id="4" name="Slide Number Placeholder 3"/>
          <p:cNvSpPr>
            <a:spLocks noGrp="1"/>
          </p:cNvSpPr>
          <p:nvPr>
            <p:ph type="sldNum" sz="quarter" idx="10"/>
          </p:nvPr>
        </p:nvSpPr>
        <p:spPr/>
        <p:txBody>
          <a:bodyPr/>
          <a:lstStyle/>
          <a:p>
            <a:fld id="{BE58292C-936F-D245-AEAD-94F1D5E0C23E}" type="slidenum">
              <a:rPr lang="en-AU" smtClean="0"/>
              <a:t>10</a:t>
            </a:fld>
            <a:endParaRPr lang="en-AU"/>
          </a:p>
        </p:txBody>
      </p:sp>
    </p:spTree>
    <p:extLst>
      <p:ext uri="{BB962C8B-B14F-4D97-AF65-F5344CB8AC3E}">
        <p14:creationId xmlns:p14="http://schemas.microsoft.com/office/powerpoint/2010/main" val="337377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pPr marL="0" marR="0" indent="0" algn="l" defTabSz="457200" rtl="0" eaLnBrk="1" fontAlgn="auto" latinLnBrk="0" hangingPunct="1">
              <a:lnSpc>
                <a:spcPct val="100000"/>
              </a:lnSpc>
              <a:spcBef>
                <a:spcPts val="0"/>
              </a:spcBef>
              <a:spcAft>
                <a:spcPts val="0"/>
              </a:spcAft>
              <a:buClrTx/>
              <a:buSzTx/>
              <a:buFontTx/>
              <a:buNone/>
              <a:tabLst/>
              <a:defRPr/>
            </a:pPr>
            <a:endParaRPr lang="en-AU" sz="1200" b="1" u="sng" kern="1200" baseline="0" dirty="0">
              <a:solidFill>
                <a:srgbClr val="4D4D4C"/>
              </a:solidFill>
              <a:effectLst/>
              <a:latin typeface="Arial Regular" charset="0"/>
              <a:ea typeface="Arial Regular" charset="0"/>
              <a:cs typeface="Arial Regular" charset="0"/>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AU" sz="1200" b="0" u="none" kern="1200" baseline="0" dirty="0">
                <a:solidFill>
                  <a:srgbClr val="4D4D4C"/>
                </a:solidFill>
                <a:effectLst/>
                <a:latin typeface="Arial Regular" charset="0"/>
                <a:ea typeface="Arial Regular" charset="0"/>
                <a:cs typeface="Arial Regular" charset="0"/>
              </a:rPr>
              <a:t>Suggest that once teams have reviewed and made any changes to their video that they get input from another team.</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AU" sz="1200" b="0" u="none" kern="1200" baseline="0" dirty="0">
              <a:solidFill>
                <a:srgbClr val="4D4D4C"/>
              </a:solidFill>
              <a:effectLst/>
              <a:latin typeface="Arial Regular" charset="0"/>
              <a:ea typeface="Arial Regular" charset="0"/>
              <a:cs typeface="Arial Regular" charset="0"/>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AU" sz="1200" b="0" u="none" kern="1200" baseline="0" dirty="0">
                <a:solidFill>
                  <a:srgbClr val="4D4D4C"/>
                </a:solidFill>
                <a:effectLst/>
                <a:latin typeface="Arial Regular" charset="0"/>
                <a:ea typeface="Arial Regular" charset="0"/>
                <a:cs typeface="Arial Regular" charset="0"/>
              </a:rPr>
              <a:t>Suggest that the team reviewing the video for the first time use the RESOLVE framework as their term of reference.</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AU" sz="1200" b="0" u="none" kern="1200" baseline="0" dirty="0">
              <a:solidFill>
                <a:srgbClr val="4D4D4C"/>
              </a:solidFill>
              <a:effectLst/>
              <a:latin typeface="Arial Regular" charset="0"/>
              <a:ea typeface="Arial Regular" charset="0"/>
              <a:cs typeface="Arial Regular" charset="0"/>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AU" sz="1200" b="0" u="none" kern="1200" baseline="0" dirty="0">
                <a:solidFill>
                  <a:srgbClr val="4D4D4C"/>
                </a:solidFill>
                <a:effectLst/>
                <a:latin typeface="Arial Regular" charset="0"/>
                <a:ea typeface="Arial Regular" charset="0"/>
                <a:cs typeface="Arial Regular" charset="0"/>
              </a:rPr>
              <a:t>Use the information on the next slide to offer some basic advice on giving and receiving feedback.</a:t>
            </a:r>
          </a:p>
        </p:txBody>
      </p:sp>
      <p:sp>
        <p:nvSpPr>
          <p:cNvPr id="4" name="Slide Number Placeholder 3"/>
          <p:cNvSpPr>
            <a:spLocks noGrp="1"/>
          </p:cNvSpPr>
          <p:nvPr>
            <p:ph type="sldNum" sz="quarter" idx="10"/>
          </p:nvPr>
        </p:nvSpPr>
        <p:spPr/>
        <p:txBody>
          <a:bodyPr/>
          <a:lstStyle/>
          <a:p>
            <a:fld id="{BE58292C-936F-D245-AEAD-94F1D5E0C23E}" type="slidenum">
              <a:rPr lang="en-AU" smtClean="0"/>
              <a:pPr/>
              <a:t>11</a:t>
            </a:fld>
            <a:endParaRPr lang="en-AU" dirty="0"/>
          </a:p>
        </p:txBody>
      </p:sp>
    </p:spTree>
    <p:extLst>
      <p:ext uri="{BB962C8B-B14F-4D97-AF65-F5344CB8AC3E}">
        <p14:creationId xmlns:p14="http://schemas.microsoft.com/office/powerpoint/2010/main" val="136774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endParaRPr lang="en-AU" sz="1200" u="sng" kern="1200" baseline="0" dirty="0">
              <a:solidFill>
                <a:srgbClr val="4D4D4C"/>
              </a:solidFill>
              <a:effectLst/>
              <a:latin typeface="Arial Regular" charset="0"/>
              <a:ea typeface="Arial Regular" charset="0"/>
              <a:cs typeface="Arial Regular" charset="0"/>
            </a:endParaRPr>
          </a:p>
          <a:p>
            <a:pPr marL="171450" indent="-171450">
              <a:buFont typeface="Arial"/>
              <a:buChar char="•"/>
            </a:pPr>
            <a:r>
              <a:rPr lang="en-AU" sz="1200" u="none" kern="1200" baseline="0" dirty="0">
                <a:solidFill>
                  <a:srgbClr val="4D4D4C"/>
                </a:solidFill>
                <a:effectLst/>
                <a:latin typeface="Arial Regular" charset="0"/>
                <a:ea typeface="Arial Regular" charset="0"/>
                <a:cs typeface="Arial Regular" charset="0"/>
              </a:rPr>
              <a:t>Suggest to the students some tips they should bear in mind when giving and receiving feedback:</a:t>
            </a:r>
          </a:p>
          <a:p>
            <a:pPr marL="171450" indent="-171450">
              <a:buFont typeface="Arial"/>
              <a:buChar char="•"/>
            </a:pPr>
            <a:endParaRPr lang="en-AU" sz="1200" u="none" kern="1200" baseline="0" dirty="0">
              <a:solidFill>
                <a:srgbClr val="4D4D4C"/>
              </a:solidFill>
              <a:effectLst/>
              <a:latin typeface="Arial Regular" charset="0"/>
              <a:ea typeface="Arial Regular" charset="0"/>
              <a:cs typeface="Arial Regular" charset="0"/>
            </a:endParaRPr>
          </a:p>
          <a:p>
            <a:pPr marL="628650" lvl="1" indent="-171450">
              <a:buFont typeface="Arial"/>
              <a:buChar char="•"/>
            </a:pPr>
            <a:r>
              <a:rPr lang="en-AU" sz="1200" u="none" kern="1200" baseline="0" dirty="0">
                <a:solidFill>
                  <a:srgbClr val="4D4D4C"/>
                </a:solidFill>
                <a:effectLst/>
                <a:latin typeface="Arial Regular" charset="0"/>
                <a:ea typeface="Arial Regular" charset="0"/>
                <a:cs typeface="Arial Regular" charset="0"/>
              </a:rPr>
              <a:t>The importance of being considerate especially of people’s feelings and the work they have already done.</a:t>
            </a:r>
          </a:p>
          <a:p>
            <a:pPr marL="628650" lvl="1" indent="-171450">
              <a:buFont typeface="Arial"/>
              <a:buChar char="•"/>
            </a:pPr>
            <a:endParaRPr lang="en-AU" sz="1200" u="none" kern="1200" baseline="0" dirty="0">
              <a:solidFill>
                <a:srgbClr val="4D4D4C"/>
              </a:solidFill>
              <a:effectLst/>
              <a:latin typeface="Arial Regular" charset="0"/>
              <a:ea typeface="Arial Regular" charset="0"/>
              <a:cs typeface="Arial Regular" charset="0"/>
            </a:endParaRPr>
          </a:p>
          <a:p>
            <a:pPr marL="628650" lvl="1" indent="-171450">
              <a:buFont typeface="Arial"/>
              <a:buChar char="•"/>
            </a:pPr>
            <a:r>
              <a:rPr lang="en-AU" sz="1200" u="none" kern="1200" baseline="0" dirty="0">
                <a:solidFill>
                  <a:srgbClr val="4D4D4C"/>
                </a:solidFill>
                <a:effectLst/>
                <a:latin typeface="Arial Regular" charset="0"/>
                <a:ea typeface="Arial Regular" charset="0"/>
                <a:cs typeface="Arial Regular" charset="0"/>
              </a:rPr>
              <a:t>(Click to reveal) The importance of being constructive, by offering feedback that includes ideas and strategies for improvement.</a:t>
            </a:r>
          </a:p>
          <a:p>
            <a:pPr marL="628650" lvl="1" indent="-171450">
              <a:buFont typeface="Arial"/>
              <a:buChar char="•"/>
            </a:pPr>
            <a:endParaRPr lang="en-AU" sz="1200" u="none" kern="1200" baseline="0" dirty="0">
              <a:solidFill>
                <a:srgbClr val="4D4D4C"/>
              </a:solidFill>
              <a:effectLst/>
              <a:latin typeface="Arial Regular" charset="0"/>
              <a:ea typeface="Arial Regular" charset="0"/>
              <a:cs typeface="Arial Regular" charset="0"/>
            </a:endParaRP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AU" sz="1200" u="none" kern="1200" baseline="0" dirty="0">
                <a:solidFill>
                  <a:srgbClr val="4D4D4C"/>
                </a:solidFill>
                <a:effectLst/>
                <a:latin typeface="Arial Regular" charset="0"/>
                <a:ea typeface="Arial Regular" charset="0"/>
                <a:cs typeface="Arial Regular" charset="0"/>
              </a:rPr>
              <a:t>(Click to reveal) The importance of stopping and being prepared to listen to the feedback.</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endParaRPr lang="en-AU" sz="1200" u="none" kern="1200" baseline="0" dirty="0">
              <a:solidFill>
                <a:srgbClr val="4D4D4C"/>
              </a:solidFill>
              <a:effectLst/>
              <a:latin typeface="Arial Regular" charset="0"/>
              <a:ea typeface="Arial Regular" charset="0"/>
              <a:cs typeface="Arial Regular" charset="0"/>
            </a:endParaRP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AU" sz="1200" u="none" kern="1200" baseline="0" dirty="0">
                <a:solidFill>
                  <a:srgbClr val="4D4D4C"/>
                </a:solidFill>
                <a:effectLst/>
                <a:latin typeface="Arial Regular" charset="0"/>
                <a:ea typeface="Arial Regular" charset="0"/>
                <a:cs typeface="Arial Regular" charset="0"/>
              </a:rPr>
              <a:t>(Click to reveal) The need to ask clarifying questions to fully understand what is being said.</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endParaRPr lang="en-AU" sz="1200" u="none" kern="1200" baseline="0" dirty="0">
              <a:solidFill>
                <a:srgbClr val="4D4D4C"/>
              </a:solidFill>
              <a:effectLst/>
              <a:latin typeface="Arial Regular" charset="0"/>
              <a:ea typeface="Arial Regular" charset="0"/>
              <a:cs typeface="Arial Regular" charset="0"/>
            </a:endParaRPr>
          </a:p>
          <a:p>
            <a:pPr marL="628650" lvl="1" indent="-171450">
              <a:buFont typeface="Arial"/>
              <a:buChar char="•"/>
            </a:pPr>
            <a:endParaRPr lang="en-AU" dirty="0"/>
          </a:p>
          <a:p>
            <a:pPr marL="628650" lvl="1" indent="-171450">
              <a:buFont typeface="Arial"/>
              <a:buChar char="•"/>
            </a:pPr>
            <a:endParaRPr lang="en-AU" dirty="0"/>
          </a:p>
        </p:txBody>
      </p:sp>
      <p:sp>
        <p:nvSpPr>
          <p:cNvPr id="4" name="Slide Number Placeholder 3"/>
          <p:cNvSpPr>
            <a:spLocks noGrp="1"/>
          </p:cNvSpPr>
          <p:nvPr>
            <p:ph type="sldNum" sz="quarter" idx="10"/>
          </p:nvPr>
        </p:nvSpPr>
        <p:spPr/>
        <p:txBody>
          <a:bodyPr/>
          <a:lstStyle/>
          <a:p>
            <a:fld id="{BE58292C-936F-D245-AEAD-94F1D5E0C23E}" type="slidenum">
              <a:rPr lang="en-AU" smtClean="0"/>
              <a:pPr/>
              <a:t>12</a:t>
            </a:fld>
            <a:endParaRPr lang="en-AU" dirty="0"/>
          </a:p>
        </p:txBody>
      </p:sp>
    </p:spTree>
    <p:extLst>
      <p:ext uri="{BB962C8B-B14F-4D97-AF65-F5344CB8AC3E}">
        <p14:creationId xmlns:p14="http://schemas.microsoft.com/office/powerpoint/2010/main" val="44292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endParaRPr lang="en-AU" sz="1200" u="sng" kern="1200" baseline="0" dirty="0">
              <a:solidFill>
                <a:srgbClr val="4D4D4C"/>
              </a:solidFill>
              <a:effectLst/>
              <a:latin typeface="Arial Regular" charset="0"/>
              <a:ea typeface="Arial Regular" charset="0"/>
              <a:cs typeface="Arial Regular" charset="0"/>
            </a:endParaRPr>
          </a:p>
          <a:p>
            <a:pPr marL="171450" indent="-171450">
              <a:buFont typeface="Arial"/>
              <a:buChar char="•"/>
            </a:pPr>
            <a:r>
              <a:rPr lang="en-US" sz="1200" dirty="0">
                <a:latin typeface="Arial Regular" charset="0"/>
              </a:rPr>
              <a:t>Introduce</a:t>
            </a:r>
            <a:r>
              <a:rPr lang="en-US" sz="1200" baseline="0" dirty="0">
                <a:latin typeface="Arial Regular" charset="0"/>
              </a:rPr>
              <a:t> video editing as the process that the teams should go through to make their video as powerful as possible.</a:t>
            </a:r>
          </a:p>
          <a:p>
            <a:pPr marL="171450" indent="-171450">
              <a:buFont typeface="Arial"/>
              <a:buChar char="•"/>
            </a:pPr>
            <a:endParaRPr lang="en-US" sz="1200" baseline="0" dirty="0">
              <a:latin typeface="Arial Regular" charset="0"/>
            </a:endParaRPr>
          </a:p>
          <a:p>
            <a:pPr marL="171450" indent="-171450">
              <a:buFont typeface="Arial"/>
              <a:buChar char="•"/>
            </a:pPr>
            <a:r>
              <a:rPr lang="en-US" sz="1200" baseline="0" dirty="0">
                <a:latin typeface="Arial Regular" charset="0"/>
              </a:rPr>
              <a:t>Explain that this will allow them that video editing software will allow them to use the footage they have shot in different orders, add music and sound effects, add titles, add transitions and special effects.</a:t>
            </a:r>
          </a:p>
          <a:p>
            <a:pPr marL="171450" indent="-171450">
              <a:buFont typeface="Arial"/>
              <a:buChar char="•"/>
            </a:pPr>
            <a:endParaRPr lang="en-US" sz="1200" baseline="0" dirty="0">
              <a:latin typeface="Arial Regular" charset="0"/>
            </a:endParaRPr>
          </a:p>
          <a:p>
            <a:pPr marL="171450" indent="-171450">
              <a:buFont typeface="Arial"/>
              <a:buChar char="•"/>
            </a:pPr>
            <a:r>
              <a:rPr lang="en-US" sz="1200" baseline="0" dirty="0">
                <a:latin typeface="Arial Regular" charset="0"/>
              </a:rPr>
              <a:t>Introduce the video on the next slide as a finalist in the 2017 Videos for Change challenge and ask the students to look out for how the team used the addition of sound, special effects, and stylistic methods to help their video have more of an impact.</a:t>
            </a:r>
          </a:p>
          <a:p>
            <a:pPr marL="171450" indent="-171450">
              <a:buFont typeface="Arial"/>
              <a:buChar char="•"/>
            </a:pPr>
            <a:endParaRPr lang="en-US" sz="1200" baseline="0" dirty="0">
              <a:latin typeface="Arial Regular" charset="0"/>
            </a:endParaRPr>
          </a:p>
          <a:p>
            <a:pPr marL="171450" indent="-171450">
              <a:buFont typeface="Arial"/>
              <a:buChar char="•"/>
            </a:pPr>
            <a:endParaRPr lang="en-US" sz="1200" dirty="0">
              <a:latin typeface="Arial Regular" charset="0"/>
            </a:endParaRPr>
          </a:p>
          <a:p>
            <a:endParaRPr lang="en-AU" dirty="0"/>
          </a:p>
        </p:txBody>
      </p:sp>
      <p:sp>
        <p:nvSpPr>
          <p:cNvPr id="4" name="Slide Number Placeholder 3"/>
          <p:cNvSpPr>
            <a:spLocks noGrp="1"/>
          </p:cNvSpPr>
          <p:nvPr>
            <p:ph type="sldNum" sz="quarter" idx="10"/>
          </p:nvPr>
        </p:nvSpPr>
        <p:spPr/>
        <p:txBody>
          <a:bodyPr/>
          <a:lstStyle/>
          <a:p>
            <a:fld id="{BE58292C-936F-D245-AEAD-94F1D5E0C23E}" type="slidenum">
              <a:rPr lang="en-AU" smtClean="0"/>
              <a:t>2</a:t>
            </a:fld>
            <a:endParaRPr lang="en-AU"/>
          </a:p>
        </p:txBody>
      </p:sp>
    </p:spTree>
    <p:extLst>
      <p:ext uri="{BB962C8B-B14F-4D97-AF65-F5344CB8AC3E}">
        <p14:creationId xmlns:p14="http://schemas.microsoft.com/office/powerpoint/2010/main" val="1719826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endParaRPr lang="en-AU" sz="1200" u="sng" kern="1200" baseline="0" dirty="0">
              <a:solidFill>
                <a:srgbClr val="4D4D4C"/>
              </a:solidFill>
              <a:effectLst/>
              <a:latin typeface="Arial Regular" charset="0"/>
              <a:ea typeface="Arial Regular" charset="0"/>
              <a:cs typeface="Arial Regular" charset="0"/>
            </a:endParaRPr>
          </a:p>
          <a:p>
            <a:pPr marL="171450" indent="-171450">
              <a:buFont typeface="Arial"/>
              <a:buChar char="•"/>
            </a:pPr>
            <a:r>
              <a:rPr lang="en-US" sz="1200" dirty="0">
                <a:latin typeface="Arial Regular" charset="0"/>
              </a:rPr>
              <a:t>Cannon</a:t>
            </a:r>
            <a:r>
              <a:rPr lang="en-US" sz="1200" baseline="0" dirty="0">
                <a:latin typeface="Arial Regular" charset="0"/>
              </a:rPr>
              <a:t> Hill Anglican College - D</a:t>
            </a:r>
            <a:r>
              <a:rPr lang="en-US" sz="1200" dirty="0">
                <a:latin typeface="Arial Regular" charset="0"/>
              </a:rPr>
              <a:t>omestic</a:t>
            </a:r>
            <a:r>
              <a:rPr lang="en-US" sz="1200" baseline="0" dirty="0">
                <a:latin typeface="Arial Regular" charset="0"/>
              </a:rPr>
              <a:t> Violence video will play here automatically (1 minute 8 seconds).</a:t>
            </a:r>
          </a:p>
          <a:p>
            <a:pPr marL="171450" indent="-171450">
              <a:buFont typeface="Arial"/>
              <a:buChar char="•"/>
            </a:pPr>
            <a:endParaRPr lang="en-US" sz="1200" baseline="0" dirty="0">
              <a:latin typeface="Arial Regular" charset="0"/>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AU" sz="1200" u="none" kern="1200" baseline="0" dirty="0">
                <a:solidFill>
                  <a:srgbClr val="4D4D4C"/>
                </a:solidFill>
                <a:effectLst/>
                <a:latin typeface="Arial Regular" charset="0"/>
                <a:ea typeface="Arial Regular" charset="0"/>
                <a:cs typeface="Arial Regular" charset="0"/>
              </a:rPr>
              <a:t>The video can also be viewed at: http://</a:t>
            </a:r>
            <a:r>
              <a:rPr lang="en-AU" sz="1200" u="none" kern="1200" baseline="0" dirty="0" err="1">
                <a:solidFill>
                  <a:srgbClr val="4D4D4C"/>
                </a:solidFill>
                <a:effectLst/>
                <a:latin typeface="Arial Regular" charset="0"/>
                <a:ea typeface="Arial Regular" charset="0"/>
                <a:cs typeface="Arial Regular" charset="0"/>
              </a:rPr>
              <a:t>www.highresolves.org</a:t>
            </a:r>
            <a:r>
              <a:rPr lang="en-AU" sz="1200" u="none" kern="1200" baseline="0" dirty="0">
                <a:solidFill>
                  <a:srgbClr val="4D4D4C"/>
                </a:solidFill>
                <a:effectLst/>
                <a:latin typeface="Arial Regular" charset="0"/>
                <a:ea typeface="Arial Regular" charset="0"/>
                <a:cs typeface="Arial Regular" charset="0"/>
              </a:rPr>
              <a:t>/</a:t>
            </a:r>
            <a:r>
              <a:rPr lang="en-AU" sz="1200" u="none" kern="1200" baseline="0" dirty="0" err="1">
                <a:solidFill>
                  <a:srgbClr val="4D4D4C"/>
                </a:solidFill>
                <a:effectLst/>
                <a:latin typeface="Arial Regular" charset="0"/>
                <a:ea typeface="Arial Regular" charset="0"/>
                <a:cs typeface="Arial Regular" charset="0"/>
              </a:rPr>
              <a:t>videosforchange</a:t>
            </a:r>
            <a:endParaRPr lang="en-AU"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baseline="0" dirty="0">
              <a:latin typeface="Arial Regular" charset="0"/>
            </a:endParaRPr>
          </a:p>
          <a:p>
            <a:endParaRPr lang="en-AU" dirty="0"/>
          </a:p>
        </p:txBody>
      </p:sp>
      <p:sp>
        <p:nvSpPr>
          <p:cNvPr id="4" name="Slide Number Placeholder 3"/>
          <p:cNvSpPr>
            <a:spLocks noGrp="1"/>
          </p:cNvSpPr>
          <p:nvPr>
            <p:ph type="sldNum" sz="quarter" idx="10"/>
          </p:nvPr>
        </p:nvSpPr>
        <p:spPr/>
        <p:txBody>
          <a:bodyPr/>
          <a:lstStyle/>
          <a:p>
            <a:fld id="{BE58292C-936F-D245-AEAD-94F1D5E0C23E}" type="slidenum">
              <a:rPr lang="en-AU" smtClean="0"/>
              <a:t>3</a:t>
            </a:fld>
            <a:endParaRPr lang="en-AU"/>
          </a:p>
        </p:txBody>
      </p:sp>
    </p:spTree>
    <p:extLst>
      <p:ext uri="{BB962C8B-B14F-4D97-AF65-F5344CB8AC3E}">
        <p14:creationId xmlns:p14="http://schemas.microsoft.com/office/powerpoint/2010/main" val="1367679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pPr marL="0" marR="0" indent="0" algn="l" defTabSz="457200" rtl="0" eaLnBrk="1" fontAlgn="auto" latinLnBrk="0" hangingPunct="1">
              <a:lnSpc>
                <a:spcPct val="100000"/>
              </a:lnSpc>
              <a:spcBef>
                <a:spcPts val="0"/>
              </a:spcBef>
              <a:spcAft>
                <a:spcPts val="0"/>
              </a:spcAft>
              <a:buClrTx/>
              <a:buSzTx/>
              <a:buFontTx/>
              <a:buNone/>
              <a:tabLst/>
              <a:defRPr/>
            </a:pPr>
            <a:endParaRPr lang="en-AU" sz="1200" b="1" u="sng" kern="1200" baseline="0" dirty="0">
              <a:solidFill>
                <a:srgbClr val="4D4D4C"/>
              </a:solidFill>
              <a:effectLst/>
              <a:latin typeface="Arial Regular" charset="0"/>
              <a:ea typeface="Arial Regular" charset="0"/>
              <a:cs typeface="Arial Regular" charset="0"/>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dirty="0">
                <a:latin typeface="Arial Regular" charset="0"/>
              </a:rPr>
              <a:t>Ask the students what</a:t>
            </a:r>
            <a:r>
              <a:rPr lang="en-US" sz="1200" baseline="0" dirty="0">
                <a:latin typeface="Arial Regular" charset="0"/>
              </a:rPr>
              <a:t> they noticed about how the video was edited and then use the next three slides to cover those in a little more detail.</a:t>
            </a:r>
          </a:p>
          <a:p>
            <a:pPr marL="0" marR="0" indent="0" algn="l" defTabSz="457200" rtl="0" eaLnBrk="1" fontAlgn="auto" latinLnBrk="0" hangingPunct="1">
              <a:lnSpc>
                <a:spcPct val="100000"/>
              </a:lnSpc>
              <a:spcBef>
                <a:spcPts val="0"/>
              </a:spcBef>
              <a:spcAft>
                <a:spcPts val="0"/>
              </a:spcAft>
              <a:buClrTx/>
              <a:buSzTx/>
              <a:buFontTx/>
              <a:buNone/>
              <a:tabLst/>
              <a:defRPr/>
            </a:pPr>
            <a:endParaRPr lang="en-AU" sz="1200" b="1" u="sng" kern="1200" baseline="0" dirty="0">
              <a:solidFill>
                <a:srgbClr val="4D4D4C"/>
              </a:solidFill>
              <a:effectLst/>
              <a:latin typeface="Arial Regular" charset="0"/>
              <a:ea typeface="Arial Regular" charset="0"/>
              <a:cs typeface="Arial Regular" charset="0"/>
            </a:endParaRPr>
          </a:p>
        </p:txBody>
      </p:sp>
      <p:sp>
        <p:nvSpPr>
          <p:cNvPr id="4" name="Slide Number Placeholder 3"/>
          <p:cNvSpPr>
            <a:spLocks noGrp="1"/>
          </p:cNvSpPr>
          <p:nvPr>
            <p:ph type="sldNum" sz="quarter" idx="10"/>
          </p:nvPr>
        </p:nvSpPr>
        <p:spPr/>
        <p:txBody>
          <a:bodyPr/>
          <a:lstStyle/>
          <a:p>
            <a:fld id="{BE58292C-936F-D245-AEAD-94F1D5E0C23E}" type="slidenum">
              <a:rPr lang="en-AU" smtClean="0"/>
              <a:pPr/>
              <a:t>4</a:t>
            </a:fld>
            <a:endParaRPr lang="en-AU" dirty="0"/>
          </a:p>
        </p:txBody>
      </p:sp>
    </p:spTree>
    <p:extLst>
      <p:ext uri="{BB962C8B-B14F-4D97-AF65-F5344CB8AC3E}">
        <p14:creationId xmlns:p14="http://schemas.microsoft.com/office/powerpoint/2010/main" val="700291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pPr marL="0" marR="0" indent="0" algn="l" defTabSz="457200" rtl="0" eaLnBrk="1" fontAlgn="auto" latinLnBrk="0" hangingPunct="1">
              <a:lnSpc>
                <a:spcPct val="100000"/>
              </a:lnSpc>
              <a:spcBef>
                <a:spcPts val="0"/>
              </a:spcBef>
              <a:spcAft>
                <a:spcPts val="0"/>
              </a:spcAft>
              <a:buClrTx/>
              <a:buSzTx/>
              <a:buFontTx/>
              <a:buNone/>
              <a:tabLst/>
              <a:defRPr/>
            </a:pPr>
            <a:endParaRPr lang="en-AU" sz="1200" b="1" u="sng" kern="1200" baseline="0" dirty="0">
              <a:solidFill>
                <a:srgbClr val="4D4D4C"/>
              </a:solidFill>
              <a:effectLst/>
              <a:latin typeface="Arial Regular" charset="0"/>
              <a:ea typeface="Arial Regular" charset="0"/>
              <a:cs typeface="Arial Regular" charset="0"/>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dirty="0">
                <a:latin typeface="Arial Regular" charset="0"/>
              </a:rPr>
              <a:t>Point out that</a:t>
            </a:r>
            <a:r>
              <a:rPr lang="en-US" sz="1200" baseline="0" dirty="0">
                <a:latin typeface="Arial Regular" charset="0"/>
              </a:rPr>
              <a:t> by editing their video the team were able to add voiceover and sound effects (e.g. the clock ticking ) to give their video a stronger impact.</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200" baseline="0" dirty="0">
              <a:latin typeface="Arial Regular" charset="0"/>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baseline="0" dirty="0">
                <a:latin typeface="Arial Regular" charset="0"/>
              </a:rPr>
              <a:t>Highlight the fact that the quality of the audio is incredibly important in creating a successful video and that people are far more tolerant of low-quality video than audio.</a:t>
            </a:r>
          </a:p>
          <a:p>
            <a:pPr marL="0" marR="0" indent="0" algn="l" defTabSz="457200" rtl="0" eaLnBrk="1" fontAlgn="auto" latinLnBrk="0" hangingPunct="1">
              <a:lnSpc>
                <a:spcPct val="100000"/>
              </a:lnSpc>
              <a:spcBef>
                <a:spcPts val="0"/>
              </a:spcBef>
              <a:spcAft>
                <a:spcPts val="0"/>
              </a:spcAft>
              <a:buClrTx/>
              <a:buSzTx/>
              <a:buFontTx/>
              <a:buNone/>
              <a:tabLst/>
              <a:defRPr/>
            </a:pPr>
            <a:endParaRPr lang="en-AU" sz="1200" b="1" u="sng" kern="1200" baseline="0" dirty="0">
              <a:solidFill>
                <a:srgbClr val="4D4D4C"/>
              </a:solidFill>
              <a:effectLst/>
              <a:latin typeface="Arial Regular" charset="0"/>
              <a:ea typeface="Arial Regular" charset="0"/>
              <a:cs typeface="Arial Regular" charset="0"/>
            </a:endParaRPr>
          </a:p>
        </p:txBody>
      </p:sp>
      <p:sp>
        <p:nvSpPr>
          <p:cNvPr id="4" name="Slide Number Placeholder 3"/>
          <p:cNvSpPr>
            <a:spLocks noGrp="1"/>
          </p:cNvSpPr>
          <p:nvPr>
            <p:ph type="sldNum" sz="quarter" idx="10"/>
          </p:nvPr>
        </p:nvSpPr>
        <p:spPr/>
        <p:txBody>
          <a:bodyPr/>
          <a:lstStyle/>
          <a:p>
            <a:fld id="{BE58292C-936F-D245-AEAD-94F1D5E0C23E}" type="slidenum">
              <a:rPr lang="en-AU" smtClean="0"/>
              <a:pPr/>
              <a:t>5</a:t>
            </a:fld>
            <a:endParaRPr lang="en-AU" dirty="0"/>
          </a:p>
        </p:txBody>
      </p:sp>
    </p:spTree>
    <p:extLst>
      <p:ext uri="{BB962C8B-B14F-4D97-AF65-F5344CB8AC3E}">
        <p14:creationId xmlns:p14="http://schemas.microsoft.com/office/powerpoint/2010/main" val="1351238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pPr marL="0" marR="0" indent="0" algn="l" defTabSz="457200" rtl="0" eaLnBrk="1" fontAlgn="auto" latinLnBrk="0" hangingPunct="1">
              <a:lnSpc>
                <a:spcPct val="100000"/>
              </a:lnSpc>
              <a:spcBef>
                <a:spcPts val="0"/>
              </a:spcBef>
              <a:spcAft>
                <a:spcPts val="0"/>
              </a:spcAft>
              <a:buClrTx/>
              <a:buSzTx/>
              <a:buFontTx/>
              <a:buNone/>
              <a:tabLst/>
              <a:defRPr/>
            </a:pPr>
            <a:endParaRPr lang="en-AU" sz="1200" b="1" u="sng" kern="1200" baseline="0" dirty="0">
              <a:solidFill>
                <a:srgbClr val="4D4D4C"/>
              </a:solidFill>
              <a:effectLst/>
              <a:latin typeface="Arial Regular" charset="0"/>
              <a:ea typeface="Arial Regular" charset="0"/>
              <a:cs typeface="Arial Regular" charset="0"/>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dirty="0">
                <a:latin typeface="Arial Regular" charset="0"/>
              </a:rPr>
              <a:t>Point out that</a:t>
            </a:r>
            <a:r>
              <a:rPr lang="en-US" sz="1200" baseline="0" dirty="0">
                <a:latin typeface="Arial Regular" charset="0"/>
              </a:rPr>
              <a:t> by editing their video the team were able to add symbolic images that ‘show’ powerful insights in to the story rather than trying to ‘tell’ them </a:t>
            </a:r>
            <a:endParaRPr lang="en-AU" sz="1200" b="1" u="sng" kern="1200" baseline="0" dirty="0">
              <a:solidFill>
                <a:srgbClr val="4D4D4C"/>
              </a:solidFill>
              <a:effectLst/>
              <a:latin typeface="Arial Regular" charset="0"/>
              <a:ea typeface="Arial Regular" charset="0"/>
              <a:cs typeface="Arial Regular" charset="0"/>
            </a:endParaRPr>
          </a:p>
        </p:txBody>
      </p:sp>
      <p:sp>
        <p:nvSpPr>
          <p:cNvPr id="4" name="Slide Number Placeholder 3"/>
          <p:cNvSpPr>
            <a:spLocks noGrp="1"/>
          </p:cNvSpPr>
          <p:nvPr>
            <p:ph type="sldNum" sz="quarter" idx="10"/>
          </p:nvPr>
        </p:nvSpPr>
        <p:spPr/>
        <p:txBody>
          <a:bodyPr/>
          <a:lstStyle/>
          <a:p>
            <a:fld id="{BE58292C-936F-D245-AEAD-94F1D5E0C23E}" type="slidenum">
              <a:rPr lang="en-AU" smtClean="0"/>
              <a:pPr/>
              <a:t>6</a:t>
            </a:fld>
            <a:endParaRPr lang="en-AU" dirty="0"/>
          </a:p>
        </p:txBody>
      </p:sp>
    </p:spTree>
    <p:extLst>
      <p:ext uri="{BB962C8B-B14F-4D97-AF65-F5344CB8AC3E}">
        <p14:creationId xmlns:p14="http://schemas.microsoft.com/office/powerpoint/2010/main" val="1344305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pPr marL="0" marR="0" indent="0" algn="l" defTabSz="457200" rtl="0" eaLnBrk="1" fontAlgn="auto" latinLnBrk="0" hangingPunct="1">
              <a:lnSpc>
                <a:spcPct val="100000"/>
              </a:lnSpc>
              <a:spcBef>
                <a:spcPts val="0"/>
              </a:spcBef>
              <a:spcAft>
                <a:spcPts val="0"/>
              </a:spcAft>
              <a:buClrTx/>
              <a:buSzTx/>
              <a:buFontTx/>
              <a:buNone/>
              <a:tabLst/>
              <a:defRPr/>
            </a:pPr>
            <a:endParaRPr lang="en-AU" sz="1200" b="1" u="sng" kern="1200" baseline="0" dirty="0">
              <a:solidFill>
                <a:srgbClr val="4D4D4C"/>
              </a:solidFill>
              <a:effectLst/>
              <a:latin typeface="Arial Regular" charset="0"/>
              <a:ea typeface="Arial Regular" charset="0"/>
              <a:cs typeface="Arial Regular" charset="0"/>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dirty="0">
                <a:latin typeface="Arial Regular" charset="0"/>
              </a:rPr>
              <a:t>Point out that</a:t>
            </a:r>
            <a:r>
              <a:rPr lang="en-US" sz="1200" baseline="0" dirty="0">
                <a:latin typeface="Arial Regular" charset="0"/>
              </a:rPr>
              <a:t> by editing their video the team were able to add a caption to amplify their key message about domestic violence. </a:t>
            </a:r>
            <a:endParaRPr lang="en-AU" sz="1200" b="1" u="sng" kern="1200" baseline="0" dirty="0">
              <a:solidFill>
                <a:srgbClr val="4D4D4C"/>
              </a:solidFill>
              <a:effectLst/>
              <a:latin typeface="Arial Regular" charset="0"/>
              <a:ea typeface="Arial Regular" charset="0"/>
              <a:cs typeface="Arial Regular" charset="0"/>
            </a:endParaRPr>
          </a:p>
        </p:txBody>
      </p:sp>
      <p:sp>
        <p:nvSpPr>
          <p:cNvPr id="4" name="Slide Number Placeholder 3"/>
          <p:cNvSpPr>
            <a:spLocks noGrp="1"/>
          </p:cNvSpPr>
          <p:nvPr>
            <p:ph type="sldNum" sz="quarter" idx="10"/>
          </p:nvPr>
        </p:nvSpPr>
        <p:spPr/>
        <p:txBody>
          <a:bodyPr/>
          <a:lstStyle/>
          <a:p>
            <a:fld id="{BE58292C-936F-D245-AEAD-94F1D5E0C23E}" type="slidenum">
              <a:rPr lang="en-AU" smtClean="0"/>
              <a:pPr/>
              <a:t>7</a:t>
            </a:fld>
            <a:endParaRPr lang="en-AU" dirty="0"/>
          </a:p>
        </p:txBody>
      </p:sp>
    </p:spTree>
    <p:extLst>
      <p:ext uri="{BB962C8B-B14F-4D97-AF65-F5344CB8AC3E}">
        <p14:creationId xmlns:p14="http://schemas.microsoft.com/office/powerpoint/2010/main" val="745069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endParaRPr lang="en-AU" sz="1200" u="sng" kern="1200" baseline="0" dirty="0">
              <a:solidFill>
                <a:srgbClr val="4D4D4C"/>
              </a:solidFill>
              <a:effectLst/>
              <a:latin typeface="Arial Regular" charset="0"/>
              <a:ea typeface="Arial Regular" charset="0"/>
              <a:cs typeface="Arial Regular" charset="0"/>
            </a:endParaRPr>
          </a:p>
          <a:p>
            <a:pPr marL="171450" indent="-171450">
              <a:buFont typeface="Arial"/>
              <a:buChar char="•"/>
            </a:pPr>
            <a:r>
              <a:rPr lang="en-US" sz="1200" dirty="0">
                <a:latin typeface="Arial Regular" charset="0"/>
              </a:rPr>
              <a:t>Acknowledge</a:t>
            </a:r>
            <a:r>
              <a:rPr lang="en-US" sz="1200" baseline="0" dirty="0">
                <a:latin typeface="Arial Regular" charset="0"/>
              </a:rPr>
              <a:t> that in the video about domestic violence the team obviously spent a lot of time in editing their video – this is a ‘high standard’ example of editing and not an expectation of all entries. </a:t>
            </a:r>
          </a:p>
          <a:p>
            <a:pPr marL="171450" indent="-171450">
              <a:buFont typeface="Arial"/>
              <a:buChar char="•"/>
            </a:pPr>
            <a:endParaRPr lang="en-US" sz="1200" baseline="0" dirty="0">
              <a:latin typeface="Arial Regular" charset="0"/>
            </a:endParaRPr>
          </a:p>
          <a:p>
            <a:pPr marL="171450" indent="-171450">
              <a:buFont typeface="Arial"/>
              <a:buChar char="•"/>
            </a:pPr>
            <a:r>
              <a:rPr lang="en-US" sz="1200" baseline="0" dirty="0">
                <a:latin typeface="Arial Regular" charset="0"/>
              </a:rPr>
              <a:t>Point out that there is plenty of help and and advice available online to help them, including the websites on the slide covering video editing software available on most PCs and Macs to allow them to use the footage they have shot in a different order, add music, sound effects, titles, transitions and special effects.</a:t>
            </a:r>
          </a:p>
          <a:p>
            <a:pPr marL="171450" indent="-171450">
              <a:buFont typeface="Arial"/>
              <a:buChar char="•"/>
            </a:pPr>
            <a:endParaRPr lang="en-US" sz="1200" baseline="0" dirty="0">
              <a:latin typeface="Arial Regular" charset="0"/>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AU" sz="1200" kern="1200" dirty="0">
                <a:solidFill>
                  <a:schemeClr val="tx1"/>
                </a:solidFill>
                <a:effectLst/>
                <a:ea typeface="+mn-ea"/>
                <a:cs typeface="+mn-cs"/>
              </a:rPr>
              <a:t>These linked websites are not under the control of High Resolves, and we are not responsible for their content. Inclusion of any link should not be implied as endorsement of by High Resolves.</a:t>
            </a:r>
            <a:endParaRPr lang="en-US" sz="1200" baseline="0" dirty="0">
              <a:latin typeface="Arial Regular" charset="0"/>
            </a:endParaRPr>
          </a:p>
          <a:p>
            <a:pPr marL="171450" indent="-171450">
              <a:buFont typeface="Arial"/>
              <a:buChar char="•"/>
            </a:pPr>
            <a:endParaRPr lang="en-US" sz="1200" baseline="0" dirty="0">
              <a:latin typeface="Arial Regular" charset="0"/>
            </a:endParaRPr>
          </a:p>
          <a:p>
            <a:pPr marL="171450" indent="-171450">
              <a:buFont typeface="Arial"/>
              <a:buChar char="•"/>
            </a:pPr>
            <a:endParaRPr lang="en-US" sz="1200" dirty="0">
              <a:latin typeface="Arial Regular" charset="0"/>
            </a:endParaRPr>
          </a:p>
          <a:p>
            <a:endParaRPr lang="en-AU" dirty="0"/>
          </a:p>
        </p:txBody>
      </p:sp>
      <p:sp>
        <p:nvSpPr>
          <p:cNvPr id="4" name="Slide Number Placeholder 3"/>
          <p:cNvSpPr>
            <a:spLocks noGrp="1"/>
          </p:cNvSpPr>
          <p:nvPr>
            <p:ph type="sldNum" sz="quarter" idx="10"/>
          </p:nvPr>
        </p:nvSpPr>
        <p:spPr/>
        <p:txBody>
          <a:bodyPr/>
          <a:lstStyle/>
          <a:p>
            <a:fld id="{BE58292C-936F-D245-AEAD-94F1D5E0C23E}" type="slidenum">
              <a:rPr lang="en-AU" smtClean="0"/>
              <a:t>8</a:t>
            </a:fld>
            <a:endParaRPr lang="en-AU"/>
          </a:p>
        </p:txBody>
      </p:sp>
    </p:spTree>
    <p:extLst>
      <p:ext uri="{BB962C8B-B14F-4D97-AF65-F5344CB8AC3E}">
        <p14:creationId xmlns:p14="http://schemas.microsoft.com/office/powerpoint/2010/main" val="488481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u="sng" kern="1200" dirty="0">
                <a:solidFill>
                  <a:srgbClr val="4D4D4C"/>
                </a:solidFill>
                <a:effectLst/>
                <a:latin typeface="Arial Regular" charset="0"/>
                <a:ea typeface="Arial Regular" charset="0"/>
                <a:cs typeface="Arial Regular" charset="0"/>
              </a:rPr>
              <a:t>Teaching</a:t>
            </a:r>
            <a:r>
              <a:rPr lang="en-AU" sz="1200" b="1" u="sng" kern="1200" baseline="0" dirty="0">
                <a:solidFill>
                  <a:srgbClr val="4D4D4C"/>
                </a:solidFill>
                <a:effectLst/>
                <a:latin typeface="Arial Regular" charset="0"/>
                <a:ea typeface="Arial Regular" charset="0"/>
                <a:cs typeface="Arial Regular" charset="0"/>
              </a:rPr>
              <a:t> and Learning Sequence</a:t>
            </a:r>
          </a:p>
          <a:p>
            <a:endParaRPr lang="en-AU" sz="1200" u="sng" kern="1200" baseline="0" dirty="0">
              <a:solidFill>
                <a:srgbClr val="4D4D4C"/>
              </a:solidFill>
              <a:effectLst/>
              <a:latin typeface="Arial Regular" charset="0"/>
              <a:ea typeface="Arial Regular" charset="0"/>
              <a:cs typeface="Arial Regular" charset="0"/>
            </a:endParaRPr>
          </a:p>
          <a:p>
            <a:pPr marL="171450" indent="-171450">
              <a:buFont typeface="Arial"/>
              <a:buChar char="•"/>
            </a:pPr>
            <a:r>
              <a:rPr lang="en-US" sz="1200" dirty="0">
                <a:latin typeface="Arial Regular" charset="0"/>
              </a:rPr>
              <a:t>Tell</a:t>
            </a:r>
            <a:r>
              <a:rPr lang="en-US" sz="1200" baseline="0" dirty="0">
                <a:latin typeface="Arial Regular" charset="0"/>
              </a:rPr>
              <a:t> students that as it is highly likely there will be some things that they want to change in their finished video they should save the project and not just the exported video.</a:t>
            </a:r>
          </a:p>
          <a:p>
            <a:pPr marL="171450" indent="-171450">
              <a:buFont typeface="Arial"/>
              <a:buChar char="•"/>
            </a:pPr>
            <a:endParaRPr lang="en-US" sz="1200" baseline="0" dirty="0">
              <a:latin typeface="Arial Regular" charset="0"/>
            </a:endParaRPr>
          </a:p>
          <a:p>
            <a:pPr marL="171450" indent="-171450">
              <a:buFont typeface="Arial"/>
              <a:buChar char="•"/>
            </a:pPr>
            <a:r>
              <a:rPr lang="en-US" sz="1200" baseline="0" dirty="0">
                <a:latin typeface="Arial Regular" charset="0"/>
              </a:rPr>
              <a:t>Encourage them to also create a back-up version of the raw footage, audio, etc. on a separate device.</a:t>
            </a:r>
          </a:p>
        </p:txBody>
      </p:sp>
      <p:sp>
        <p:nvSpPr>
          <p:cNvPr id="4" name="Slide Number Placeholder 3"/>
          <p:cNvSpPr>
            <a:spLocks noGrp="1"/>
          </p:cNvSpPr>
          <p:nvPr>
            <p:ph type="sldNum" sz="quarter" idx="10"/>
          </p:nvPr>
        </p:nvSpPr>
        <p:spPr/>
        <p:txBody>
          <a:bodyPr/>
          <a:lstStyle/>
          <a:p>
            <a:fld id="{BE58292C-936F-D245-AEAD-94F1D5E0C23E}" type="slidenum">
              <a:rPr lang="en-AU" smtClean="0"/>
              <a:t>9</a:t>
            </a:fld>
            <a:endParaRPr lang="en-AU"/>
          </a:p>
        </p:txBody>
      </p:sp>
    </p:spTree>
    <p:extLst>
      <p:ext uri="{BB962C8B-B14F-4D97-AF65-F5344CB8AC3E}">
        <p14:creationId xmlns:p14="http://schemas.microsoft.com/office/powerpoint/2010/main" val="549612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 Id="rId4" Type="http://schemas.openxmlformats.org/officeDocument/2006/relationships/image" Target="../media/image8.tif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92B7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503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17600" y="529200"/>
            <a:ext cx="8308800" cy="4154400"/>
          </a:xfrm>
          <a:prstGeom prst="rect">
            <a:avLst/>
          </a:prstGeom>
        </p:spPr>
        <p:txBody>
          <a:bodyPr vert="horz"/>
          <a:lstStyle>
            <a:lvl1pPr marL="0" indent="0">
              <a:buNone/>
              <a:defRPr>
                <a:solidFill>
                  <a:srgbClr val="FFFFFF"/>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720735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FFFFFF"/>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
        <p:nvSpPr>
          <p:cNvPr id="3" name="Text Placeholder 2"/>
          <p:cNvSpPr>
            <a:spLocks noGrp="1"/>
          </p:cNvSpPr>
          <p:nvPr>
            <p:ph type="body" sz="quarter" idx="10"/>
          </p:nvPr>
        </p:nvSpPr>
        <p:spPr>
          <a:xfrm>
            <a:off x="530175" y="1344061"/>
            <a:ext cx="8308800" cy="3341657"/>
          </a:xfrm>
          <a:prstGeom prst="rect">
            <a:avLst/>
          </a:prstGeom>
        </p:spPr>
        <p:txBody>
          <a:bodyPr vert="horz"/>
          <a:lstStyle>
            <a:lvl1pPr marL="0" indent="0">
              <a:buNone/>
              <a:defRPr sz="2800" baseline="0">
                <a:solidFill>
                  <a:schemeClr val="bg1"/>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3035421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FFFFFF"/>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4050038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17600" y="529200"/>
            <a:ext cx="8308800" cy="4154400"/>
          </a:xfrm>
          <a:prstGeom prst="rect">
            <a:avLst/>
          </a:prstGeom>
        </p:spPr>
        <p:txBody>
          <a:bodyPr vert="horz"/>
          <a:lstStyle>
            <a:lvl1pPr marL="0" indent="0">
              <a:buNone/>
              <a:defRPr b="0" i="0">
                <a:solidFill>
                  <a:srgbClr val="3C3C3B"/>
                </a:solidFill>
                <a:latin typeface="Arial Regular" charset="0"/>
                <a:cs typeface="Arial Regular" charset="0"/>
              </a:defRPr>
            </a:lvl1pPr>
          </a:lstStyle>
          <a:p>
            <a:pPr lvl="0"/>
            <a:endParaRPr lang="en-AU" dirty="0"/>
          </a:p>
        </p:txBody>
      </p:sp>
    </p:spTree>
    <p:extLst>
      <p:ext uri="{BB962C8B-B14F-4D97-AF65-F5344CB8AC3E}">
        <p14:creationId xmlns:p14="http://schemas.microsoft.com/office/powerpoint/2010/main" val="173412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92B7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AE627D-3A86-7A49-9FB5-1B07E1C64F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
            <a:ext cx="9144000" cy="5144755"/>
          </a:xfrm>
          <a:prstGeom prst="rect">
            <a:avLst/>
          </a:prstGeom>
        </p:spPr>
      </p:pic>
      <p:sp>
        <p:nvSpPr>
          <p:cNvPr id="3" name="TextBox 2">
            <a:extLst>
              <a:ext uri="{FF2B5EF4-FFF2-40B4-BE49-F238E27FC236}">
                <a16:creationId xmlns:a16="http://schemas.microsoft.com/office/drawing/2014/main" id="{9B254524-4398-DC4C-9D39-AE09D0A48036}"/>
              </a:ext>
            </a:extLst>
          </p:cNvPr>
          <p:cNvSpPr txBox="1"/>
          <p:nvPr userDrawn="1"/>
        </p:nvSpPr>
        <p:spPr>
          <a:xfrm>
            <a:off x="1092200" y="4238928"/>
            <a:ext cx="7061200" cy="703013"/>
          </a:xfrm>
          <a:prstGeom prst="rect">
            <a:avLst/>
          </a:prstGeom>
          <a:noFill/>
        </p:spPr>
        <p:txBody>
          <a:bodyPr wrap="square" rtlCol="0">
            <a:spAutoFit/>
          </a:bodyPr>
          <a:lstStyle/>
          <a:p>
            <a:pPr algn="ctr">
              <a:lnSpc>
                <a:spcPts val="5500"/>
              </a:lnSpc>
            </a:pPr>
            <a:r>
              <a:rPr lang="en-US" sz="2400" dirty="0" err="1">
                <a:solidFill>
                  <a:schemeClr val="bg1"/>
                </a:solidFill>
                <a:latin typeface="Arial" panose="020B0604020202020204" pitchFamily="34" charset="0"/>
                <a:ea typeface="Gibson" charset="0"/>
                <a:cs typeface="Arial" panose="020B0604020202020204" pitchFamily="34" charset="0"/>
              </a:rPr>
              <a:t>videosforchange.org</a:t>
            </a:r>
            <a:endParaRPr lang="en-US" sz="2400" dirty="0">
              <a:solidFill>
                <a:schemeClr val="bg1"/>
              </a:solidFill>
              <a:latin typeface="Arial" panose="020B0604020202020204" pitchFamily="34" charset="0"/>
              <a:ea typeface="Gibson" charset="0"/>
              <a:cs typeface="Arial" panose="020B0604020202020204" pitchFamily="34" charset="0"/>
            </a:endParaRPr>
          </a:p>
        </p:txBody>
      </p:sp>
    </p:spTree>
    <p:extLst>
      <p:ext uri="{BB962C8B-B14F-4D97-AF65-F5344CB8AC3E}">
        <p14:creationId xmlns:p14="http://schemas.microsoft.com/office/powerpoint/2010/main" val="2756702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254524-4398-DC4C-9D39-AE09D0A48036}"/>
              </a:ext>
            </a:extLst>
          </p:cNvPr>
          <p:cNvSpPr txBox="1"/>
          <p:nvPr userDrawn="1"/>
        </p:nvSpPr>
        <p:spPr>
          <a:xfrm>
            <a:off x="1092200" y="4238928"/>
            <a:ext cx="7061200" cy="703013"/>
          </a:xfrm>
          <a:prstGeom prst="rect">
            <a:avLst/>
          </a:prstGeom>
          <a:noFill/>
        </p:spPr>
        <p:txBody>
          <a:bodyPr wrap="square" rtlCol="0">
            <a:spAutoFit/>
          </a:bodyPr>
          <a:lstStyle/>
          <a:p>
            <a:pPr algn="ctr">
              <a:lnSpc>
                <a:spcPts val="5500"/>
              </a:lnSpc>
            </a:pPr>
            <a:r>
              <a:rPr lang="en-US" sz="2400" dirty="0" err="1">
                <a:solidFill>
                  <a:srgbClr val="392B70"/>
                </a:solidFill>
                <a:latin typeface="Arial" panose="020B0604020202020204" pitchFamily="34" charset="0"/>
                <a:ea typeface="Gibson" charset="0"/>
                <a:cs typeface="Arial" panose="020B0604020202020204" pitchFamily="34" charset="0"/>
              </a:rPr>
              <a:t>videosforchange.org</a:t>
            </a:r>
            <a:endParaRPr lang="en-US" sz="2400" dirty="0">
              <a:solidFill>
                <a:srgbClr val="392B70"/>
              </a:solidFill>
              <a:latin typeface="Arial" panose="020B0604020202020204" pitchFamily="34" charset="0"/>
              <a:ea typeface="Gibson" charset="0"/>
              <a:cs typeface="Arial" panose="020B0604020202020204" pitchFamily="34" charset="0"/>
            </a:endParaRPr>
          </a:p>
        </p:txBody>
      </p:sp>
      <p:pic>
        <p:nvPicPr>
          <p:cNvPr id="4" name="Picture 3">
            <a:extLst>
              <a:ext uri="{FF2B5EF4-FFF2-40B4-BE49-F238E27FC236}">
                <a16:creationId xmlns:a16="http://schemas.microsoft.com/office/drawing/2014/main" id="{ED38A62F-B53F-D04E-BCB5-1217934F7C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spTree>
    <p:extLst>
      <p:ext uri="{BB962C8B-B14F-4D97-AF65-F5344CB8AC3E}">
        <p14:creationId xmlns:p14="http://schemas.microsoft.com/office/powerpoint/2010/main" val="2337028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4656EA-1481-2C4A-9726-EEAD615C3F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7012" y="5321300"/>
            <a:ext cx="1738587" cy="1154948"/>
          </a:xfrm>
          <a:prstGeom prst="rect">
            <a:avLst/>
          </a:prstGeom>
        </p:spPr>
      </p:pic>
      <p:pic>
        <p:nvPicPr>
          <p:cNvPr id="9" name="Picture 8">
            <a:extLst>
              <a:ext uri="{FF2B5EF4-FFF2-40B4-BE49-F238E27FC236}">
                <a16:creationId xmlns:a16="http://schemas.microsoft.com/office/drawing/2014/main" id="{9365A7AA-5344-6442-AE76-2AD8F044DF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412" y="5473700"/>
            <a:ext cx="1738587" cy="1154948"/>
          </a:xfrm>
          <a:prstGeom prst="rect">
            <a:avLst/>
          </a:prstGeom>
        </p:spPr>
      </p:pic>
      <p:pic>
        <p:nvPicPr>
          <p:cNvPr id="10" name="Picture 9">
            <a:extLst>
              <a:ext uri="{FF2B5EF4-FFF2-40B4-BE49-F238E27FC236}">
                <a16:creationId xmlns:a16="http://schemas.microsoft.com/office/drawing/2014/main" id="{E933EB16-9535-5E4C-B4E2-212C3CF1E9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51812" y="5626100"/>
            <a:ext cx="1738587" cy="1154948"/>
          </a:xfrm>
          <a:prstGeom prst="rect">
            <a:avLst/>
          </a:prstGeom>
        </p:spPr>
      </p:pic>
      <p:pic>
        <p:nvPicPr>
          <p:cNvPr id="2" name="Picture 1">
            <a:extLst>
              <a:ext uri="{FF2B5EF4-FFF2-40B4-BE49-F238E27FC236}">
                <a16:creationId xmlns:a16="http://schemas.microsoft.com/office/drawing/2014/main" id="{BBA5EF03-2C99-0147-AEC8-5C3ACF242864}"/>
              </a:ext>
            </a:extLst>
          </p:cNvPr>
          <p:cNvPicPr>
            <a:picLocks noChangeAspect="1"/>
          </p:cNvPicPr>
          <p:nvPr userDrawn="1"/>
        </p:nvPicPr>
        <p:blipFill>
          <a:blip r:embed="rId4"/>
          <a:stretch>
            <a:fillRect/>
          </a:stretch>
        </p:blipFill>
        <p:spPr>
          <a:xfrm>
            <a:off x="7237828" y="3905772"/>
            <a:ext cx="1614834" cy="1072627"/>
          </a:xfrm>
          <a:prstGeom prst="rect">
            <a:avLst/>
          </a:prstGeom>
        </p:spPr>
      </p:pic>
    </p:spTree>
    <p:extLst>
      <p:ext uri="{BB962C8B-B14F-4D97-AF65-F5344CB8AC3E}">
        <p14:creationId xmlns:p14="http://schemas.microsoft.com/office/powerpoint/2010/main" val="3689556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115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282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9FEF370E-25D4-864C-976F-E7D0317FBC71}"/>
              </a:ext>
            </a:extLst>
          </p:cNvPr>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392B70"/>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2678927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392B7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C54E07-8F3C-F545-B18F-3BD0294AED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2377"/>
            <a:ext cx="7734300" cy="4351606"/>
          </a:xfrm>
          <a:prstGeom prst="rect">
            <a:avLst/>
          </a:prstGeom>
        </p:spPr>
      </p:pic>
    </p:spTree>
    <p:extLst>
      <p:ext uri="{BB962C8B-B14F-4D97-AF65-F5344CB8AC3E}">
        <p14:creationId xmlns:p14="http://schemas.microsoft.com/office/powerpoint/2010/main" val="354959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381F1AC1-ACF8-864E-B40E-70E4BB60A2E9}"/>
              </a:ext>
            </a:extLst>
          </p:cNvPr>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392B70"/>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grpSp>
        <p:nvGrpSpPr>
          <p:cNvPr id="12" name="Group 11">
            <a:extLst>
              <a:ext uri="{FF2B5EF4-FFF2-40B4-BE49-F238E27FC236}">
                <a16:creationId xmlns:a16="http://schemas.microsoft.com/office/drawing/2014/main" id="{8E92C239-7479-A34D-9127-8F9C708F32D0}"/>
              </a:ext>
            </a:extLst>
          </p:cNvPr>
          <p:cNvGrpSpPr/>
          <p:nvPr userDrawn="1"/>
        </p:nvGrpSpPr>
        <p:grpSpPr>
          <a:xfrm>
            <a:off x="733375" y="1188519"/>
            <a:ext cx="7496225" cy="397031"/>
            <a:chOff x="530175" y="1213919"/>
            <a:chExt cx="7496225" cy="397031"/>
          </a:xfrm>
        </p:grpSpPr>
        <p:pic>
          <p:nvPicPr>
            <p:cNvPr id="13" name="Picture 12">
              <a:extLst>
                <a:ext uri="{FF2B5EF4-FFF2-40B4-BE49-F238E27FC236}">
                  <a16:creationId xmlns:a16="http://schemas.microsoft.com/office/drawing/2014/main" id="{7C08C641-E64E-FD46-AD3D-53624FC8FA73}"/>
                </a:ext>
              </a:extLst>
            </p:cNvPr>
            <p:cNvPicPr>
              <a:picLocks noChangeAspect="1"/>
            </p:cNvPicPr>
            <p:nvPr/>
          </p:nvPicPr>
          <p:blipFill>
            <a:blip r:embed="rId2"/>
            <a:stretch>
              <a:fillRect/>
            </a:stretch>
          </p:blipFill>
          <p:spPr>
            <a:xfrm>
              <a:off x="530175" y="1250950"/>
              <a:ext cx="360000" cy="360000"/>
            </a:xfrm>
            <a:prstGeom prst="rect">
              <a:avLst/>
            </a:prstGeom>
          </p:spPr>
        </p:pic>
        <p:sp>
          <p:nvSpPr>
            <p:cNvPr id="14" name="Oval 13">
              <a:extLst>
                <a:ext uri="{FF2B5EF4-FFF2-40B4-BE49-F238E27FC236}">
                  <a16:creationId xmlns:a16="http://schemas.microsoft.com/office/drawing/2014/main" id="{48190B79-68F0-2342-9526-42EC442CB5AF}"/>
                </a:ext>
              </a:extLst>
            </p:cNvPr>
            <p:cNvSpPr/>
            <p:nvPr/>
          </p:nvSpPr>
          <p:spPr>
            <a:xfrm>
              <a:off x="1028700" y="1248617"/>
              <a:ext cx="360000" cy="3600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R</a:t>
              </a:r>
              <a:endParaRPr lang="en-AU" dirty="0">
                <a:latin typeface="Arial Black" panose="020B0604020202020204" pitchFamily="34" charset="0"/>
                <a:cs typeface="Arial Black" panose="020B0604020202020204" pitchFamily="34" charset="0"/>
              </a:endParaRPr>
            </a:p>
          </p:txBody>
        </p:sp>
        <p:sp>
          <p:nvSpPr>
            <p:cNvPr id="15" name="TextBox 14">
              <a:extLst>
                <a:ext uri="{FF2B5EF4-FFF2-40B4-BE49-F238E27FC236}">
                  <a16:creationId xmlns:a16="http://schemas.microsoft.com/office/drawing/2014/main" id="{8EFAF6D2-3546-C749-8B2F-84CA617CDC6B}"/>
                </a:ext>
              </a:extLst>
            </p:cNvPr>
            <p:cNvSpPr txBox="1"/>
            <p:nvPr/>
          </p:nvSpPr>
          <p:spPr>
            <a:xfrm>
              <a:off x="1333500" y="1213919"/>
              <a:ext cx="6692900" cy="371513"/>
            </a:xfrm>
            <a:prstGeom prst="rect">
              <a:avLst/>
            </a:prstGeom>
            <a:noFill/>
          </p:spPr>
          <p:txBody>
            <a:bodyPr wrap="square" tIns="46800" bIns="46800" rtlCol="0" anchor="t">
              <a:spAutoFit/>
            </a:bodyPr>
            <a:lstStyle/>
            <a:p>
              <a:r>
                <a:rPr lang="en-AU" dirty="0" err="1">
                  <a:solidFill>
                    <a:srgbClr val="392B70"/>
                  </a:solidFill>
                  <a:latin typeface="Arial" panose="020B0604020202020204" pitchFamily="34" charset="0"/>
                  <a:cs typeface="Arial" panose="020B0604020202020204" pitchFamily="34" charset="0"/>
                </a:rPr>
                <a:t>elatable</a:t>
              </a:r>
              <a:endParaRPr lang="en-AU" i="1" dirty="0">
                <a:solidFill>
                  <a:srgbClr val="4D4D4C"/>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E590C9BA-49DD-E341-B055-8A79B7087E4A}"/>
              </a:ext>
            </a:extLst>
          </p:cNvPr>
          <p:cNvGrpSpPr/>
          <p:nvPr userDrawn="1"/>
        </p:nvGrpSpPr>
        <p:grpSpPr>
          <a:xfrm>
            <a:off x="733375" y="1667317"/>
            <a:ext cx="6454825" cy="388748"/>
            <a:chOff x="530175" y="1714500"/>
            <a:chExt cx="6454825" cy="388748"/>
          </a:xfrm>
        </p:grpSpPr>
        <p:pic>
          <p:nvPicPr>
            <p:cNvPr id="17" name="Picture 16">
              <a:extLst>
                <a:ext uri="{FF2B5EF4-FFF2-40B4-BE49-F238E27FC236}">
                  <a16:creationId xmlns:a16="http://schemas.microsoft.com/office/drawing/2014/main" id="{2050A966-E862-5D43-B374-22773402CE04}"/>
                </a:ext>
              </a:extLst>
            </p:cNvPr>
            <p:cNvPicPr>
              <a:picLocks noChangeAspect="1"/>
            </p:cNvPicPr>
            <p:nvPr/>
          </p:nvPicPr>
          <p:blipFill>
            <a:blip r:embed="rId3"/>
            <a:stretch>
              <a:fillRect/>
            </a:stretch>
          </p:blipFill>
          <p:spPr>
            <a:xfrm>
              <a:off x="530175" y="1737783"/>
              <a:ext cx="360000" cy="360000"/>
            </a:xfrm>
            <a:prstGeom prst="rect">
              <a:avLst/>
            </a:prstGeom>
          </p:spPr>
        </p:pic>
        <p:sp>
          <p:nvSpPr>
            <p:cNvPr id="18" name="Oval 17">
              <a:extLst>
                <a:ext uri="{FF2B5EF4-FFF2-40B4-BE49-F238E27FC236}">
                  <a16:creationId xmlns:a16="http://schemas.microsoft.com/office/drawing/2014/main" id="{26B2A01F-D42C-2A4C-92A7-E1CB0978B031}"/>
                </a:ext>
              </a:extLst>
            </p:cNvPr>
            <p:cNvSpPr/>
            <p:nvPr/>
          </p:nvSpPr>
          <p:spPr>
            <a:xfrm>
              <a:off x="1028700" y="1717848"/>
              <a:ext cx="360000" cy="3854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E</a:t>
              </a:r>
              <a:endParaRPr lang="en-AU" dirty="0">
                <a:latin typeface="Arial Black" panose="020B0604020202020204" pitchFamily="34" charset="0"/>
                <a:cs typeface="Arial Black" panose="020B0604020202020204" pitchFamily="34" charset="0"/>
              </a:endParaRPr>
            </a:p>
          </p:txBody>
        </p:sp>
        <p:sp>
          <p:nvSpPr>
            <p:cNvPr id="19" name="TextBox 18">
              <a:extLst>
                <a:ext uri="{FF2B5EF4-FFF2-40B4-BE49-F238E27FC236}">
                  <a16:creationId xmlns:a16="http://schemas.microsoft.com/office/drawing/2014/main" id="{62BA9311-1F31-AC43-BED8-82D9BF5AEADA}"/>
                </a:ext>
              </a:extLst>
            </p:cNvPr>
            <p:cNvSpPr txBox="1"/>
            <p:nvPr/>
          </p:nvSpPr>
          <p:spPr>
            <a:xfrm>
              <a:off x="1333500" y="1714500"/>
              <a:ext cx="5651500" cy="369332"/>
            </a:xfrm>
            <a:prstGeom prst="rect">
              <a:avLst/>
            </a:prstGeom>
            <a:noFill/>
          </p:spPr>
          <p:txBody>
            <a:bodyPr wrap="square" rtlCol="0">
              <a:spAutoFit/>
            </a:bodyPr>
            <a:lstStyle/>
            <a:p>
              <a:r>
                <a:rPr lang="en-AU" dirty="0">
                  <a:solidFill>
                    <a:srgbClr val="392B70"/>
                  </a:solidFill>
                  <a:latin typeface="Arial" panose="020B0604020202020204" pitchFamily="34" charset="0"/>
                  <a:cs typeface="Arial" panose="020B0604020202020204" pitchFamily="34" charset="0"/>
                </a:rPr>
                <a:t>motive</a:t>
              </a:r>
              <a:endParaRPr lang="en-AU" i="1" dirty="0">
                <a:solidFill>
                  <a:srgbClr val="4D4D4C"/>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2A0EEC10-ADE7-8549-9426-EFAC21358EC9}"/>
              </a:ext>
            </a:extLst>
          </p:cNvPr>
          <p:cNvGrpSpPr/>
          <p:nvPr userDrawn="1"/>
        </p:nvGrpSpPr>
        <p:grpSpPr>
          <a:xfrm>
            <a:off x="733375" y="2137832"/>
            <a:ext cx="5400725" cy="388079"/>
            <a:chOff x="530175" y="2184400"/>
            <a:chExt cx="5400725" cy="388079"/>
          </a:xfrm>
        </p:grpSpPr>
        <p:pic>
          <p:nvPicPr>
            <p:cNvPr id="21" name="Picture 20">
              <a:extLst>
                <a:ext uri="{FF2B5EF4-FFF2-40B4-BE49-F238E27FC236}">
                  <a16:creationId xmlns:a16="http://schemas.microsoft.com/office/drawing/2014/main" id="{7BA2A2C4-B11B-3947-98B1-C9839DBE0401}"/>
                </a:ext>
              </a:extLst>
            </p:cNvPr>
            <p:cNvPicPr>
              <a:picLocks noChangeAspect="1"/>
            </p:cNvPicPr>
            <p:nvPr/>
          </p:nvPicPr>
          <p:blipFill>
            <a:blip r:embed="rId4"/>
            <a:stretch>
              <a:fillRect/>
            </a:stretch>
          </p:blipFill>
          <p:spPr>
            <a:xfrm>
              <a:off x="530175" y="2205566"/>
              <a:ext cx="360000" cy="360000"/>
            </a:xfrm>
            <a:prstGeom prst="rect">
              <a:avLst/>
            </a:prstGeom>
          </p:spPr>
        </p:pic>
        <p:sp>
          <p:nvSpPr>
            <p:cNvPr id="22" name="Oval 21">
              <a:extLst>
                <a:ext uri="{FF2B5EF4-FFF2-40B4-BE49-F238E27FC236}">
                  <a16:creationId xmlns:a16="http://schemas.microsoft.com/office/drawing/2014/main" id="{F75BDD37-9C14-924E-BDAF-9EE8EED7004B}"/>
                </a:ext>
              </a:extLst>
            </p:cNvPr>
            <p:cNvSpPr/>
            <p:nvPr/>
          </p:nvSpPr>
          <p:spPr>
            <a:xfrm>
              <a:off x="1028700" y="2212479"/>
              <a:ext cx="360000" cy="3600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S</a:t>
              </a:r>
              <a:endParaRPr lang="en-AU" dirty="0">
                <a:latin typeface="Arial Black" panose="020B0604020202020204" pitchFamily="34" charset="0"/>
                <a:cs typeface="Arial Black" panose="020B0604020202020204" pitchFamily="34" charset="0"/>
              </a:endParaRPr>
            </a:p>
          </p:txBody>
        </p:sp>
        <p:sp>
          <p:nvSpPr>
            <p:cNvPr id="23" name="TextBox 22">
              <a:extLst>
                <a:ext uri="{FF2B5EF4-FFF2-40B4-BE49-F238E27FC236}">
                  <a16:creationId xmlns:a16="http://schemas.microsoft.com/office/drawing/2014/main" id="{E425246D-A00D-7B48-83FD-FCEB7C2BF7D0}"/>
                </a:ext>
              </a:extLst>
            </p:cNvPr>
            <p:cNvSpPr txBox="1"/>
            <p:nvPr/>
          </p:nvSpPr>
          <p:spPr>
            <a:xfrm>
              <a:off x="1333500" y="2184400"/>
              <a:ext cx="4597400" cy="369332"/>
            </a:xfrm>
            <a:prstGeom prst="rect">
              <a:avLst/>
            </a:prstGeom>
            <a:noFill/>
          </p:spPr>
          <p:txBody>
            <a:bodyPr wrap="square" rtlCol="0">
              <a:spAutoFit/>
            </a:bodyPr>
            <a:lstStyle/>
            <a:p>
              <a:r>
                <a:rPr lang="en-AU" dirty="0" err="1">
                  <a:solidFill>
                    <a:srgbClr val="392B70"/>
                  </a:solidFill>
                  <a:latin typeface="Arial" panose="020B0604020202020204" pitchFamily="34" charset="0"/>
                  <a:cs typeface="Arial" panose="020B0604020202020204" pitchFamily="34" charset="0"/>
                </a:rPr>
                <a:t>imple</a:t>
              </a:r>
              <a:endParaRPr lang="en-AU" i="1" dirty="0">
                <a:solidFill>
                  <a:srgbClr val="4D4D4C"/>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870FCA44-2DAF-F141-9281-FE74E679D390}"/>
              </a:ext>
            </a:extLst>
          </p:cNvPr>
          <p:cNvGrpSpPr/>
          <p:nvPr userDrawn="1"/>
        </p:nvGrpSpPr>
        <p:grpSpPr>
          <a:xfrm>
            <a:off x="733375" y="2607678"/>
            <a:ext cx="4956225" cy="387410"/>
            <a:chOff x="530175" y="2654300"/>
            <a:chExt cx="4956225" cy="387410"/>
          </a:xfrm>
        </p:grpSpPr>
        <p:pic>
          <p:nvPicPr>
            <p:cNvPr id="25" name="Picture 24">
              <a:extLst>
                <a:ext uri="{FF2B5EF4-FFF2-40B4-BE49-F238E27FC236}">
                  <a16:creationId xmlns:a16="http://schemas.microsoft.com/office/drawing/2014/main" id="{B674A7E4-9BBD-404C-96BC-B1672C392C12}"/>
                </a:ext>
              </a:extLst>
            </p:cNvPr>
            <p:cNvPicPr>
              <a:picLocks noChangeAspect="1"/>
            </p:cNvPicPr>
            <p:nvPr/>
          </p:nvPicPr>
          <p:blipFill>
            <a:blip r:embed="rId5"/>
            <a:stretch>
              <a:fillRect/>
            </a:stretch>
          </p:blipFill>
          <p:spPr>
            <a:xfrm>
              <a:off x="530175" y="2673349"/>
              <a:ext cx="432000" cy="360000"/>
            </a:xfrm>
            <a:prstGeom prst="rect">
              <a:avLst/>
            </a:prstGeom>
          </p:spPr>
        </p:pic>
        <p:sp>
          <p:nvSpPr>
            <p:cNvPr id="26" name="Oval 25">
              <a:extLst>
                <a:ext uri="{FF2B5EF4-FFF2-40B4-BE49-F238E27FC236}">
                  <a16:creationId xmlns:a16="http://schemas.microsoft.com/office/drawing/2014/main" id="{B2C127CD-568F-0346-A76A-11A5611CF65E}"/>
                </a:ext>
              </a:extLst>
            </p:cNvPr>
            <p:cNvSpPr/>
            <p:nvPr/>
          </p:nvSpPr>
          <p:spPr>
            <a:xfrm>
              <a:off x="1028700" y="2681710"/>
              <a:ext cx="360000" cy="3600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O</a:t>
              </a:r>
              <a:endParaRPr lang="en-AU" dirty="0">
                <a:latin typeface="Arial Black" panose="020B0604020202020204" pitchFamily="34" charset="0"/>
                <a:cs typeface="Arial Black" panose="020B0604020202020204" pitchFamily="34" charset="0"/>
              </a:endParaRPr>
            </a:p>
          </p:txBody>
        </p:sp>
        <p:sp>
          <p:nvSpPr>
            <p:cNvPr id="27" name="TextBox 26">
              <a:extLst>
                <a:ext uri="{FF2B5EF4-FFF2-40B4-BE49-F238E27FC236}">
                  <a16:creationId xmlns:a16="http://schemas.microsoft.com/office/drawing/2014/main" id="{81E40EF9-4371-6146-9F43-97B6668C92A4}"/>
                </a:ext>
              </a:extLst>
            </p:cNvPr>
            <p:cNvSpPr txBox="1"/>
            <p:nvPr/>
          </p:nvSpPr>
          <p:spPr>
            <a:xfrm>
              <a:off x="1333500" y="2654300"/>
              <a:ext cx="4152900" cy="369332"/>
            </a:xfrm>
            <a:prstGeom prst="rect">
              <a:avLst/>
            </a:prstGeom>
            <a:noFill/>
          </p:spPr>
          <p:txBody>
            <a:bodyPr wrap="square" rtlCol="0">
              <a:spAutoFit/>
            </a:bodyPr>
            <a:lstStyle/>
            <a:p>
              <a:r>
                <a:rPr lang="en-AU" dirty="0" err="1">
                  <a:solidFill>
                    <a:srgbClr val="392B70"/>
                  </a:solidFill>
                  <a:latin typeface="Arial" panose="020B0604020202020204" pitchFamily="34" charset="0"/>
                  <a:cs typeface="Arial" panose="020B0604020202020204" pitchFamily="34" charset="0"/>
                </a:rPr>
                <a:t>riginal</a:t>
              </a:r>
              <a:endParaRPr lang="en-AU" i="1" dirty="0">
                <a:solidFill>
                  <a:srgbClr val="4D4D4C"/>
                </a:solidFill>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EBDBF08B-46F5-FC45-80BB-E3E522C28256}"/>
              </a:ext>
            </a:extLst>
          </p:cNvPr>
          <p:cNvGrpSpPr/>
          <p:nvPr userDrawn="1"/>
        </p:nvGrpSpPr>
        <p:grpSpPr>
          <a:xfrm>
            <a:off x="733375" y="3076855"/>
            <a:ext cx="7521625" cy="386741"/>
            <a:chOff x="530175" y="3124200"/>
            <a:chExt cx="7521625" cy="386741"/>
          </a:xfrm>
        </p:grpSpPr>
        <p:pic>
          <p:nvPicPr>
            <p:cNvPr id="29" name="Picture 28">
              <a:extLst>
                <a:ext uri="{FF2B5EF4-FFF2-40B4-BE49-F238E27FC236}">
                  <a16:creationId xmlns:a16="http://schemas.microsoft.com/office/drawing/2014/main" id="{06FB723D-4931-CC4F-B66D-B66B0B247F08}"/>
                </a:ext>
              </a:extLst>
            </p:cNvPr>
            <p:cNvPicPr>
              <a:picLocks noChangeAspect="1"/>
            </p:cNvPicPr>
            <p:nvPr/>
          </p:nvPicPr>
          <p:blipFill>
            <a:blip r:embed="rId6"/>
            <a:stretch>
              <a:fillRect/>
            </a:stretch>
          </p:blipFill>
          <p:spPr>
            <a:xfrm>
              <a:off x="530175" y="3141132"/>
              <a:ext cx="360000" cy="360000"/>
            </a:xfrm>
            <a:prstGeom prst="rect">
              <a:avLst/>
            </a:prstGeom>
          </p:spPr>
        </p:pic>
        <p:sp>
          <p:nvSpPr>
            <p:cNvPr id="30" name="Oval 29">
              <a:extLst>
                <a:ext uri="{FF2B5EF4-FFF2-40B4-BE49-F238E27FC236}">
                  <a16:creationId xmlns:a16="http://schemas.microsoft.com/office/drawing/2014/main" id="{B5E819B6-93CF-6F4B-AB26-B75D3B659C0A}"/>
                </a:ext>
              </a:extLst>
            </p:cNvPr>
            <p:cNvSpPr/>
            <p:nvPr/>
          </p:nvSpPr>
          <p:spPr>
            <a:xfrm>
              <a:off x="1028700" y="3150941"/>
              <a:ext cx="360000" cy="3600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L</a:t>
              </a:r>
              <a:endParaRPr lang="en-AU" dirty="0">
                <a:latin typeface="Arial Black" panose="020B0604020202020204" pitchFamily="34" charset="0"/>
                <a:cs typeface="Arial Black" panose="020B0604020202020204" pitchFamily="34" charset="0"/>
              </a:endParaRPr>
            </a:p>
          </p:txBody>
        </p:sp>
        <p:sp>
          <p:nvSpPr>
            <p:cNvPr id="31" name="TextBox 30">
              <a:extLst>
                <a:ext uri="{FF2B5EF4-FFF2-40B4-BE49-F238E27FC236}">
                  <a16:creationId xmlns:a16="http://schemas.microsoft.com/office/drawing/2014/main" id="{E19FE266-B93B-B94F-ACCF-B14D2B907DCE}"/>
                </a:ext>
              </a:extLst>
            </p:cNvPr>
            <p:cNvSpPr txBox="1"/>
            <p:nvPr/>
          </p:nvSpPr>
          <p:spPr>
            <a:xfrm>
              <a:off x="1333500" y="3124200"/>
              <a:ext cx="6718300" cy="369332"/>
            </a:xfrm>
            <a:prstGeom prst="rect">
              <a:avLst/>
            </a:prstGeom>
            <a:noFill/>
          </p:spPr>
          <p:txBody>
            <a:bodyPr wrap="square" rtlCol="0">
              <a:spAutoFit/>
            </a:bodyPr>
            <a:lstStyle/>
            <a:p>
              <a:r>
                <a:rPr lang="en-AU" dirty="0" err="1">
                  <a:solidFill>
                    <a:srgbClr val="392B70"/>
                  </a:solidFill>
                  <a:latin typeface="Arial" panose="020B0604020202020204" pitchFamily="34" charset="0"/>
                  <a:cs typeface="Arial" panose="020B0604020202020204" pitchFamily="34" charset="0"/>
                </a:rPr>
                <a:t>asting</a:t>
              </a:r>
              <a:r>
                <a:rPr lang="en-AU" dirty="0">
                  <a:solidFill>
                    <a:srgbClr val="4D4D4C"/>
                  </a:solidFill>
                  <a:latin typeface="Arial" panose="020B0604020202020204" pitchFamily="34" charset="0"/>
                  <a:cs typeface="Arial" panose="020B0604020202020204" pitchFamily="34" charset="0"/>
                </a:rPr>
                <a:t> </a:t>
              </a:r>
              <a:r>
                <a:rPr lang="en-AU" dirty="0">
                  <a:solidFill>
                    <a:srgbClr val="392B70"/>
                  </a:solidFill>
                  <a:latin typeface="Arial" panose="020B0604020202020204" pitchFamily="34" charset="0"/>
                  <a:cs typeface="Arial" panose="020B0604020202020204" pitchFamily="34" charset="0"/>
                </a:rPr>
                <a:t>impression</a:t>
              </a:r>
              <a:endParaRPr lang="en-AU" i="1" dirty="0">
                <a:solidFill>
                  <a:srgbClr val="4D4D4C"/>
                </a:solidFill>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153A8AEE-673E-3B4B-B0EC-3DE0FA916FA7}"/>
              </a:ext>
            </a:extLst>
          </p:cNvPr>
          <p:cNvGrpSpPr/>
          <p:nvPr userDrawn="1"/>
        </p:nvGrpSpPr>
        <p:grpSpPr>
          <a:xfrm>
            <a:off x="733375" y="3545363"/>
            <a:ext cx="5921425" cy="398772"/>
            <a:chOff x="530175" y="3581400"/>
            <a:chExt cx="5921425" cy="398772"/>
          </a:xfrm>
        </p:grpSpPr>
        <p:pic>
          <p:nvPicPr>
            <p:cNvPr id="33" name="Picture 32">
              <a:extLst>
                <a:ext uri="{FF2B5EF4-FFF2-40B4-BE49-F238E27FC236}">
                  <a16:creationId xmlns:a16="http://schemas.microsoft.com/office/drawing/2014/main" id="{AFBCD8AC-2165-C040-872C-5D6C22DFA681}"/>
                </a:ext>
              </a:extLst>
            </p:cNvPr>
            <p:cNvPicPr>
              <a:picLocks noChangeAspect="1"/>
            </p:cNvPicPr>
            <p:nvPr/>
          </p:nvPicPr>
          <p:blipFill>
            <a:blip r:embed="rId7"/>
            <a:stretch>
              <a:fillRect/>
            </a:stretch>
          </p:blipFill>
          <p:spPr>
            <a:xfrm>
              <a:off x="530175" y="3608915"/>
              <a:ext cx="360000" cy="360000"/>
            </a:xfrm>
            <a:prstGeom prst="rect">
              <a:avLst/>
            </a:prstGeom>
          </p:spPr>
        </p:pic>
        <p:sp>
          <p:nvSpPr>
            <p:cNvPr id="34" name="Oval 33">
              <a:extLst>
                <a:ext uri="{FF2B5EF4-FFF2-40B4-BE49-F238E27FC236}">
                  <a16:creationId xmlns:a16="http://schemas.microsoft.com/office/drawing/2014/main" id="{37B1008A-5744-B546-B270-269837C2543E}"/>
                </a:ext>
              </a:extLst>
            </p:cNvPr>
            <p:cNvSpPr/>
            <p:nvPr/>
          </p:nvSpPr>
          <p:spPr>
            <a:xfrm>
              <a:off x="1028700" y="3620172"/>
              <a:ext cx="360000" cy="3600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V</a:t>
              </a:r>
              <a:endParaRPr lang="en-AU" dirty="0">
                <a:latin typeface="Arial Black" panose="020B0604020202020204" pitchFamily="34" charset="0"/>
                <a:cs typeface="Arial Black" panose="020B0604020202020204" pitchFamily="34" charset="0"/>
              </a:endParaRPr>
            </a:p>
          </p:txBody>
        </p:sp>
        <p:sp>
          <p:nvSpPr>
            <p:cNvPr id="35" name="TextBox 34">
              <a:extLst>
                <a:ext uri="{FF2B5EF4-FFF2-40B4-BE49-F238E27FC236}">
                  <a16:creationId xmlns:a16="http://schemas.microsoft.com/office/drawing/2014/main" id="{6A123E88-8C12-7F44-9D54-5393CB7D91CC}"/>
                </a:ext>
              </a:extLst>
            </p:cNvPr>
            <p:cNvSpPr txBox="1"/>
            <p:nvPr/>
          </p:nvSpPr>
          <p:spPr>
            <a:xfrm>
              <a:off x="1333500" y="3581400"/>
              <a:ext cx="5118100" cy="369332"/>
            </a:xfrm>
            <a:prstGeom prst="rect">
              <a:avLst/>
            </a:prstGeom>
            <a:noFill/>
          </p:spPr>
          <p:txBody>
            <a:bodyPr wrap="square" rtlCol="0">
              <a:spAutoFit/>
            </a:bodyPr>
            <a:lstStyle/>
            <a:p>
              <a:r>
                <a:rPr lang="en-AU" dirty="0" err="1">
                  <a:solidFill>
                    <a:srgbClr val="392B70"/>
                  </a:solidFill>
                  <a:latin typeface="Arial" panose="020B0604020202020204" pitchFamily="34" charset="0"/>
                  <a:cs typeface="Arial" panose="020B0604020202020204" pitchFamily="34" charset="0"/>
                </a:rPr>
                <a:t>isual</a:t>
              </a:r>
              <a:endParaRPr lang="en-AU" i="1" dirty="0">
                <a:solidFill>
                  <a:srgbClr val="4D4D4C"/>
                </a:solidFill>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FB7F9649-9203-0540-9D19-EC8C9FA63C9B}"/>
              </a:ext>
            </a:extLst>
          </p:cNvPr>
          <p:cNvGrpSpPr/>
          <p:nvPr userDrawn="1"/>
        </p:nvGrpSpPr>
        <p:grpSpPr>
          <a:xfrm>
            <a:off x="733375" y="4025900"/>
            <a:ext cx="8156625" cy="398100"/>
            <a:chOff x="530175" y="4051300"/>
            <a:chExt cx="8156625" cy="398100"/>
          </a:xfrm>
        </p:grpSpPr>
        <p:pic>
          <p:nvPicPr>
            <p:cNvPr id="37" name="Picture 36">
              <a:extLst>
                <a:ext uri="{FF2B5EF4-FFF2-40B4-BE49-F238E27FC236}">
                  <a16:creationId xmlns:a16="http://schemas.microsoft.com/office/drawing/2014/main" id="{7B3E2A43-9C83-4849-8E25-8F215CB3FCA9}"/>
                </a:ext>
              </a:extLst>
            </p:cNvPr>
            <p:cNvPicPr>
              <a:picLocks noChangeAspect="1"/>
            </p:cNvPicPr>
            <p:nvPr/>
          </p:nvPicPr>
          <p:blipFill>
            <a:blip r:embed="rId8"/>
            <a:stretch>
              <a:fillRect/>
            </a:stretch>
          </p:blipFill>
          <p:spPr>
            <a:xfrm>
              <a:off x="530175" y="4076700"/>
              <a:ext cx="360000" cy="360000"/>
            </a:xfrm>
            <a:prstGeom prst="rect">
              <a:avLst/>
            </a:prstGeom>
          </p:spPr>
        </p:pic>
        <p:sp>
          <p:nvSpPr>
            <p:cNvPr id="38" name="Oval 37">
              <a:extLst>
                <a:ext uri="{FF2B5EF4-FFF2-40B4-BE49-F238E27FC236}">
                  <a16:creationId xmlns:a16="http://schemas.microsoft.com/office/drawing/2014/main" id="{E60858FE-A4AE-BC4A-BA7E-1C58ABACD77F}"/>
                </a:ext>
              </a:extLst>
            </p:cNvPr>
            <p:cNvSpPr/>
            <p:nvPr/>
          </p:nvSpPr>
          <p:spPr>
            <a:xfrm>
              <a:off x="1028700" y="4089400"/>
              <a:ext cx="360000" cy="360000"/>
            </a:xfrm>
            <a:prstGeom prst="ellipse">
              <a:avLst/>
            </a:prstGeom>
            <a:solidFill>
              <a:srgbClr val="392B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Arial Black" panose="020B0604020202020204" pitchFamily="34" charset="0"/>
                  <a:cs typeface="Arial Black" panose="020B0604020202020204" pitchFamily="34" charset="0"/>
                </a:rPr>
                <a:t>E</a:t>
              </a:r>
              <a:endParaRPr lang="en-AU" dirty="0">
                <a:latin typeface="Arial Black" panose="020B0604020202020204" pitchFamily="34" charset="0"/>
                <a:cs typeface="Arial Black" panose="020B0604020202020204" pitchFamily="34" charset="0"/>
              </a:endParaRPr>
            </a:p>
          </p:txBody>
        </p:sp>
        <p:sp>
          <p:nvSpPr>
            <p:cNvPr id="39" name="TextBox 38">
              <a:extLst>
                <a:ext uri="{FF2B5EF4-FFF2-40B4-BE49-F238E27FC236}">
                  <a16:creationId xmlns:a16="http://schemas.microsoft.com/office/drawing/2014/main" id="{01DFD7EA-4B15-1E44-AC82-15190F8C7BF1}"/>
                </a:ext>
              </a:extLst>
            </p:cNvPr>
            <p:cNvSpPr txBox="1"/>
            <p:nvPr/>
          </p:nvSpPr>
          <p:spPr>
            <a:xfrm>
              <a:off x="1333500" y="4051300"/>
              <a:ext cx="7353300" cy="369332"/>
            </a:xfrm>
            <a:prstGeom prst="rect">
              <a:avLst/>
            </a:prstGeom>
            <a:noFill/>
          </p:spPr>
          <p:txBody>
            <a:bodyPr wrap="square" rtlCol="0">
              <a:spAutoFit/>
            </a:bodyPr>
            <a:lstStyle/>
            <a:p>
              <a:r>
                <a:rPr lang="en-AU" dirty="0" err="1">
                  <a:solidFill>
                    <a:srgbClr val="392B70"/>
                  </a:solidFill>
                  <a:latin typeface="Arial" panose="020B0604020202020204" pitchFamily="34" charset="0"/>
                  <a:cs typeface="Arial" panose="020B0604020202020204" pitchFamily="34" charset="0"/>
                </a:rPr>
                <a:t>mpowering</a:t>
              </a:r>
              <a:endParaRPr lang="en-AU" i="1" dirty="0">
                <a:solidFill>
                  <a:srgbClr val="4D4D4C"/>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70204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87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17600" y="529200"/>
            <a:ext cx="8308800" cy="4154400"/>
          </a:xfrm>
          <a:prstGeom prst="rect">
            <a:avLst/>
          </a:prstGeom>
        </p:spPr>
        <p:txBody>
          <a:bodyPr vert="horz"/>
          <a:lstStyle>
            <a:lvl1pPr marL="0" indent="0">
              <a:buNone/>
              <a:defRPr>
                <a:solidFill>
                  <a:srgbClr val="392B70"/>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3536112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419209" y="530225"/>
            <a:ext cx="8310454" cy="4155493"/>
          </a:xfrm>
          <a:prstGeom prst="rect">
            <a:avLst/>
          </a:prstGeom>
        </p:spPr>
        <p:txBody>
          <a:bodyPr vert="horz"/>
          <a:lstStyle>
            <a:lvl1pPr marL="0" indent="0">
              <a:buNone/>
              <a:defRPr baseline="0">
                <a:solidFill>
                  <a:srgbClr val="392B70"/>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794812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392B70"/>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
        <p:nvSpPr>
          <p:cNvPr id="3" name="Text Placeholder 2"/>
          <p:cNvSpPr>
            <a:spLocks noGrp="1"/>
          </p:cNvSpPr>
          <p:nvPr>
            <p:ph type="body" sz="quarter" idx="10"/>
          </p:nvPr>
        </p:nvSpPr>
        <p:spPr>
          <a:xfrm>
            <a:off x="530175" y="1344061"/>
            <a:ext cx="8308800" cy="3341657"/>
          </a:xfrm>
          <a:prstGeom prst="rect">
            <a:avLst/>
          </a:prstGeom>
        </p:spPr>
        <p:txBody>
          <a:bodyPr vert="horz"/>
          <a:lstStyle>
            <a:lvl1pPr marL="0" indent="0">
              <a:buNone/>
              <a:defRPr sz="2800" baseline="0">
                <a:solidFill>
                  <a:srgbClr val="392B70"/>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2770076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chemeClr val="bg1"/>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230893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840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17600" y="529200"/>
            <a:ext cx="8308800" cy="4154400"/>
          </a:xfrm>
          <a:prstGeom prst="rect">
            <a:avLst/>
          </a:prstGeom>
        </p:spPr>
        <p:txBody>
          <a:bodyPr vert="horz"/>
          <a:lstStyle>
            <a:lvl1pPr marL="0" indent="0">
              <a:buNone/>
              <a:defRPr>
                <a:solidFill>
                  <a:srgbClr val="3C3C3B"/>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375514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419209" y="530225"/>
            <a:ext cx="8310454" cy="4155493"/>
          </a:xfrm>
          <a:prstGeom prst="rect">
            <a:avLst/>
          </a:prstGeom>
        </p:spPr>
        <p:txBody>
          <a:bodyPr vert="horz"/>
          <a:lstStyle>
            <a:lvl1pPr marL="0" indent="0">
              <a:buNone/>
              <a:defRPr baseline="0">
                <a:solidFill>
                  <a:srgbClr val="3C3C3B"/>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22672920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3C3C3B"/>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
        <p:nvSpPr>
          <p:cNvPr id="3" name="Text Placeholder 2"/>
          <p:cNvSpPr>
            <a:spLocks noGrp="1"/>
          </p:cNvSpPr>
          <p:nvPr>
            <p:ph type="body" sz="quarter" idx="10"/>
          </p:nvPr>
        </p:nvSpPr>
        <p:spPr>
          <a:xfrm>
            <a:off x="530175" y="1344061"/>
            <a:ext cx="8308800" cy="3341657"/>
          </a:xfrm>
          <a:prstGeom prst="rect">
            <a:avLst/>
          </a:prstGeom>
        </p:spPr>
        <p:txBody>
          <a:bodyPr vert="horz"/>
          <a:lstStyle>
            <a:lvl1pPr marL="0" indent="0">
              <a:buNone/>
              <a:defRPr sz="2800" baseline="0">
                <a:solidFill>
                  <a:srgbClr val="3C3C3B"/>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2518406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CCFDE141-099B-3245-B78B-4C87E53F8881}"/>
              </a:ext>
            </a:extLst>
          </p:cNvPr>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392B70"/>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
        <p:nvSpPr>
          <p:cNvPr id="3" name="Text Placeholder 2">
            <a:extLst>
              <a:ext uri="{FF2B5EF4-FFF2-40B4-BE49-F238E27FC236}">
                <a16:creationId xmlns:a16="http://schemas.microsoft.com/office/drawing/2014/main" id="{079EB509-EF3F-7248-93A9-6AC98F517736}"/>
              </a:ext>
            </a:extLst>
          </p:cNvPr>
          <p:cNvSpPr>
            <a:spLocks noGrp="1"/>
          </p:cNvSpPr>
          <p:nvPr>
            <p:ph type="body" sz="quarter" idx="10"/>
          </p:nvPr>
        </p:nvSpPr>
        <p:spPr>
          <a:xfrm>
            <a:off x="530175" y="1344061"/>
            <a:ext cx="8308800" cy="3341657"/>
          </a:xfrm>
          <a:prstGeom prst="rect">
            <a:avLst/>
          </a:prstGeom>
        </p:spPr>
        <p:txBody>
          <a:bodyPr vert="horz"/>
          <a:lstStyle>
            <a:lvl1pPr marL="0" indent="0">
              <a:buNone/>
              <a:defRPr sz="2800" baseline="0">
                <a:solidFill>
                  <a:srgbClr val="392B70"/>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2446513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vert="horz"/>
          <a:lstStyle>
            <a:lvl1pPr>
              <a:defRPr b="0" i="0">
                <a:solidFill>
                  <a:srgbClr val="FFFFFF"/>
                </a:solidFill>
                <a:latin typeface="Arial" charset="0"/>
              </a:defRPr>
            </a:lvl1pPr>
          </a:lstStyle>
          <a:p>
            <a:r>
              <a:rPr lang="en-AU" dirty="0"/>
              <a:t>Click to edit Master title style</a:t>
            </a:r>
            <a:endParaRPr lang="en-US" dirty="0"/>
          </a:p>
        </p:txBody>
      </p:sp>
      <p:sp>
        <p:nvSpPr>
          <p:cNvPr id="3" name="Content Placeholder 2"/>
          <p:cNvSpPr>
            <a:spLocks noGrp="1"/>
          </p:cNvSpPr>
          <p:nvPr>
            <p:ph idx="1"/>
          </p:nvPr>
        </p:nvSpPr>
        <p:spPr>
          <a:xfrm>
            <a:off x="457200" y="1200150"/>
            <a:ext cx="8229600" cy="3394472"/>
          </a:xfrm>
          <a:prstGeom prst="rect">
            <a:avLst/>
          </a:prstGeom>
        </p:spPr>
        <p:txBody>
          <a:bodyPr vert="horz"/>
          <a:lstStyle>
            <a:lvl1pPr>
              <a:defRPr b="0" i="0">
                <a:latin typeface="Arial" charset="0"/>
              </a:defRPr>
            </a:lvl1pPr>
            <a:lvl2pPr>
              <a:defRPr b="0" i="0">
                <a:latin typeface="Arial" charset="0"/>
              </a:defRPr>
            </a:lvl2pPr>
            <a:lvl3pPr>
              <a:defRPr b="0" i="0">
                <a:latin typeface="Arial" charset="0"/>
              </a:defRPr>
            </a:lvl3pPr>
            <a:lvl4pPr>
              <a:defRPr b="0" i="0">
                <a:latin typeface="Arial" charset="0"/>
              </a:defRPr>
            </a:lvl4pPr>
            <a:lvl5pPr>
              <a:defRPr b="0" i="0">
                <a:latin typeface="Arial" charset="0"/>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Rectangle 1"/>
          <p:cNvSpPr>
            <a:spLocks noGrp="1"/>
          </p:cNvSpPr>
          <p:nvPr>
            <p:ph type="sldNum" sz="quarter" idx="10"/>
          </p:nvPr>
        </p:nvSpPr>
        <p:spPr>
          <a:xfrm>
            <a:off x="4484489" y="4905375"/>
            <a:ext cx="169664" cy="176213"/>
          </a:xfrm>
          <a:prstGeom prst="rect">
            <a:avLst/>
          </a:prstGeom>
        </p:spPr>
        <p:txBody>
          <a:bodyPr/>
          <a:lstStyle>
            <a:lvl1pPr>
              <a:defRPr b="0" i="0">
                <a:latin typeface="Arial" charset="0"/>
              </a:defRPr>
            </a:lvl1pPr>
          </a:lstStyle>
          <a:p>
            <a:pPr>
              <a:defRPr/>
            </a:pPr>
            <a:fld id="{19C6F0BF-34A7-EE4B-AF85-361EBFA7F4EE}" type="slidenum">
              <a:rPr lang="en-US" smtClean="0"/>
              <a:pPr>
                <a:defRPr/>
              </a:pPr>
              <a:t>‹#›</a:t>
            </a:fld>
            <a:endParaRPr lang="en-US" dirty="0"/>
          </a:p>
        </p:txBody>
      </p:sp>
    </p:spTree>
    <p:extLst>
      <p:ext uri="{BB962C8B-B14F-4D97-AF65-F5344CB8AC3E}">
        <p14:creationId xmlns:p14="http://schemas.microsoft.com/office/powerpoint/2010/main" val="19719794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605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chemeClr val="bg1"/>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138760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chemeClr val="bg1"/>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159118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chemeClr val="bg1"/>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1044945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chemeClr val="bg1"/>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5675691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549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17600" y="529200"/>
            <a:ext cx="8308800" cy="4154400"/>
          </a:xfrm>
          <a:prstGeom prst="rect">
            <a:avLst/>
          </a:prstGeom>
        </p:spPr>
        <p:txBody>
          <a:bodyPr vert="horz"/>
          <a:lstStyle>
            <a:lvl1pPr marL="0" indent="0">
              <a:buNone/>
              <a:defRPr>
                <a:solidFill>
                  <a:srgbClr val="FFFFFF"/>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1695257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FFFFFF"/>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
        <p:nvSpPr>
          <p:cNvPr id="3" name="Text Placeholder 2"/>
          <p:cNvSpPr>
            <a:spLocks noGrp="1"/>
          </p:cNvSpPr>
          <p:nvPr>
            <p:ph type="body" sz="quarter" idx="10"/>
          </p:nvPr>
        </p:nvSpPr>
        <p:spPr>
          <a:xfrm>
            <a:off x="530175" y="1344061"/>
            <a:ext cx="8308800" cy="3341657"/>
          </a:xfrm>
          <a:prstGeom prst="rect">
            <a:avLst/>
          </a:prstGeom>
        </p:spPr>
        <p:txBody>
          <a:bodyPr vert="horz"/>
          <a:lstStyle>
            <a:lvl1pPr marL="0" indent="0">
              <a:buNone/>
              <a:defRPr sz="2800" baseline="0">
                <a:solidFill>
                  <a:schemeClr val="bg1"/>
                </a:solidFill>
                <a:latin typeface="Arial"/>
                <a:cs typeface="Arial"/>
              </a:defRPr>
            </a:lvl1pPr>
          </a:lstStyle>
          <a:p>
            <a:pPr lvl="0"/>
            <a:r>
              <a:rPr lang="en-AU" dirty="0"/>
              <a:t>Click to edit Master text styles</a:t>
            </a:r>
          </a:p>
        </p:txBody>
      </p:sp>
    </p:spTree>
    <p:extLst>
      <p:ext uri="{BB962C8B-B14F-4D97-AF65-F5344CB8AC3E}">
        <p14:creationId xmlns:p14="http://schemas.microsoft.com/office/powerpoint/2010/main" val="10413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 Placeholder 3"/>
          <p:cNvSpPr>
            <a:spLocks noGrp="1"/>
          </p:cNvSpPr>
          <p:nvPr>
            <p:ph type="body" sz="quarter" idx="11"/>
          </p:nvPr>
        </p:nvSpPr>
        <p:spPr>
          <a:xfrm>
            <a:off x="530175" y="357188"/>
            <a:ext cx="8308800" cy="801687"/>
          </a:xfrm>
          <a:prstGeom prst="rect">
            <a:avLst/>
          </a:prstGeom>
        </p:spPr>
        <p:txBody>
          <a:bodyPr vert="horz"/>
          <a:lstStyle>
            <a:lvl1pPr marL="0" indent="0">
              <a:buNone/>
              <a:defRPr sz="4000">
                <a:solidFill>
                  <a:srgbClr val="FFFFFF"/>
                </a:solidFill>
                <a:latin typeface="Arial Black"/>
                <a:cs typeface="Arial Black"/>
              </a:defRPr>
            </a:lvl1pPr>
            <a:lvl2pPr>
              <a:defRPr>
                <a:solidFill>
                  <a:srgbClr val="FFFFFF"/>
                </a:solidFill>
                <a:latin typeface="Berthold AG Book Stencil"/>
                <a:cs typeface="Berthold AG Book Stencil"/>
              </a:defRPr>
            </a:lvl2pPr>
            <a:lvl3pPr>
              <a:defRPr>
                <a:solidFill>
                  <a:srgbClr val="FFFFFF"/>
                </a:solidFill>
                <a:latin typeface="Berthold AG Book Stencil"/>
                <a:cs typeface="Berthold AG Book Stencil"/>
              </a:defRPr>
            </a:lvl3pPr>
            <a:lvl4pPr>
              <a:defRPr>
                <a:solidFill>
                  <a:srgbClr val="FFFFFF"/>
                </a:solidFill>
                <a:latin typeface="Berthold AG Book Stencil"/>
                <a:cs typeface="Berthold AG Book Stencil"/>
              </a:defRPr>
            </a:lvl4pPr>
            <a:lvl5pPr>
              <a:defRPr>
                <a:solidFill>
                  <a:srgbClr val="FFFFFF"/>
                </a:solidFill>
                <a:latin typeface="Berthold AG Book Stencil"/>
                <a:cs typeface="Berthold AG Book Stencil"/>
              </a:defRPr>
            </a:lvl5pPr>
          </a:lstStyle>
          <a:p>
            <a:pPr lvl="0"/>
            <a:r>
              <a:rPr lang="en-AU" dirty="0"/>
              <a:t>Click to edit Master text styles</a:t>
            </a:r>
          </a:p>
        </p:txBody>
      </p:sp>
    </p:spTree>
    <p:extLst>
      <p:ext uri="{BB962C8B-B14F-4D97-AF65-F5344CB8AC3E}">
        <p14:creationId xmlns:p14="http://schemas.microsoft.com/office/powerpoint/2010/main" val="3803814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17600" y="529200"/>
            <a:ext cx="8308800" cy="4154400"/>
          </a:xfrm>
          <a:prstGeom prst="rect">
            <a:avLst/>
          </a:prstGeom>
        </p:spPr>
        <p:txBody>
          <a:bodyPr vert="horz"/>
          <a:lstStyle>
            <a:lvl1pPr marL="0" indent="0">
              <a:buNone/>
              <a:defRPr b="0" i="0">
                <a:solidFill>
                  <a:srgbClr val="3C3C3B"/>
                </a:solidFill>
                <a:latin typeface="Arial Regular" charset="0"/>
                <a:cs typeface="Arial Regular" charset="0"/>
              </a:defRPr>
            </a:lvl1pPr>
          </a:lstStyle>
          <a:p>
            <a:pPr lvl="0"/>
            <a:endParaRPr lang="en-AU" dirty="0"/>
          </a:p>
        </p:txBody>
      </p:sp>
    </p:spTree>
    <p:extLst>
      <p:ext uri="{BB962C8B-B14F-4D97-AF65-F5344CB8AC3E}">
        <p14:creationId xmlns:p14="http://schemas.microsoft.com/office/powerpoint/2010/main" val="1109304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lvl1pPr>
              <a:defRPr b="0" i="0">
                <a:latin typeface="Arial" charset="0"/>
              </a:defRPr>
            </a:lvl1pPr>
          </a:lstStyle>
          <a:p>
            <a:r>
              <a:rPr lang="en-US" dirty="0"/>
              <a:t>Click to edit Master title style</a:t>
            </a:r>
            <a:endParaRPr lang="en-AU" dirty="0"/>
          </a:p>
        </p:txBody>
      </p:sp>
    </p:spTree>
    <p:extLst>
      <p:ext uri="{BB962C8B-B14F-4D97-AF65-F5344CB8AC3E}">
        <p14:creationId xmlns:p14="http://schemas.microsoft.com/office/powerpoint/2010/main" val="1266452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92B7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075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9.png"/><Relationship Id="rId5" Type="http://schemas.openxmlformats.org/officeDocument/2006/relationships/slideLayout" Target="../slideLayouts/slideLayout21.xml"/><Relationship Id="rId10" Type="http://schemas.openxmlformats.org/officeDocument/2006/relationships/theme" Target="../theme/theme5.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6.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92B7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94D6BE-9922-3E48-99E4-6A89973632FB}"/>
              </a:ext>
            </a:extLst>
          </p:cNvPr>
          <p:cNvSpPr txBox="1"/>
          <p:nvPr userDrawn="1"/>
        </p:nvSpPr>
        <p:spPr>
          <a:xfrm>
            <a:off x="124018" y="4813274"/>
            <a:ext cx="2231136" cy="230832"/>
          </a:xfrm>
          <a:prstGeom prst="rect">
            <a:avLst/>
          </a:prstGeom>
          <a:noFill/>
        </p:spPr>
        <p:txBody>
          <a:bodyPr wrap="square" rtlCol="0">
            <a:spAutoFit/>
          </a:bodyPr>
          <a:lstStyle/>
          <a:p>
            <a:r>
              <a:rPr lang="en-AU" sz="900" dirty="0">
                <a:solidFill>
                  <a:schemeClr val="bg1"/>
                </a:solidFill>
                <a:latin typeface="Arial" charset="0"/>
                <a:ea typeface="Arial" charset="0"/>
                <a:cs typeface="Arial" charset="0"/>
              </a:rPr>
              <a:t>Copyright © High Resolves 2018</a:t>
            </a:r>
          </a:p>
        </p:txBody>
      </p:sp>
      <p:pic>
        <p:nvPicPr>
          <p:cNvPr id="6" name="Picture 5">
            <a:extLst>
              <a:ext uri="{FF2B5EF4-FFF2-40B4-BE49-F238E27FC236}">
                <a16:creationId xmlns:a16="http://schemas.microsoft.com/office/drawing/2014/main" id="{ECEBA5A0-EF9C-B34F-8725-33562981E86D}"/>
              </a:ext>
            </a:extLst>
          </p:cNvPr>
          <p:cNvPicPr>
            <a:picLocks noChangeAspect="1"/>
          </p:cNvPicPr>
          <p:nvPr userDrawn="1"/>
        </p:nvPicPr>
        <p:blipFill rotWithShape="1">
          <a:blip r:embed="rId10"/>
          <a:srcRect l="14894" t="21276" r="13617" b="25107"/>
          <a:stretch/>
        </p:blipFill>
        <p:spPr>
          <a:xfrm>
            <a:off x="7937500" y="4279900"/>
            <a:ext cx="1066800" cy="800100"/>
          </a:xfrm>
          <a:prstGeom prst="rect">
            <a:avLst/>
          </a:prstGeom>
        </p:spPr>
      </p:pic>
    </p:spTree>
    <p:extLst>
      <p:ext uri="{BB962C8B-B14F-4D97-AF65-F5344CB8AC3E}">
        <p14:creationId xmlns:p14="http://schemas.microsoft.com/office/powerpoint/2010/main" val="2315930047"/>
      </p:ext>
    </p:extLst>
  </p:cSld>
  <p:clrMap bg1="lt1" tx1="dk1" bg2="lt2" tx2="dk2" accent1="accent1" accent2="accent2" accent3="accent3" accent4="accent4" accent5="accent5" accent6="accent6" hlink="hlink" folHlink="folHlink"/>
  <p:sldLayoutIdLst>
    <p:sldLayoutId id="2147483649" r:id="rId1"/>
    <p:sldLayoutId id="2147483784" r:id="rId2"/>
    <p:sldLayoutId id="2147483769" r:id="rId3"/>
    <p:sldLayoutId id="2147483687" r:id="rId4"/>
    <p:sldLayoutId id="2147483669" r:id="rId5"/>
    <p:sldLayoutId id="2147483746" r:id="rId6"/>
    <p:sldLayoutId id="2147483748" r:id="rId7"/>
    <p:sldLayoutId id="2147483762"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92B7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94D6BE-9922-3E48-99E4-6A89973632FB}"/>
              </a:ext>
            </a:extLst>
          </p:cNvPr>
          <p:cNvSpPr txBox="1"/>
          <p:nvPr userDrawn="1"/>
        </p:nvSpPr>
        <p:spPr>
          <a:xfrm>
            <a:off x="124018" y="4813274"/>
            <a:ext cx="2231136" cy="230832"/>
          </a:xfrm>
          <a:prstGeom prst="rect">
            <a:avLst/>
          </a:prstGeom>
          <a:noFill/>
        </p:spPr>
        <p:txBody>
          <a:bodyPr wrap="square" rtlCol="0">
            <a:spAutoFit/>
          </a:bodyPr>
          <a:lstStyle/>
          <a:p>
            <a:r>
              <a:rPr lang="en-AU" sz="900" dirty="0">
                <a:solidFill>
                  <a:schemeClr val="bg1"/>
                </a:solidFill>
                <a:latin typeface="Arial" charset="0"/>
                <a:ea typeface="Arial" charset="0"/>
                <a:cs typeface="Arial" charset="0"/>
              </a:rPr>
              <a:t>Copyright © High Resolves 2018</a:t>
            </a:r>
          </a:p>
        </p:txBody>
      </p:sp>
      <p:sp>
        <p:nvSpPr>
          <p:cNvPr id="4" name="TextBox 3">
            <a:extLst>
              <a:ext uri="{FF2B5EF4-FFF2-40B4-BE49-F238E27FC236}">
                <a16:creationId xmlns:a16="http://schemas.microsoft.com/office/drawing/2014/main" id="{BE9332E0-61A9-A747-BDCE-6E7705321D86}"/>
              </a:ext>
            </a:extLst>
          </p:cNvPr>
          <p:cNvSpPr txBox="1"/>
          <p:nvPr userDrawn="1"/>
        </p:nvSpPr>
        <p:spPr>
          <a:xfrm>
            <a:off x="7096318" y="4813274"/>
            <a:ext cx="1933382" cy="230832"/>
          </a:xfrm>
          <a:prstGeom prst="rect">
            <a:avLst/>
          </a:prstGeom>
          <a:noFill/>
        </p:spPr>
        <p:txBody>
          <a:bodyPr wrap="square" rtlCol="0">
            <a:spAutoFit/>
          </a:bodyPr>
          <a:lstStyle/>
          <a:p>
            <a:pPr algn="r"/>
            <a:r>
              <a:rPr lang="en-AU" sz="900" dirty="0" err="1">
                <a:solidFill>
                  <a:schemeClr val="bg1"/>
                </a:solidFill>
                <a:latin typeface="Arial" charset="0"/>
                <a:ea typeface="Arial" charset="0"/>
                <a:cs typeface="Arial" charset="0"/>
              </a:rPr>
              <a:t>videosforchange.org</a:t>
            </a:r>
            <a:endParaRPr lang="en-AU" sz="9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008248128"/>
      </p:ext>
    </p:extLst>
  </p:cSld>
  <p:clrMap bg1="lt1" tx1="dk1" bg2="lt2" tx2="dk2" accent1="accent1" accent2="accent2" accent3="accent3" accent4="accent4" accent5="accent5" accent6="accent6" hlink="hlink" folHlink="folHlink"/>
  <p:sldLayoutIdLst>
    <p:sldLayoutId id="2147483771" r:id="rId1"/>
    <p:sldLayoutId id="2147483773" r:id="rId2"/>
    <p:sldLayoutId id="2147483774" r:id="rId3"/>
    <p:sldLayoutId id="2147483775" r:id="rId4"/>
    <p:sldLayoutId id="2147483776"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92B7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642620"/>
      </p:ext>
    </p:extLst>
  </p:cSld>
  <p:clrMap bg1="lt1" tx1="dk1" bg2="lt2" tx2="dk2" accent1="accent1" accent2="accent2" accent3="accent3" accent4="accent4" accent5="accent5" accent6="accent6" hlink="hlink" folHlink="folHlink"/>
  <p:sldLayoutIdLst>
    <p:sldLayoutId id="214748378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834161"/>
      </p:ext>
    </p:extLst>
  </p:cSld>
  <p:clrMap bg1="lt1" tx1="dk1" bg2="lt2" tx2="dk2" accent1="accent1" accent2="accent2" accent3="accent3" accent4="accent4" accent5="accent5" accent6="accent6" hlink="hlink" folHlink="folHlink"/>
  <p:sldLayoutIdLst>
    <p:sldLayoutId id="2147483783" r:id="rId1"/>
    <p:sldLayoutId id="2147483786"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4EA7BF-5C31-9E41-A23E-E3C1F5BDD253}"/>
              </a:ext>
            </a:extLst>
          </p:cNvPr>
          <p:cNvSpPr txBox="1"/>
          <p:nvPr userDrawn="1"/>
        </p:nvSpPr>
        <p:spPr>
          <a:xfrm>
            <a:off x="122400" y="4813200"/>
            <a:ext cx="2231136" cy="230832"/>
          </a:xfrm>
          <a:prstGeom prst="rect">
            <a:avLst/>
          </a:prstGeom>
          <a:noFill/>
        </p:spPr>
        <p:txBody>
          <a:bodyPr wrap="square" rtlCol="0">
            <a:spAutoFit/>
          </a:bodyPr>
          <a:lstStyle/>
          <a:p>
            <a:r>
              <a:rPr lang="en-AU" sz="900" dirty="0">
                <a:solidFill>
                  <a:srgbClr val="392B70"/>
                </a:solidFill>
                <a:latin typeface="Arial" charset="0"/>
                <a:ea typeface="Arial" charset="0"/>
                <a:cs typeface="Arial" charset="0"/>
              </a:rPr>
              <a:t>Copyright © High Resolves 2018</a:t>
            </a:r>
          </a:p>
        </p:txBody>
      </p:sp>
      <p:pic>
        <p:nvPicPr>
          <p:cNvPr id="3" name="Picture 2">
            <a:extLst>
              <a:ext uri="{FF2B5EF4-FFF2-40B4-BE49-F238E27FC236}">
                <a16:creationId xmlns:a16="http://schemas.microsoft.com/office/drawing/2014/main" id="{F16098F6-8517-9040-B517-E8ED068BD11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128500" y="4483600"/>
            <a:ext cx="834233" cy="554183"/>
          </a:xfrm>
          <a:prstGeom prst="rect">
            <a:avLst/>
          </a:prstGeom>
        </p:spPr>
      </p:pic>
    </p:spTree>
    <p:extLst>
      <p:ext uri="{BB962C8B-B14F-4D97-AF65-F5344CB8AC3E}">
        <p14:creationId xmlns:p14="http://schemas.microsoft.com/office/powerpoint/2010/main" val="2660430168"/>
      </p:ext>
    </p:extLst>
  </p:cSld>
  <p:clrMap bg1="lt1" tx1="dk1" bg2="lt2" tx2="dk2" accent1="accent1" accent2="accent2" accent3="accent3" accent4="accent4" accent5="accent5" accent6="accent6" hlink="hlink" folHlink="folHlink"/>
  <p:sldLayoutIdLst>
    <p:sldLayoutId id="2147483693" r:id="rId1"/>
    <p:sldLayoutId id="2147483787" r:id="rId2"/>
    <p:sldLayoutId id="2147483785" r:id="rId3"/>
    <p:sldLayoutId id="2147483779" r:id="rId4"/>
    <p:sldLayoutId id="2147483778" r:id="rId5"/>
    <p:sldLayoutId id="2147483683" r:id="rId6"/>
    <p:sldLayoutId id="2147483684" r:id="rId7"/>
    <p:sldLayoutId id="2147483685" r:id="rId8"/>
    <p:sldLayoutId id="2147483756"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5A00"/>
        </a:solidFill>
        <a:effectLst/>
      </p:bgPr>
    </p:bg>
    <p:spTree>
      <p:nvGrpSpPr>
        <p:cNvPr id="1" name=""/>
        <p:cNvGrpSpPr/>
        <p:nvPr/>
      </p:nvGrpSpPr>
      <p:grpSpPr>
        <a:xfrm>
          <a:off x="0" y="0"/>
          <a:ext cx="0" cy="0"/>
          <a:chOff x="0" y="0"/>
          <a:chExt cx="0" cy="0"/>
        </a:xfrm>
      </p:grpSpPr>
      <p:sp>
        <p:nvSpPr>
          <p:cNvPr id="3" name="Rectangle 2"/>
          <p:cNvSpPr/>
          <p:nvPr userDrawn="1"/>
        </p:nvSpPr>
        <p:spPr>
          <a:xfrm>
            <a:off x="1500751" y="0"/>
            <a:ext cx="2193406" cy="1847618"/>
          </a:xfrm>
          <a:prstGeom prst="rect">
            <a:avLst/>
          </a:prstGeom>
          <a:solidFill>
            <a:srgbClr val="FF78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0" i="0" dirty="0">
              <a:latin typeface="Arial" charset="0"/>
            </a:endParaRPr>
          </a:p>
        </p:txBody>
      </p:sp>
      <p:sp>
        <p:nvSpPr>
          <p:cNvPr id="4" name="Rectangle 3"/>
          <p:cNvSpPr/>
          <p:nvPr userDrawn="1"/>
        </p:nvSpPr>
        <p:spPr>
          <a:xfrm>
            <a:off x="1500751" y="3295882"/>
            <a:ext cx="2193406" cy="1847618"/>
          </a:xfrm>
          <a:prstGeom prst="rect">
            <a:avLst/>
          </a:prstGeom>
          <a:solidFill>
            <a:srgbClr val="FF78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0" i="0" dirty="0">
              <a:latin typeface="Arial" charset="0"/>
            </a:endParaRPr>
          </a:p>
        </p:txBody>
      </p:sp>
      <p:sp>
        <p:nvSpPr>
          <p:cNvPr id="5" name="Right Triangle 4"/>
          <p:cNvSpPr/>
          <p:nvPr userDrawn="1"/>
        </p:nvSpPr>
        <p:spPr>
          <a:xfrm>
            <a:off x="5137187" y="2872469"/>
            <a:ext cx="1577713" cy="2271031"/>
          </a:xfrm>
          <a:prstGeom prst="rtTriangle">
            <a:avLst/>
          </a:prstGeom>
          <a:solidFill>
            <a:srgbClr val="FF781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b="0" i="0" dirty="0">
              <a:latin typeface="Arial" charset="0"/>
            </a:endParaRPr>
          </a:p>
        </p:txBody>
      </p:sp>
      <p:sp>
        <p:nvSpPr>
          <p:cNvPr id="9" name="Pie 8"/>
          <p:cNvSpPr/>
          <p:nvPr/>
        </p:nvSpPr>
        <p:spPr>
          <a:xfrm rot="10800000">
            <a:off x="3540233" y="-3"/>
            <a:ext cx="3174665" cy="2872469"/>
          </a:xfrm>
          <a:prstGeom prst="pie">
            <a:avLst>
              <a:gd name="adj1" fmla="val 5298398"/>
              <a:gd name="adj2" fmla="val 16200000"/>
            </a:avLst>
          </a:prstGeom>
          <a:solidFill>
            <a:srgbClr val="FF781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b="0" i="0" dirty="0">
              <a:latin typeface="Arial" charset="0"/>
            </a:endParaRPr>
          </a:p>
        </p:txBody>
      </p:sp>
    </p:spTree>
    <p:extLst>
      <p:ext uri="{BB962C8B-B14F-4D97-AF65-F5344CB8AC3E}">
        <p14:creationId xmlns:p14="http://schemas.microsoft.com/office/powerpoint/2010/main" val="310536669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9" r:id="rId5"/>
    <p:sldLayoutId id="2147483763" r:id="rId6"/>
    <p:sldLayoutId id="2147483764" r:id="rId7"/>
    <p:sldLayoutId id="2147483765" r:id="rId8"/>
    <p:sldLayoutId id="2147483766" r:id="rId9"/>
    <p:sldLayoutId id="2147483767" r:id="rId10"/>
    <p:sldLayoutId id="214748376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VF2mUJ0P3xU"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s://www.youtube.com/watch?v=DSSdlP6OC-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2F8BA176-591A-C84C-98FC-5823D2438F2F}"/>
              </a:ext>
            </a:extLst>
          </p:cNvPr>
          <p:cNvSpPr txBox="1">
            <a:spLocks/>
          </p:cNvSpPr>
          <p:nvPr/>
        </p:nvSpPr>
        <p:spPr>
          <a:xfrm>
            <a:off x="1167600" y="1286400"/>
            <a:ext cx="5853600" cy="2178000"/>
          </a:xfrm>
          <a:prstGeom prst="rect">
            <a:avLst/>
          </a:prstGeom>
        </p:spPr>
        <p:txBody>
          <a:bodyPr vert="horz"/>
          <a:lstStyle>
            <a:lvl1pPr marL="0" indent="0" algn="l" defTabSz="457200" rtl="0" eaLnBrk="1" latinLnBrk="0" hangingPunct="1">
              <a:spcBef>
                <a:spcPct val="20000"/>
              </a:spcBef>
              <a:buFont typeface="Arial"/>
              <a:buNone/>
              <a:defRPr sz="4400" b="1" i="0" kern="1200" baseline="0">
                <a:solidFill>
                  <a:schemeClr val="bg1"/>
                </a:solidFill>
                <a:latin typeface="Arial Black" panose="020B0604020202020204" pitchFamily="34" charset="0"/>
                <a:ea typeface="+mn-ea"/>
                <a:cs typeface="Arial Black"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AU" dirty="0"/>
              <a:t>Videos for Change</a:t>
            </a:r>
          </a:p>
          <a:p>
            <a:r>
              <a:rPr lang="en-AU" b="0" dirty="0">
                <a:latin typeface="Arial" panose="020B0604020202020204" pitchFamily="34" charset="0"/>
                <a:cs typeface="Arial" panose="020B0604020202020204" pitchFamily="34" charset="0"/>
              </a:rPr>
              <a:t>6. Editing your Video</a:t>
            </a:r>
          </a:p>
        </p:txBody>
      </p:sp>
    </p:spTree>
    <p:extLst>
      <p:ext uri="{BB962C8B-B14F-4D97-AF65-F5344CB8AC3E}">
        <p14:creationId xmlns:p14="http://schemas.microsoft.com/office/powerpoint/2010/main" val="1117181689"/>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prstGeom prst="rect">
            <a:avLst/>
          </a:prstGeom>
        </p:spPr>
        <p:txBody>
          <a:bodyPr anchor="ctr"/>
          <a:lstStyle/>
          <a:p>
            <a:r>
              <a:rPr lang="en-AU" dirty="0"/>
              <a:t>1. Team review</a:t>
            </a:r>
          </a:p>
        </p:txBody>
      </p:sp>
      <p:sp>
        <p:nvSpPr>
          <p:cNvPr id="2" name="Text Placeholder 1"/>
          <p:cNvSpPr>
            <a:spLocks noGrp="1"/>
          </p:cNvSpPr>
          <p:nvPr>
            <p:ph type="body" sz="quarter" idx="10"/>
          </p:nvPr>
        </p:nvSpPr>
        <p:spPr>
          <a:xfrm>
            <a:off x="530175" y="1344061"/>
            <a:ext cx="7585125" cy="3341657"/>
          </a:xfrm>
        </p:spPr>
        <p:txBody>
          <a:bodyPr/>
          <a:lstStyle/>
          <a:p>
            <a:pPr marL="457200" indent="-457200">
              <a:buFont typeface="Arial" charset="0"/>
              <a:buChar char="•"/>
            </a:pPr>
            <a:r>
              <a:rPr lang="en-AU" sz="2400" dirty="0"/>
              <a:t>Does your video meet the brief you outlined?</a:t>
            </a:r>
          </a:p>
          <a:p>
            <a:pPr marL="457200" indent="-457200">
              <a:buFont typeface="Arial" charset="0"/>
              <a:buChar char="•"/>
            </a:pPr>
            <a:r>
              <a:rPr lang="en-AU" sz="2400" dirty="0"/>
              <a:t>Are the sound and images clear?</a:t>
            </a:r>
          </a:p>
          <a:p>
            <a:pPr marL="457200" indent="-457200">
              <a:buFont typeface="Arial" charset="0"/>
              <a:buChar char="•"/>
            </a:pPr>
            <a:r>
              <a:rPr lang="en-AU" sz="2400" dirty="0"/>
              <a:t>Are there any spelling mistakes?</a:t>
            </a:r>
          </a:p>
          <a:p>
            <a:pPr marL="457200" indent="-457200">
              <a:buFont typeface="Arial" charset="0"/>
              <a:buChar char="•"/>
            </a:pPr>
            <a:r>
              <a:rPr lang="en-AU" sz="2400" dirty="0"/>
              <a:t>Will the audience have enough time to read any captions?</a:t>
            </a:r>
          </a:p>
          <a:p>
            <a:pPr marL="457200" indent="-457200">
              <a:buFont typeface="Arial" charset="0"/>
              <a:buChar char="•"/>
            </a:pPr>
            <a:r>
              <a:rPr lang="en-AU" sz="2400" dirty="0"/>
              <a:t>Is the video no longer than one minute?</a:t>
            </a:r>
          </a:p>
        </p:txBody>
      </p:sp>
    </p:spTree>
    <p:extLst>
      <p:ext uri="{BB962C8B-B14F-4D97-AF65-F5344CB8AC3E}">
        <p14:creationId xmlns:p14="http://schemas.microsoft.com/office/powerpoint/2010/main" val="493991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53A5659-0A2D-3B40-8490-F134CED331DB}"/>
              </a:ext>
            </a:extLst>
          </p:cNvPr>
          <p:cNvSpPr>
            <a:spLocks noGrp="1"/>
          </p:cNvSpPr>
          <p:nvPr>
            <p:ph type="body" sz="quarter" idx="11"/>
          </p:nvPr>
        </p:nvSpPr>
        <p:spPr/>
        <p:txBody>
          <a:bodyPr/>
          <a:lstStyle/>
          <a:p>
            <a:r>
              <a:rPr lang="en-AU" dirty="0"/>
              <a:t>2. Test Screening</a:t>
            </a:r>
          </a:p>
        </p:txBody>
      </p:sp>
      <p:pic>
        <p:nvPicPr>
          <p:cNvPr id="10" name="Picture 9">
            <a:extLst>
              <a:ext uri="{FF2B5EF4-FFF2-40B4-BE49-F238E27FC236}">
                <a16:creationId xmlns:a16="http://schemas.microsoft.com/office/drawing/2014/main" id="{A841DAD0-650E-1845-990A-B764BC92A778}"/>
              </a:ext>
            </a:extLst>
          </p:cNvPr>
          <p:cNvPicPr>
            <a:picLocks noChangeAspect="1"/>
          </p:cNvPicPr>
          <p:nvPr/>
        </p:nvPicPr>
        <p:blipFill>
          <a:blip r:embed="rId3"/>
          <a:stretch>
            <a:fillRect/>
          </a:stretch>
        </p:blipFill>
        <p:spPr>
          <a:xfrm>
            <a:off x="5200650" y="1473200"/>
            <a:ext cx="2730500" cy="2730500"/>
          </a:xfrm>
          <a:prstGeom prst="rect">
            <a:avLst/>
          </a:prstGeom>
        </p:spPr>
      </p:pic>
    </p:spTree>
    <p:extLst>
      <p:ext uri="{BB962C8B-B14F-4D97-AF65-F5344CB8AC3E}">
        <p14:creationId xmlns:p14="http://schemas.microsoft.com/office/powerpoint/2010/main" val="1360358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A4B29F4-A26F-BC44-9A4C-56573AA82DE0}"/>
              </a:ext>
            </a:extLst>
          </p:cNvPr>
          <p:cNvSpPr>
            <a:spLocks noGrp="1"/>
          </p:cNvSpPr>
          <p:nvPr>
            <p:ph type="body" sz="quarter" idx="11"/>
          </p:nvPr>
        </p:nvSpPr>
        <p:spPr/>
        <p:txBody>
          <a:bodyPr/>
          <a:lstStyle/>
          <a:p>
            <a:r>
              <a:rPr lang="en-AU" dirty="0"/>
              <a:t>Giving &amp; receiving feedback</a:t>
            </a:r>
          </a:p>
        </p:txBody>
      </p:sp>
      <p:sp>
        <p:nvSpPr>
          <p:cNvPr id="3" name="Rectangle 2"/>
          <p:cNvSpPr/>
          <p:nvPr/>
        </p:nvSpPr>
        <p:spPr>
          <a:xfrm>
            <a:off x="530175" y="1454977"/>
            <a:ext cx="7716279" cy="461665"/>
          </a:xfrm>
          <a:prstGeom prst="rect">
            <a:avLst/>
          </a:prstGeom>
        </p:spPr>
        <p:txBody>
          <a:bodyPr wrap="square">
            <a:spAutoFit/>
          </a:bodyPr>
          <a:lstStyle/>
          <a:p>
            <a:pPr marL="378900" indent="-342900">
              <a:spcBef>
                <a:spcPts val="1200"/>
              </a:spcBef>
              <a:buFont typeface="Arial"/>
              <a:buChar char="•"/>
            </a:pPr>
            <a:r>
              <a:rPr lang="en-AU" sz="2400" dirty="0">
                <a:solidFill>
                  <a:srgbClr val="392B70"/>
                </a:solidFill>
                <a:latin typeface="Arial" charset="0"/>
              </a:rPr>
              <a:t>Be considerate of people’s feelings and their work</a:t>
            </a:r>
          </a:p>
        </p:txBody>
      </p:sp>
      <p:sp>
        <p:nvSpPr>
          <p:cNvPr id="4" name="Rectangle 3"/>
          <p:cNvSpPr/>
          <p:nvPr/>
        </p:nvSpPr>
        <p:spPr>
          <a:xfrm>
            <a:off x="542875" y="2047086"/>
            <a:ext cx="4673074" cy="461665"/>
          </a:xfrm>
          <a:prstGeom prst="rect">
            <a:avLst/>
          </a:prstGeom>
        </p:spPr>
        <p:txBody>
          <a:bodyPr wrap="none">
            <a:spAutoFit/>
          </a:bodyPr>
          <a:lstStyle/>
          <a:p>
            <a:pPr marL="378900" indent="-342900">
              <a:spcBef>
                <a:spcPts val="1200"/>
              </a:spcBef>
              <a:buFont typeface="Arial"/>
              <a:buChar char="•"/>
            </a:pPr>
            <a:r>
              <a:rPr lang="en-AU" sz="2400" dirty="0">
                <a:solidFill>
                  <a:srgbClr val="392B70"/>
                </a:solidFill>
                <a:latin typeface="Arial" charset="0"/>
              </a:rPr>
              <a:t>Be open to receiving feedback</a:t>
            </a:r>
            <a:endParaRPr lang="en-AU" dirty="0">
              <a:solidFill>
                <a:srgbClr val="392B70"/>
              </a:solidFill>
              <a:latin typeface="Arial" charset="0"/>
            </a:endParaRPr>
          </a:p>
        </p:txBody>
      </p:sp>
      <p:sp>
        <p:nvSpPr>
          <p:cNvPr id="10" name="Rectangle 9"/>
          <p:cNvSpPr/>
          <p:nvPr/>
        </p:nvSpPr>
        <p:spPr>
          <a:xfrm>
            <a:off x="542875" y="2639195"/>
            <a:ext cx="7436748" cy="461665"/>
          </a:xfrm>
          <a:prstGeom prst="rect">
            <a:avLst/>
          </a:prstGeom>
        </p:spPr>
        <p:txBody>
          <a:bodyPr wrap="square">
            <a:spAutoFit/>
          </a:bodyPr>
          <a:lstStyle/>
          <a:p>
            <a:pPr marL="378900" indent="-342900">
              <a:spcBef>
                <a:spcPts val="1200"/>
              </a:spcBef>
              <a:buFont typeface="Arial"/>
              <a:buChar char="•"/>
            </a:pPr>
            <a:r>
              <a:rPr lang="en-AU" sz="2400" dirty="0">
                <a:solidFill>
                  <a:srgbClr val="392B70"/>
                </a:solidFill>
                <a:latin typeface="Arial" charset="0"/>
              </a:rPr>
              <a:t>Be constructive, offer ideas for improvement</a:t>
            </a:r>
          </a:p>
        </p:txBody>
      </p:sp>
      <p:sp>
        <p:nvSpPr>
          <p:cNvPr id="11" name="Rectangle 10"/>
          <p:cNvSpPr/>
          <p:nvPr/>
        </p:nvSpPr>
        <p:spPr>
          <a:xfrm>
            <a:off x="530175" y="3231303"/>
            <a:ext cx="8475394" cy="461665"/>
          </a:xfrm>
          <a:prstGeom prst="rect">
            <a:avLst/>
          </a:prstGeom>
        </p:spPr>
        <p:txBody>
          <a:bodyPr wrap="square">
            <a:spAutoFit/>
          </a:bodyPr>
          <a:lstStyle/>
          <a:p>
            <a:pPr marL="378900" indent="-342900">
              <a:spcBef>
                <a:spcPts val="1200"/>
              </a:spcBef>
              <a:buFont typeface="Arial"/>
              <a:buChar char="•"/>
            </a:pPr>
            <a:r>
              <a:rPr lang="en-AU" sz="2400" dirty="0">
                <a:solidFill>
                  <a:srgbClr val="392B70"/>
                </a:solidFill>
                <a:latin typeface="Arial" charset="0"/>
              </a:rPr>
              <a:t>To fully understand the feedback ask clarifying questions</a:t>
            </a:r>
          </a:p>
        </p:txBody>
      </p:sp>
    </p:spTree>
    <p:extLst>
      <p:ext uri="{BB962C8B-B14F-4D97-AF65-F5344CB8AC3E}">
        <p14:creationId xmlns:p14="http://schemas.microsoft.com/office/powerpoint/2010/main" val="74785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chor="ctr"/>
          <a:lstStyle/>
          <a:p>
            <a:r>
              <a:rPr lang="en-AU" dirty="0"/>
              <a:t>Why edit your video?</a:t>
            </a:r>
          </a:p>
        </p:txBody>
      </p:sp>
      <p:sp>
        <p:nvSpPr>
          <p:cNvPr id="2" name="Text Placeholder 1"/>
          <p:cNvSpPr>
            <a:spLocks noGrp="1"/>
          </p:cNvSpPr>
          <p:nvPr>
            <p:ph type="body" sz="quarter" idx="10"/>
          </p:nvPr>
        </p:nvSpPr>
        <p:spPr>
          <a:xfrm>
            <a:off x="530175" y="1344061"/>
            <a:ext cx="7483525" cy="3341657"/>
          </a:xfrm>
        </p:spPr>
        <p:txBody>
          <a:bodyPr/>
          <a:lstStyle/>
          <a:p>
            <a:pPr marL="457200" indent="-457200">
              <a:buFont typeface="Arial" charset="0"/>
              <a:buChar char="•"/>
            </a:pPr>
            <a:r>
              <a:rPr lang="en-AU" sz="2400" dirty="0"/>
              <a:t>Editing allows you to refine your video and make sure your message is as clear and powerful as possible</a:t>
            </a:r>
          </a:p>
          <a:p>
            <a:pPr marL="457200" indent="-457200">
              <a:buFont typeface="Arial" charset="0"/>
              <a:buChar char="•"/>
            </a:pPr>
            <a:r>
              <a:rPr lang="en-AU" sz="2400" dirty="0"/>
              <a:t>Use editing software such as Windows Movie Maker or Apple iMovie to rearrange your footage, add music and sound effects, add titles, transitions and special effects</a:t>
            </a:r>
          </a:p>
        </p:txBody>
      </p:sp>
    </p:spTree>
    <p:extLst>
      <p:ext uri="{BB962C8B-B14F-4D97-AF65-F5344CB8AC3E}">
        <p14:creationId xmlns:p14="http://schemas.microsoft.com/office/powerpoint/2010/main" val="1297255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432105" y="4599800"/>
            <a:ext cx="711895" cy="369332"/>
          </a:xfrm>
          <a:prstGeom prst="rect">
            <a:avLst/>
          </a:prstGeom>
          <a:noFill/>
        </p:spPr>
        <p:txBody>
          <a:bodyPr wrap="square" rtlCol="0">
            <a:spAutoFit/>
          </a:bodyPr>
          <a:lstStyle/>
          <a:p>
            <a:pPr algn="ctr"/>
            <a:r>
              <a:rPr lang="en-AU" dirty="0">
                <a:solidFill>
                  <a:srgbClr val="4D4D4C"/>
                </a:solidFill>
                <a:latin typeface="Arial" charset="0"/>
              </a:rPr>
              <a:t>6.3</a:t>
            </a:r>
          </a:p>
        </p:txBody>
      </p:sp>
      <p:pic>
        <p:nvPicPr>
          <p:cNvPr id="3" name="Cannon Hill Anglican College - Domestic Violence">
            <a:hlinkClick r:id="" action="ppaction://media"/>
            <a:extLst>
              <a:ext uri="{FF2B5EF4-FFF2-40B4-BE49-F238E27FC236}">
                <a16:creationId xmlns:a16="http://schemas.microsoft.com/office/drawing/2014/main" id="{B396F51E-63F7-7748-AD51-0FA614922E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3175"/>
            <a:ext cx="9144000" cy="5143500"/>
          </a:xfrm>
          <a:prstGeom prst="rect">
            <a:avLst/>
          </a:prstGeom>
        </p:spPr>
      </p:pic>
    </p:spTree>
    <p:extLst>
      <p:ext uri="{BB962C8B-B14F-4D97-AF65-F5344CB8AC3E}">
        <p14:creationId xmlns:p14="http://schemas.microsoft.com/office/powerpoint/2010/main" val="14008651"/>
      </p:ext>
    </p:extLst>
  </p:cSld>
  <p:clrMapOvr>
    <a:masterClrMapping/>
  </p:clrMapOvr>
  <mc:AlternateContent xmlns:mc="http://schemas.openxmlformats.org/markup-compatibility/2006" xmlns:p14="http://schemas.microsoft.com/office/powerpoint/2010/main">
    <mc:Choice Requires="p14">
      <p:transition spd="slow" p14:dur="2000" advTm="68000"/>
    </mc:Choice>
    <mc:Fallback xmlns="">
      <p:transition spd="slow" advTm="6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4294967295"/>
          </p:nvPr>
        </p:nvSpPr>
        <p:spPr>
          <a:xfrm>
            <a:off x="695325" y="801688"/>
            <a:ext cx="6467475" cy="801687"/>
          </a:xfrm>
          <a:prstGeom prst="rect">
            <a:avLst/>
          </a:prstGeom>
        </p:spPr>
        <p:txBody>
          <a:bodyPr/>
          <a:lstStyle/>
          <a:p>
            <a:pPr marL="0" indent="0">
              <a:buNone/>
            </a:pPr>
            <a:r>
              <a:rPr lang="en-AU" b="1" dirty="0">
                <a:solidFill>
                  <a:srgbClr val="392B70"/>
                </a:solidFill>
                <a:latin typeface="Arial Black" panose="020B0604020202020204" pitchFamily="34" charset="0"/>
                <a:cs typeface="Arial Black" panose="020B0604020202020204" pitchFamily="34" charset="0"/>
              </a:rPr>
              <a:t>What did you notice?</a:t>
            </a:r>
          </a:p>
        </p:txBody>
      </p:sp>
      <p:pic>
        <p:nvPicPr>
          <p:cNvPr id="3" name="Picture 2" descr="Screen Shot 2018-03-27 at 9.26.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9216" y="1657594"/>
            <a:ext cx="3930884" cy="2335028"/>
          </a:xfrm>
          <a:prstGeom prst="rect">
            <a:avLst/>
          </a:prstGeom>
        </p:spPr>
      </p:pic>
    </p:spTree>
    <p:extLst>
      <p:ext uri="{BB962C8B-B14F-4D97-AF65-F5344CB8AC3E}">
        <p14:creationId xmlns:p14="http://schemas.microsoft.com/office/powerpoint/2010/main" val="3868099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1"/>
          </p:nvPr>
        </p:nvSpPr>
        <p:spPr/>
        <p:txBody>
          <a:bodyPr/>
          <a:lstStyle/>
          <a:p>
            <a:r>
              <a:rPr lang="en-AU" dirty="0"/>
              <a:t>Editing</a:t>
            </a:r>
          </a:p>
        </p:txBody>
      </p:sp>
      <p:sp>
        <p:nvSpPr>
          <p:cNvPr id="11" name="Text Placeholder 10"/>
          <p:cNvSpPr>
            <a:spLocks noGrp="1"/>
          </p:cNvSpPr>
          <p:nvPr>
            <p:ph type="body" sz="quarter" idx="10"/>
          </p:nvPr>
        </p:nvSpPr>
        <p:spPr/>
        <p:txBody>
          <a:bodyPr/>
          <a:lstStyle/>
          <a:p>
            <a:r>
              <a:rPr lang="en-AU" b="1" dirty="0">
                <a:latin typeface="Arial Black" charset="0"/>
                <a:ea typeface="Arial Black" charset="0"/>
                <a:cs typeface="Arial Black" charset="0"/>
              </a:rPr>
              <a:t>Sound</a:t>
            </a:r>
          </a:p>
          <a:p>
            <a:pPr marL="457200" indent="-457200">
              <a:buFont typeface="Arial" charset="0"/>
              <a:buChar char="•"/>
            </a:pPr>
            <a:r>
              <a:rPr lang="en-AU" sz="2400" dirty="0">
                <a:latin typeface="Arial" charset="0"/>
                <a:ea typeface="Arial" charset="0"/>
                <a:cs typeface="Arial" charset="0"/>
              </a:rPr>
              <a:t>The sound quality is as important as the quality of the images in your video</a:t>
            </a:r>
          </a:p>
          <a:p>
            <a:pPr marL="457200" indent="-457200">
              <a:buFont typeface="Arial" charset="0"/>
              <a:buChar char="•"/>
            </a:pPr>
            <a:r>
              <a:rPr lang="en-AU" sz="2400" dirty="0">
                <a:latin typeface="Arial" charset="0"/>
                <a:ea typeface="Arial" charset="0"/>
                <a:cs typeface="Arial" charset="0"/>
              </a:rPr>
              <a:t>Music can help set the mood</a:t>
            </a:r>
          </a:p>
          <a:p>
            <a:pPr marL="457200" indent="-457200">
              <a:buFont typeface="Arial" charset="0"/>
              <a:buChar char="•"/>
            </a:pPr>
            <a:r>
              <a:rPr lang="en-AU" sz="2400" dirty="0">
                <a:latin typeface="Arial" charset="0"/>
                <a:ea typeface="Arial" charset="0"/>
                <a:cs typeface="Arial" charset="0"/>
              </a:rPr>
              <a:t>Effects (e.g. the clock ticking)</a:t>
            </a:r>
          </a:p>
          <a:p>
            <a:pPr marL="457200" indent="-457200">
              <a:buFont typeface="Arial" charset="0"/>
              <a:buChar char="•"/>
            </a:pPr>
            <a:r>
              <a:rPr lang="en-AU" sz="2400" dirty="0">
                <a:latin typeface="Arial" charset="0"/>
                <a:ea typeface="Arial" charset="0"/>
                <a:cs typeface="Arial" charset="0"/>
              </a:rPr>
              <a:t>Voiceover can provide emotional insight</a:t>
            </a:r>
          </a:p>
          <a:p>
            <a:pPr marL="457200" indent="-457200">
              <a:buFont typeface="Arial" charset="0"/>
              <a:buChar char="•"/>
            </a:pPr>
            <a:endParaRPr lang="en-AU" dirty="0">
              <a:latin typeface="Arial" charset="0"/>
              <a:ea typeface="Arial" charset="0"/>
              <a:cs typeface="Arial" charset="0"/>
            </a:endParaRPr>
          </a:p>
        </p:txBody>
      </p:sp>
    </p:spTree>
    <p:extLst>
      <p:ext uri="{BB962C8B-B14F-4D97-AF65-F5344CB8AC3E}">
        <p14:creationId xmlns:p14="http://schemas.microsoft.com/office/powerpoint/2010/main" val="541966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1"/>
          </p:nvPr>
        </p:nvSpPr>
        <p:spPr/>
        <p:txBody>
          <a:bodyPr/>
          <a:lstStyle/>
          <a:p>
            <a:r>
              <a:rPr lang="en-AU" dirty="0"/>
              <a:t>Editing</a:t>
            </a:r>
          </a:p>
        </p:txBody>
      </p:sp>
      <p:sp>
        <p:nvSpPr>
          <p:cNvPr id="11" name="Text Placeholder 10"/>
          <p:cNvSpPr>
            <a:spLocks noGrp="1"/>
          </p:cNvSpPr>
          <p:nvPr>
            <p:ph type="body" sz="quarter" idx="10"/>
          </p:nvPr>
        </p:nvSpPr>
        <p:spPr>
          <a:xfrm>
            <a:off x="530175" y="1344061"/>
            <a:ext cx="4130725" cy="3341657"/>
          </a:xfrm>
        </p:spPr>
        <p:txBody>
          <a:bodyPr/>
          <a:lstStyle/>
          <a:p>
            <a:r>
              <a:rPr lang="en-AU" b="1" dirty="0">
                <a:latin typeface="Arial Black" charset="0"/>
                <a:ea typeface="Arial Black" charset="0"/>
                <a:cs typeface="Arial Black" charset="0"/>
              </a:rPr>
              <a:t>Special Effects</a:t>
            </a:r>
          </a:p>
          <a:p>
            <a:pPr marL="457200" indent="-457200">
              <a:buFont typeface="Arial" charset="0"/>
              <a:buChar char="•"/>
            </a:pPr>
            <a:r>
              <a:rPr lang="en-AU" sz="2400" dirty="0">
                <a:latin typeface="Arial" charset="0"/>
                <a:ea typeface="Arial" charset="0"/>
                <a:cs typeface="Arial" charset="0"/>
              </a:rPr>
              <a:t>Symbolic images that provide powerful insights in to the story</a:t>
            </a:r>
            <a:r>
              <a:rPr lang="en-AU" dirty="0">
                <a:latin typeface="Arial" charset="0"/>
                <a:ea typeface="Arial" charset="0"/>
                <a:cs typeface="Arial" charset="0"/>
              </a:rPr>
              <a:t> </a:t>
            </a:r>
          </a:p>
        </p:txBody>
      </p:sp>
      <p:pic>
        <p:nvPicPr>
          <p:cNvPr id="4" name="Picture 3" descr="Screen Shot 2018-03-27 at 9.34.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1206" y="1362075"/>
            <a:ext cx="3032607" cy="2031552"/>
          </a:xfrm>
          <a:prstGeom prst="rect">
            <a:avLst/>
          </a:prstGeom>
        </p:spPr>
      </p:pic>
    </p:spTree>
    <p:extLst>
      <p:ext uri="{BB962C8B-B14F-4D97-AF65-F5344CB8AC3E}">
        <p14:creationId xmlns:p14="http://schemas.microsoft.com/office/powerpoint/2010/main" val="1950026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1"/>
          </p:nvPr>
        </p:nvSpPr>
        <p:spPr/>
        <p:txBody>
          <a:bodyPr/>
          <a:lstStyle/>
          <a:p>
            <a:r>
              <a:rPr lang="en-AU" dirty="0"/>
              <a:t>Editing</a:t>
            </a:r>
          </a:p>
        </p:txBody>
      </p:sp>
      <p:sp>
        <p:nvSpPr>
          <p:cNvPr id="11" name="Text Placeholder 10"/>
          <p:cNvSpPr>
            <a:spLocks noGrp="1"/>
          </p:cNvSpPr>
          <p:nvPr>
            <p:ph type="body" sz="quarter" idx="10"/>
          </p:nvPr>
        </p:nvSpPr>
        <p:spPr/>
        <p:txBody>
          <a:bodyPr/>
          <a:lstStyle/>
          <a:p>
            <a:r>
              <a:rPr lang="en-AU" b="1" dirty="0">
                <a:latin typeface="Arial Black" charset="0"/>
                <a:ea typeface="Arial Black" charset="0"/>
                <a:cs typeface="Arial Black" charset="0"/>
              </a:rPr>
              <a:t>Captions</a:t>
            </a:r>
          </a:p>
          <a:p>
            <a:pPr marL="342900" indent="-342900">
              <a:buFont typeface="Arial"/>
              <a:buChar char="•"/>
            </a:pPr>
            <a:r>
              <a:rPr lang="en-AU" sz="2400" dirty="0">
                <a:latin typeface="Arial" charset="0"/>
                <a:ea typeface="Arial" charset="0"/>
                <a:cs typeface="Arial" charset="0"/>
              </a:rPr>
              <a:t>Can make a statement</a:t>
            </a:r>
          </a:p>
          <a:p>
            <a:pPr marL="342900" indent="-342900">
              <a:buFont typeface="Arial"/>
              <a:buChar char="•"/>
            </a:pPr>
            <a:r>
              <a:rPr lang="en-AU" sz="2400" dirty="0">
                <a:latin typeface="Arial" charset="0"/>
                <a:ea typeface="Arial" charset="0"/>
                <a:cs typeface="Arial" charset="0"/>
              </a:rPr>
              <a:t>Provide more information </a:t>
            </a:r>
          </a:p>
          <a:p>
            <a:pPr marL="342900" indent="-342900">
              <a:buFont typeface="Arial"/>
              <a:buChar char="•"/>
            </a:pPr>
            <a:r>
              <a:rPr lang="en-AU" sz="2400" dirty="0">
                <a:latin typeface="Arial" charset="0"/>
                <a:ea typeface="Arial" charset="0"/>
                <a:cs typeface="Arial" charset="0"/>
              </a:rPr>
              <a:t>Highlight a Call to Action </a:t>
            </a:r>
          </a:p>
          <a:p>
            <a:pPr marL="457200" indent="-457200">
              <a:buFont typeface="Arial" charset="0"/>
              <a:buChar char="•"/>
            </a:pPr>
            <a:endParaRPr lang="en-AU" dirty="0">
              <a:latin typeface="Arial" charset="0"/>
              <a:ea typeface="Arial" charset="0"/>
              <a:cs typeface="Arial" charset="0"/>
            </a:endParaRPr>
          </a:p>
        </p:txBody>
      </p:sp>
      <p:pic>
        <p:nvPicPr>
          <p:cNvPr id="4" name="Picture 3" descr="Screen Shot 2018-03-27 at 9.21.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800" y="1634523"/>
            <a:ext cx="3140389" cy="1149249"/>
          </a:xfrm>
          <a:prstGeom prst="rect">
            <a:avLst/>
          </a:prstGeom>
        </p:spPr>
      </p:pic>
    </p:spTree>
    <p:extLst>
      <p:ext uri="{BB962C8B-B14F-4D97-AF65-F5344CB8AC3E}">
        <p14:creationId xmlns:p14="http://schemas.microsoft.com/office/powerpoint/2010/main" val="425656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AU" dirty="0"/>
              <a:t>Plenty of help and advice available online, e.g.</a:t>
            </a:r>
          </a:p>
          <a:p>
            <a:r>
              <a:rPr lang="en-AU" b="1" dirty="0"/>
              <a:t>Windows Movie Maker</a:t>
            </a:r>
          </a:p>
          <a:p>
            <a:endParaRPr lang="en-AU" dirty="0"/>
          </a:p>
          <a:p>
            <a:pPr>
              <a:spcBef>
                <a:spcPts val="1800"/>
              </a:spcBef>
            </a:pPr>
            <a:r>
              <a:rPr lang="en-AU" b="1" dirty="0"/>
              <a:t>Apple iMovie</a:t>
            </a:r>
          </a:p>
          <a:p>
            <a:endParaRPr lang="en-AU" dirty="0"/>
          </a:p>
        </p:txBody>
      </p:sp>
      <p:sp>
        <p:nvSpPr>
          <p:cNvPr id="3" name="Text Placeholder 2"/>
          <p:cNvSpPr>
            <a:spLocks noGrp="1"/>
          </p:cNvSpPr>
          <p:nvPr>
            <p:ph type="body" sz="quarter" idx="11"/>
          </p:nvPr>
        </p:nvSpPr>
        <p:spPr/>
        <p:txBody>
          <a:bodyPr anchor="ctr"/>
          <a:lstStyle/>
          <a:p>
            <a:r>
              <a:rPr lang="en-AU" dirty="0"/>
              <a:t>Help and Advice</a:t>
            </a:r>
          </a:p>
        </p:txBody>
      </p:sp>
      <p:sp>
        <p:nvSpPr>
          <p:cNvPr id="6" name="Rectangle 5"/>
          <p:cNvSpPr/>
          <p:nvPr/>
        </p:nvSpPr>
        <p:spPr>
          <a:xfrm>
            <a:off x="530175" y="3570616"/>
            <a:ext cx="7230271" cy="5741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AU" sz="2400" dirty="0">
                <a:solidFill>
                  <a:srgbClr val="4D4D4C"/>
                </a:solidFill>
                <a:latin typeface="Arial" charset="0"/>
                <a:ea typeface="Arial" charset="0"/>
                <a:cs typeface="Arial" charset="0"/>
                <a:hlinkClick r:id="rId3"/>
              </a:rPr>
              <a:t>https://</a:t>
            </a:r>
            <a:r>
              <a:rPr lang="en-AU" sz="2400" dirty="0" err="1">
                <a:solidFill>
                  <a:srgbClr val="4D4D4C"/>
                </a:solidFill>
                <a:latin typeface="Arial" charset="0"/>
                <a:ea typeface="Arial" charset="0"/>
                <a:cs typeface="Arial" charset="0"/>
                <a:hlinkClick r:id="rId3"/>
              </a:rPr>
              <a:t>www.youtube.com</a:t>
            </a:r>
            <a:r>
              <a:rPr lang="en-AU" sz="2400" dirty="0">
                <a:solidFill>
                  <a:srgbClr val="4D4D4C"/>
                </a:solidFill>
                <a:latin typeface="Arial" charset="0"/>
                <a:ea typeface="Arial" charset="0"/>
                <a:cs typeface="Arial" charset="0"/>
                <a:hlinkClick r:id="rId3"/>
              </a:rPr>
              <a:t>/</a:t>
            </a:r>
            <a:r>
              <a:rPr lang="en-AU" sz="2400" dirty="0" err="1">
                <a:solidFill>
                  <a:srgbClr val="4D4D4C"/>
                </a:solidFill>
                <a:latin typeface="Arial" charset="0"/>
                <a:ea typeface="Arial" charset="0"/>
                <a:cs typeface="Arial" charset="0"/>
                <a:hlinkClick r:id="rId3"/>
              </a:rPr>
              <a:t>watch?v</a:t>
            </a:r>
            <a:r>
              <a:rPr lang="en-AU" sz="2400" dirty="0">
                <a:solidFill>
                  <a:srgbClr val="4D4D4C"/>
                </a:solidFill>
                <a:latin typeface="Arial" charset="0"/>
                <a:ea typeface="Arial" charset="0"/>
                <a:cs typeface="Arial" charset="0"/>
                <a:hlinkClick r:id="rId3"/>
              </a:rPr>
              <a:t>=VF2mUJ0P3xU</a:t>
            </a:r>
            <a:endParaRPr lang="en-AU" sz="2400" dirty="0">
              <a:solidFill>
                <a:srgbClr val="4D4D4C"/>
              </a:solidFill>
              <a:latin typeface="Arial" charset="0"/>
              <a:ea typeface="Arial" charset="0"/>
              <a:cs typeface="Arial" charset="0"/>
            </a:endParaRPr>
          </a:p>
        </p:txBody>
      </p:sp>
      <p:sp>
        <p:nvSpPr>
          <p:cNvPr id="7" name="Rectangle 6"/>
          <p:cNvSpPr/>
          <p:nvPr/>
        </p:nvSpPr>
        <p:spPr>
          <a:xfrm>
            <a:off x="530176" y="2440731"/>
            <a:ext cx="7230270" cy="5741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AU" sz="2400" dirty="0">
                <a:solidFill>
                  <a:srgbClr val="4D4D4C"/>
                </a:solidFill>
                <a:latin typeface="Arial" charset="0"/>
                <a:ea typeface="Arial" charset="0"/>
                <a:cs typeface="Arial" charset="0"/>
                <a:hlinkClick r:id="rId4"/>
              </a:rPr>
              <a:t>https://www.youtube.com/watch?v=DSSdlP6OC-Y</a:t>
            </a:r>
            <a:endParaRPr lang="en-AU" sz="2400" dirty="0">
              <a:solidFill>
                <a:srgbClr val="4D4D4C"/>
              </a:solidFill>
              <a:latin typeface="Arial" charset="0"/>
              <a:ea typeface="Arial" charset="0"/>
              <a:cs typeface="Arial" charset="0"/>
            </a:endParaRPr>
          </a:p>
        </p:txBody>
      </p:sp>
    </p:spTree>
    <p:extLst>
      <p:ext uri="{BB962C8B-B14F-4D97-AF65-F5344CB8AC3E}">
        <p14:creationId xmlns:p14="http://schemas.microsoft.com/office/powerpoint/2010/main" val="1244795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AU" dirty="0"/>
              <a:t>Create a back-up</a:t>
            </a:r>
          </a:p>
        </p:txBody>
      </p:sp>
      <p:sp>
        <p:nvSpPr>
          <p:cNvPr id="3" name="Text Placeholder 2"/>
          <p:cNvSpPr>
            <a:spLocks noGrp="1"/>
          </p:cNvSpPr>
          <p:nvPr>
            <p:ph type="body" sz="quarter" idx="10"/>
          </p:nvPr>
        </p:nvSpPr>
        <p:spPr>
          <a:xfrm>
            <a:off x="530175" y="1344061"/>
            <a:ext cx="4802347" cy="3341657"/>
          </a:xfrm>
        </p:spPr>
        <p:txBody>
          <a:bodyPr/>
          <a:lstStyle/>
          <a:p>
            <a:pPr marL="457200" indent="-457200">
              <a:buFont typeface="Arial" charset="0"/>
              <a:buChar char="•"/>
            </a:pPr>
            <a:r>
              <a:rPr lang="en-AU" sz="2400" dirty="0"/>
              <a:t>Save the ‘project’ as well as the exported video in case you need to make any adjustments</a:t>
            </a:r>
          </a:p>
          <a:p>
            <a:pPr marL="457200" indent="-457200">
              <a:buFont typeface="Arial" charset="0"/>
              <a:buChar char="•"/>
            </a:pPr>
            <a:r>
              <a:rPr lang="en-AU" sz="2400" dirty="0"/>
              <a:t>Create a back-up on a USB or different computer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131" y="1115461"/>
            <a:ext cx="2693465" cy="2693465"/>
          </a:xfrm>
          <a:prstGeom prst="rect">
            <a:avLst/>
          </a:prstGeom>
        </p:spPr>
      </p:pic>
    </p:spTree>
    <p:extLst>
      <p:ext uri="{BB962C8B-B14F-4D97-AF65-F5344CB8AC3E}">
        <p14:creationId xmlns:p14="http://schemas.microsoft.com/office/powerpoint/2010/main" val="1937844308"/>
      </p:ext>
    </p:extLst>
  </p:cSld>
  <p:clrMapOvr>
    <a:masterClrMapping/>
  </p:clrMapOvr>
</p:sld>
</file>

<file path=ppt/theme/theme1.xml><?xml version="1.0" encoding="utf-8"?>
<a:theme xmlns:a="http://schemas.openxmlformats.org/drawingml/2006/main" name="GLP Slide Template_160204">
  <a:themeElements>
    <a:clrScheme name="Custom 6">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82B70"/>
      </a:hlink>
      <a:folHlink>
        <a:srgbClr val="3824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solidFill>
              <a:srgbClr val="FFFFFF"/>
            </a:solidFill>
            <a:latin typeface="Open Sans"/>
            <a:cs typeface="Open Sans"/>
          </a:defRPr>
        </a:defPPr>
      </a:lstStyle>
    </a:txDef>
  </a:objectDefaults>
  <a:extraClrSchemeLst/>
</a:theme>
</file>

<file path=ppt/theme/theme2.xml><?xml version="1.0" encoding="utf-8"?>
<a:theme xmlns:a="http://schemas.openxmlformats.org/drawingml/2006/main" name="1_GLP Slide Template_160204">
  <a:themeElements>
    <a:clrScheme name="Custom 6">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82B70"/>
      </a:hlink>
      <a:folHlink>
        <a:srgbClr val="3824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solidFill>
              <a:srgbClr val="FFFFFF"/>
            </a:solidFill>
            <a:latin typeface="Open Sans"/>
            <a:cs typeface="Open Sans"/>
          </a:defRPr>
        </a:defPPr>
      </a:lstStyle>
    </a:txDef>
  </a:objectDefaults>
  <a:extraClrSchemeLst/>
</a:theme>
</file>

<file path=ppt/theme/theme3.xml><?xml version="1.0" encoding="utf-8"?>
<a:theme xmlns:a="http://schemas.openxmlformats.org/drawingml/2006/main" name="2_GLP Slide Template_160204">
  <a:themeElements>
    <a:clrScheme name="Custom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5900"/>
      </a:hlink>
      <a:folHlink>
        <a:srgbClr val="FF59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solidFill>
              <a:srgbClr val="FFFFFF"/>
            </a:solidFill>
            <a:latin typeface="Open Sans"/>
            <a:cs typeface="Open Sans"/>
          </a:defRPr>
        </a:defPPr>
      </a:lstStyle>
    </a:txDef>
  </a:objectDefaults>
  <a:extraClrSchemeLst/>
</a:theme>
</file>

<file path=ppt/theme/theme4.xml><?xml version="1.0" encoding="utf-8"?>
<a:theme xmlns:a="http://schemas.openxmlformats.org/drawingml/2006/main" name="3_GLP Slide Template_160204">
  <a:themeElements>
    <a:clrScheme name="Custom 6">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82B70"/>
      </a:hlink>
      <a:folHlink>
        <a:srgbClr val="3824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solidFill>
              <a:srgbClr val="FFFFFF"/>
            </a:solidFill>
            <a:latin typeface="Open Sans"/>
            <a:cs typeface="Open Sans"/>
          </a:defRPr>
        </a:defPPr>
      </a:lstStyle>
    </a:txDef>
  </a:objectDefaults>
  <a:extraClrSchemeLst/>
</a:theme>
</file>

<file path=ppt/theme/theme5.xml><?xml version="1.0" encoding="utf-8"?>
<a:theme xmlns:a="http://schemas.openxmlformats.org/drawingml/2006/main" name="GLP_White">
  <a:themeElements>
    <a:clrScheme name="Custom 6">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82B70"/>
      </a:hlink>
      <a:folHlink>
        <a:srgbClr val="3824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GLP_White_HR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GLP Slide Template_160204.potx</Template>
  <TotalTime>15569</TotalTime>
  <Words>1107</Words>
  <Application>Microsoft Macintosh PowerPoint</Application>
  <PresentationFormat>On-screen Show (16:9)</PresentationFormat>
  <Paragraphs>137</Paragraphs>
  <Slides>12</Slides>
  <Notes>12</Notes>
  <HiddenSlides>0</HiddenSlides>
  <MMClips>1</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12</vt:i4>
      </vt:variant>
    </vt:vector>
  </HeadingPairs>
  <TitlesOfParts>
    <vt:vector size="24" baseType="lpstr">
      <vt:lpstr>Arial</vt:lpstr>
      <vt:lpstr>Arial Black</vt:lpstr>
      <vt:lpstr>Arial Regular</vt:lpstr>
      <vt:lpstr>Berthold AG Book Stencil</vt:lpstr>
      <vt:lpstr>Gibson</vt:lpstr>
      <vt:lpstr>Open Sans</vt:lpstr>
      <vt:lpstr>GLP Slide Template_160204</vt:lpstr>
      <vt:lpstr>1_GLP Slide Template_160204</vt:lpstr>
      <vt:lpstr>2_GLP Slide Template_160204</vt:lpstr>
      <vt:lpstr>3_GLP Slide Template_160204</vt:lpstr>
      <vt:lpstr>GLP_White</vt:lpstr>
      <vt:lpstr>1_GLP_White_HR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High Resolves1</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Martin</dc:creator>
  <cp:lastModifiedBy>Lee Martin</cp:lastModifiedBy>
  <cp:revision>610</cp:revision>
  <cp:lastPrinted>2017-06-25T23:15:03Z</cp:lastPrinted>
  <dcterms:created xsi:type="dcterms:W3CDTF">2016-02-04T04:19:56Z</dcterms:created>
  <dcterms:modified xsi:type="dcterms:W3CDTF">2018-07-08T23:14:07Z</dcterms:modified>
</cp:coreProperties>
</file>