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9" r:id="rId3"/>
    <p:sldId id="261" r:id="rId4"/>
    <p:sldId id="257" r:id="rId5"/>
    <p:sldId id="258" r:id="rId6"/>
    <p:sldId id="262" r:id="rId7"/>
    <p:sldId id="263" r:id="rId8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Verdana" panose="020B060403050404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1776"/>
    <a:srgbClr val="5223AB"/>
    <a:srgbClr val="00A1DE"/>
    <a:srgbClr val="00A1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4" autoAdjust="0"/>
    <p:restoredTop sz="94751"/>
  </p:normalViewPr>
  <p:slideViewPr>
    <p:cSldViewPr snapToObjects="1">
      <p:cViewPr varScale="1">
        <p:scale>
          <a:sx n="70" d="100"/>
          <a:sy n="70" d="100"/>
        </p:scale>
        <p:origin x="53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E7D66-2F29-7B43-909C-428E40D27DA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DB88-53F8-6945-916B-DD6D75A13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37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AAE07-E0E9-074D-A87E-C58C2302B7A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BBBF6-CDC3-794A-9D86-6379A88A7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7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artners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3812" cy="1751986"/>
          </a:xfrm>
          <a:prstGeom prst="rect">
            <a:avLst/>
          </a:prstGeom>
        </p:spPr>
      </p:pic>
      <p:pic>
        <p:nvPicPr>
          <p:cNvPr id="2" name="Picture 1" descr="TDSRC_Logo_couleur_F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276" y="9141"/>
            <a:ext cx="2024724" cy="177026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77000" y="5486400"/>
            <a:ext cx="5168900" cy="111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9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-1"/>
            <a:ext cx="12192001" cy="576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273190"/>
            <a:ext cx="10515600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strike="noStrik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700468"/>
            <a:ext cx="10515600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" y="5816917"/>
            <a:ext cx="1137136" cy="994228"/>
          </a:xfrm>
          <a:prstGeom prst="rect">
            <a:avLst/>
          </a:prstGeom>
        </p:spPr>
      </p:pic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724400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DSRC_Logo_couleur_F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456" y="5809987"/>
            <a:ext cx="1137136" cy="99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01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12192001" cy="57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273190"/>
            <a:ext cx="10515600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700468"/>
            <a:ext cx="10515600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" y="5816917"/>
            <a:ext cx="1137136" cy="994228"/>
          </a:xfrm>
          <a:prstGeom prst="rect">
            <a:avLst/>
          </a:prstGeom>
        </p:spPr>
      </p:pic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724400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TDSRC_Logo_couleur_F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456" y="5809987"/>
            <a:ext cx="1137136" cy="99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97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1"/>
            <a:ext cx="12192000" cy="57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273190"/>
            <a:ext cx="10515600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700468"/>
            <a:ext cx="10515600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" y="5816917"/>
            <a:ext cx="1137136" cy="994228"/>
          </a:xfrm>
          <a:prstGeom prst="rect">
            <a:avLst/>
          </a:prstGeom>
        </p:spPr>
      </p:pic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724400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TDSRC_Logo_couleur_F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456" y="5809987"/>
            <a:ext cx="1137136" cy="99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39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273190"/>
            <a:ext cx="10515600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Divider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700468"/>
            <a:ext cx="10515600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595959"/>
                </a:solidFill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" y="5816917"/>
            <a:ext cx="1137136" cy="994228"/>
          </a:xfrm>
          <a:prstGeom prst="rect">
            <a:avLst/>
          </a:prstGeom>
        </p:spPr>
      </p:pic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724400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DSRC_Logo_couleur_F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456" y="5809987"/>
            <a:ext cx="1137136" cy="99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71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303" y="334081"/>
            <a:ext cx="10998068" cy="93467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4200"/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303" y="2132856"/>
            <a:ext cx="10998068" cy="3356361"/>
          </a:xfrm>
        </p:spPr>
        <p:txBody>
          <a:bodyPr/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" y="0"/>
            <a:ext cx="12192000" cy="3340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27448" y="6093296"/>
            <a:ext cx="10469465" cy="0"/>
          </a:xfrm>
          <a:prstGeom prst="line">
            <a:avLst/>
          </a:prstGeom>
          <a:ln>
            <a:solidFill>
              <a:srgbClr val="5223A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/>
          <p:cNvSpPr>
            <a:spLocks noGrp="1"/>
          </p:cNvSpPr>
          <p:nvPr>
            <p:ph type="body" idx="10"/>
          </p:nvPr>
        </p:nvSpPr>
        <p:spPr>
          <a:xfrm>
            <a:off x="555303" y="1268760"/>
            <a:ext cx="10998068" cy="64807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" y="5816917"/>
            <a:ext cx="1137136" cy="994228"/>
          </a:xfrm>
          <a:prstGeom prst="rect">
            <a:avLst/>
          </a:prstGeom>
        </p:spPr>
      </p:pic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724400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TDSRC_Logo_couleur_F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456" y="5809987"/>
            <a:ext cx="1137136" cy="99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57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" y="0"/>
            <a:ext cx="12192000" cy="334081"/>
          </a:xfrm>
          <a:prstGeom prst="rect">
            <a:avLst/>
          </a:prstGeom>
          <a:solidFill>
            <a:srgbClr val="00A1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27448" y="6093296"/>
            <a:ext cx="10469465" cy="0"/>
          </a:xfrm>
          <a:prstGeom prst="line">
            <a:avLst/>
          </a:prstGeom>
          <a:ln>
            <a:solidFill>
              <a:srgbClr val="00A1D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55303" y="334081"/>
            <a:ext cx="10998068" cy="93467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4200"/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55303" y="2132856"/>
            <a:ext cx="10998068" cy="3356361"/>
          </a:xfrm>
        </p:spPr>
        <p:txBody>
          <a:bodyPr/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0"/>
          </p:nvPr>
        </p:nvSpPr>
        <p:spPr>
          <a:xfrm>
            <a:off x="555303" y="1268760"/>
            <a:ext cx="10998068" cy="64807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" y="5816917"/>
            <a:ext cx="1137136" cy="994228"/>
          </a:xfrm>
          <a:prstGeom prst="rect">
            <a:avLst/>
          </a:prstGeom>
        </p:spPr>
      </p:pic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724400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TDSRC_Logo_couleur_F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456" y="5809987"/>
            <a:ext cx="1137136" cy="99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3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" y="0"/>
            <a:ext cx="12192000" cy="334081"/>
          </a:xfrm>
          <a:prstGeom prst="rect">
            <a:avLst/>
          </a:prstGeom>
          <a:solidFill>
            <a:srgbClr val="00A1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27448" y="6093296"/>
            <a:ext cx="10469465" cy="0"/>
          </a:xfrm>
          <a:prstGeom prst="line">
            <a:avLst/>
          </a:prstGeom>
          <a:ln>
            <a:solidFill>
              <a:srgbClr val="00A19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55303" y="334081"/>
            <a:ext cx="10998068" cy="93467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4200"/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55303" y="2132856"/>
            <a:ext cx="10998068" cy="3356361"/>
          </a:xfrm>
        </p:spPr>
        <p:txBody>
          <a:bodyPr/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0"/>
          </p:nvPr>
        </p:nvSpPr>
        <p:spPr>
          <a:xfrm>
            <a:off x="555303" y="1268760"/>
            <a:ext cx="10998068" cy="64807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" y="5816917"/>
            <a:ext cx="1137136" cy="994228"/>
          </a:xfrm>
          <a:prstGeom prst="rect">
            <a:avLst/>
          </a:prstGeom>
        </p:spPr>
      </p:pic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724400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TDSRC_Logo_couleur_F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456" y="5809987"/>
            <a:ext cx="1137136" cy="99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29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" y="0"/>
            <a:ext cx="12192000" cy="334081"/>
          </a:xfrm>
          <a:prstGeom prst="rect">
            <a:avLst/>
          </a:prstGeom>
          <a:solidFill>
            <a:srgbClr val="E21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27448" y="6093296"/>
            <a:ext cx="10469465" cy="0"/>
          </a:xfrm>
          <a:prstGeom prst="line">
            <a:avLst/>
          </a:prstGeom>
          <a:ln>
            <a:solidFill>
              <a:srgbClr val="E2177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55303" y="334081"/>
            <a:ext cx="10998068" cy="93467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4200"/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55303" y="2132856"/>
            <a:ext cx="10998068" cy="3356361"/>
          </a:xfrm>
        </p:spPr>
        <p:txBody>
          <a:bodyPr/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0"/>
          </p:nvPr>
        </p:nvSpPr>
        <p:spPr>
          <a:xfrm>
            <a:off x="555303" y="1268760"/>
            <a:ext cx="10998068" cy="64807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" y="5816917"/>
            <a:ext cx="1137136" cy="994228"/>
          </a:xfrm>
          <a:prstGeom prst="rect">
            <a:avLst/>
          </a:prstGeom>
        </p:spPr>
      </p:pic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724400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TDSRC_Logo_couleur_F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456" y="5809987"/>
            <a:ext cx="1137136" cy="99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37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1127448" y="6093296"/>
            <a:ext cx="1046946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55303" y="334081"/>
            <a:ext cx="10998068" cy="93467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4200"/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555303" y="2132856"/>
            <a:ext cx="10998068" cy="3356361"/>
          </a:xfrm>
        </p:spPr>
        <p:txBody>
          <a:bodyPr/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200"/>
            </a:lvl5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0"/>
          </p:nvPr>
        </p:nvSpPr>
        <p:spPr>
          <a:xfrm>
            <a:off x="555303" y="1268760"/>
            <a:ext cx="10998068" cy="64807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" y="5816917"/>
            <a:ext cx="1137136" cy="994228"/>
          </a:xfrm>
          <a:prstGeom prst="rect">
            <a:avLst/>
          </a:prstGeom>
        </p:spPr>
      </p:pic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724400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TDSRC_Logo_couleur_F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456" y="5809987"/>
            <a:ext cx="1137136" cy="99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2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724400" y="6252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EB4F6F73-3569-EA40-8E4E-14DF8B890E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62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artners - Big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DSRC_Logo_couleur_F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0"/>
            <a:ext cx="3324459" cy="29066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" y="0"/>
            <a:ext cx="3324457" cy="290666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9376" y="249289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5223AB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79376" y="378739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77000" y="5486400"/>
            <a:ext cx="5168900" cy="111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5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6" name="Picture 5" descr="TDSRC_Logo_couleur_F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367" y="0"/>
            <a:ext cx="2024724" cy="1770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3812" cy="175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8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Partner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V="1">
            <a:off x="-1" y="2289189"/>
            <a:ext cx="11596914" cy="22313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8" y="18283"/>
            <a:ext cx="2003812" cy="1751986"/>
          </a:xfrm>
          <a:prstGeom prst="rect">
            <a:avLst/>
          </a:prstGeom>
        </p:spPr>
      </p:pic>
      <p:pic>
        <p:nvPicPr>
          <p:cNvPr id="14" name="Picture 13" descr="TDSRC_Logo_couleur_F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276" y="9141"/>
            <a:ext cx="2024724" cy="177026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77000" y="5486400"/>
            <a:ext cx="5168900" cy="111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35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V="1">
            <a:off x="-1" y="2289189"/>
            <a:ext cx="11596914" cy="22313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7" name="Picture 6" descr="TDSRC_Logo_couleur_F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276" y="9141"/>
            <a:ext cx="2024724" cy="17702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3812" cy="175198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77000" y="5486400"/>
            <a:ext cx="5168900" cy="111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35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artners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V="1">
            <a:off x="-1" y="2289189"/>
            <a:ext cx="11596914" cy="22313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13" name="Picture 12" descr="TDSRC_Logo_couleur_F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276" y="9141"/>
            <a:ext cx="2024724" cy="17702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3812" cy="17519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77000" y="5486400"/>
            <a:ext cx="5168900" cy="111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80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V="1">
            <a:off x="-1" y="2289189"/>
            <a:ext cx="11596914" cy="22313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7" name="Picture 6" descr="TDSRC_Logo_couleur_F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276" y="9141"/>
            <a:ext cx="2024724" cy="1770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3812" cy="175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14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artners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V="1">
            <a:off x="-1" y="2289189"/>
            <a:ext cx="11596914" cy="2231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11" name="Picture 10" descr="TDSRC_Logo_couleur_F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276" y="9141"/>
            <a:ext cx="2024724" cy="17702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3812" cy="17519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77000" y="5486400"/>
            <a:ext cx="5168900" cy="111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08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V="1">
            <a:off x="-1" y="2289189"/>
            <a:ext cx="11596914" cy="2231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27049" y="2303706"/>
            <a:ext cx="10852151" cy="12923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527049" y="3598206"/>
            <a:ext cx="10852151" cy="77719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kado Medium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pic>
        <p:nvPicPr>
          <p:cNvPr id="7" name="Picture 6" descr="TDSRC_Logo_couleur_F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276" y="9141"/>
            <a:ext cx="2024724" cy="1770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3812" cy="175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02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38544"/>
            <a:ext cx="10515600" cy="3767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838200" y="684442"/>
            <a:ext cx="10192657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Cliquez et modifiez le titre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CED660AE-8F72-5944-9C00-6D1D126577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7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26" r:id="rId2"/>
    <p:sldLayoutId id="2147483724" r:id="rId3"/>
    <p:sldLayoutId id="2147483729" r:id="rId4"/>
    <p:sldLayoutId id="2147483712" r:id="rId5"/>
    <p:sldLayoutId id="2147483722" r:id="rId6"/>
    <p:sldLayoutId id="2147483713" r:id="rId7"/>
    <p:sldLayoutId id="2147483721" r:id="rId8"/>
    <p:sldLayoutId id="2147483720" r:id="rId9"/>
    <p:sldLayoutId id="2147483651" r:id="rId10"/>
    <p:sldLayoutId id="2147483695" r:id="rId11"/>
    <p:sldLayoutId id="2147483696" r:id="rId12"/>
    <p:sldLayoutId id="2147483725" r:id="rId13"/>
    <p:sldLayoutId id="2147483718" r:id="rId14"/>
    <p:sldLayoutId id="2147483715" r:id="rId15"/>
    <p:sldLayoutId id="2147483716" r:id="rId16"/>
    <p:sldLayoutId id="2147483717" r:id="rId17"/>
    <p:sldLayoutId id="2147483704" r:id="rId18"/>
    <p:sldLayoutId id="2147483727" r:id="rId1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kern="1200" spc="0">
          <a:solidFill>
            <a:schemeClr val="tx1"/>
          </a:solidFill>
          <a:latin typeface="+mj-lt"/>
          <a:ea typeface="Verdana" charset="0"/>
          <a:cs typeface="Verdan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Verdana" charset="0"/>
          <a:cs typeface="Verdan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Verdana" charset="0"/>
          <a:cs typeface="Verdan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Verdana" charset="0"/>
          <a:cs typeface="Verdan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Verdana" charset="0"/>
          <a:cs typeface="Verdan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Verdana" charset="0"/>
          <a:cs typeface="Verdan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223AB"/>
                </a:solidFill>
              </a:rPr>
              <a:t>Perch of Perception</a:t>
            </a:r>
            <a:endParaRPr lang="en-US" b="1" dirty="0">
              <a:solidFill>
                <a:srgbClr val="5223AB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7049" y="3616405"/>
            <a:ext cx="10852151" cy="77719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E21776"/>
                </a:solidFill>
              </a:rPr>
              <a:t>Memory Game</a:t>
            </a:r>
            <a:endParaRPr lang="en-US" sz="3200" dirty="0">
              <a:solidFill>
                <a:srgbClr val="E21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5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5556" r="2222" b="1111"/>
          <a:stretch/>
        </p:blipFill>
        <p:spPr>
          <a:xfrm>
            <a:off x="1828800" y="304800"/>
            <a:ext cx="8610600" cy="630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34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2438400"/>
            <a:ext cx="7010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There were 8 items in the tray.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How many items can you remember? 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Write a list.</a:t>
            </a:r>
          </a:p>
        </p:txBody>
      </p:sp>
    </p:spTree>
    <p:extLst>
      <p:ext uri="{BB962C8B-B14F-4D97-AF65-F5344CB8AC3E}">
        <p14:creationId xmlns:p14="http://schemas.microsoft.com/office/powerpoint/2010/main" val="2822689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2593" b="2593"/>
          <a:stretch/>
        </p:blipFill>
        <p:spPr>
          <a:xfrm>
            <a:off x="1981200" y="444795"/>
            <a:ext cx="8458200" cy="629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85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2438400"/>
            <a:ext cx="7010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There were 13 items in the tray.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How many items can you remember? 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Write a list.</a:t>
            </a:r>
          </a:p>
        </p:txBody>
      </p:sp>
    </p:spTree>
    <p:extLst>
      <p:ext uri="{BB962C8B-B14F-4D97-AF65-F5344CB8AC3E}">
        <p14:creationId xmlns:p14="http://schemas.microsoft.com/office/powerpoint/2010/main" val="3570192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5556" b="5556"/>
          <a:stretch/>
        </p:blipFill>
        <p:spPr>
          <a:xfrm>
            <a:off x="1524000" y="392373"/>
            <a:ext cx="8686800" cy="627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23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2438400"/>
            <a:ext cx="7010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There were 19 items in the tray.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How many items can you remember? 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Write a list.</a:t>
            </a:r>
          </a:p>
        </p:txBody>
      </p:sp>
    </p:spTree>
    <p:extLst>
      <p:ext uri="{BB962C8B-B14F-4D97-AF65-F5344CB8AC3E}">
        <p14:creationId xmlns:p14="http://schemas.microsoft.com/office/powerpoint/2010/main" val="1642708208"/>
      </p:ext>
    </p:extLst>
  </p:cSld>
  <p:clrMapOvr>
    <a:masterClrMapping/>
  </p:clrMapOvr>
</p:sld>
</file>

<file path=ppt/theme/theme1.xml><?xml version="1.0" encoding="utf-8"?>
<a:theme xmlns:a="http://schemas.openxmlformats.org/drawingml/2006/main" name="TDSRC_EN+FR_PPT_Template_-_2019">
  <a:themeElements>
    <a:clrScheme name="TD Summer Reading 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7B0AB"/>
      </a:accent1>
      <a:accent2>
        <a:srgbClr val="00A1DE"/>
      </a:accent2>
      <a:accent3>
        <a:srgbClr val="522398"/>
      </a:accent3>
      <a:accent4>
        <a:srgbClr val="E21776"/>
      </a:accent4>
      <a:accent5>
        <a:srgbClr val="A9CFEA"/>
      </a:accent5>
      <a:accent6>
        <a:srgbClr val="A6D4DA"/>
      </a:accent6>
      <a:hlink>
        <a:srgbClr val="B8B0C8"/>
      </a:hlink>
      <a:folHlink>
        <a:srgbClr val="954F72"/>
      </a:folHlink>
    </a:clrScheme>
    <a:fontScheme name="TDSRC Fonts">
      <a:majorFont>
        <a:latin typeface="Mikado Bold"/>
        <a:ea typeface=""/>
        <a:cs typeface=""/>
      </a:majorFont>
      <a:minorFont>
        <a:latin typeface="Mikado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3DE8C36-86CF-4DF4-A362-D05919618095}" vid="{02B04DC8-BAEF-4198-B295-06D6E76070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TDSRC_EN+FR_PPT_Template_-_2019.potx</Template>
  <TotalTime>55</TotalTime>
  <Words>62</Words>
  <Application>Microsoft Office PowerPoint</Application>
  <PresentationFormat>Widescreen</PresentationFormat>
  <Paragraphs>17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Mikado Bold</vt:lpstr>
      <vt:lpstr>Mikado Regular</vt:lpstr>
      <vt:lpstr>Arial</vt:lpstr>
      <vt:lpstr>Mikado Medium</vt:lpstr>
      <vt:lpstr>Calibri</vt:lpstr>
      <vt:lpstr>Verdana</vt:lpstr>
      <vt:lpstr>TDSRC_EN+FR_PPT_Template_-_2019</vt:lpstr>
      <vt:lpstr>Perch of Perception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Toronto Public Library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Topping</dc:creator>
  <cp:lastModifiedBy>Daniel Colangelo</cp:lastModifiedBy>
  <cp:revision>6</cp:revision>
  <cp:lastPrinted>2016-02-22T17:48:48Z</cp:lastPrinted>
  <dcterms:created xsi:type="dcterms:W3CDTF">2019-02-06T19:00:10Z</dcterms:created>
  <dcterms:modified xsi:type="dcterms:W3CDTF">2021-11-10T21:41:16Z</dcterms:modified>
</cp:coreProperties>
</file>