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65" r:id="rId8"/>
    <p:sldId id="268" r:id="rId9"/>
    <p:sldId id="267" r:id="rId10"/>
    <p:sldId id="259" r:id="rId11"/>
    <p:sldId id="258" r:id="rId12"/>
    <p:sldId id="266" r:id="rId13"/>
    <p:sldId id="269" r:id="rId14"/>
    <p:sldId id="271" r:id="rId15"/>
    <p:sldId id="260" r:id="rId16"/>
    <p:sldId id="262" r:id="rId17"/>
    <p:sldId id="272" r:id="rId18"/>
    <p:sldId id="264" r:id="rId19"/>
    <p:sldId id="261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340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203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081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030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122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480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40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23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757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226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246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48E1-5464-4060-AFE5-B672B912D99F}" type="datetimeFigureOut">
              <a:rPr lang="en-CA" smtClean="0"/>
              <a:t>2024-01-19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E8F38-BDE9-48FC-B107-F6BDAD707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979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nib-beyondprint.ca/fr/braille/" TargetMode="External"/><Relationship Id="rId2" Type="http://schemas.openxmlformats.org/officeDocument/2006/relationships/hyperlink" Target="https://cnib-beyondprint.ca/brail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ib-beyondprint.ca/fr/cours-de-lecture-en-braille-non-contractuel/" TargetMode="External"/><Relationship Id="rId5" Type="http://schemas.openxmlformats.org/officeDocument/2006/relationships/hyperlink" Target="https://cnib-beyondprint.ca/reading-uncontracted-braille-course/" TargetMode="External"/><Relationship Id="rId4" Type="http://schemas.openxmlformats.org/officeDocument/2006/relationships/hyperlink" Target="https://www.brailletranslator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322" y="4503626"/>
            <a:ext cx="9144000" cy="168549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in space activity</a:t>
            </a:r>
            <a:br>
              <a:rPr lang="en-US" sz="4800" dirty="0">
                <a:latin typeface="+mn-lt"/>
              </a:rPr>
            </a:br>
            <a:endParaRPr lang="en-CA" sz="4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809"/>
          <a:stretch/>
        </p:blipFill>
        <p:spPr>
          <a:xfrm>
            <a:off x="100973" y="148817"/>
            <a:ext cx="1485976" cy="1123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636" y="78952"/>
            <a:ext cx="1409772" cy="126371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77" y="2422897"/>
            <a:ext cx="995045" cy="14414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33" y="2422897"/>
            <a:ext cx="1003618" cy="14414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06" y="2434737"/>
            <a:ext cx="980124" cy="144145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85" y="2417182"/>
            <a:ext cx="1013460" cy="1452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14" y="2434737"/>
            <a:ext cx="981075" cy="142961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99" y="2406681"/>
            <a:ext cx="981075" cy="144145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356" y="2392119"/>
            <a:ext cx="995680" cy="1441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2036" y="3742493"/>
            <a:ext cx="951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  <a:r>
              <a:rPr lang="en-US" sz="4800" dirty="0"/>
              <a:t>b	 r	    a        i    	    l        l        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500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E43E1-ABA2-3A85-33AE-52B24468C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13" y="0"/>
            <a:ext cx="11592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3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DF49E-F8AA-8B09-6B6F-D9164A32E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13811"/>
            <a:ext cx="11984122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56"/>
            <a:ext cx="11341100" cy="691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0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1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8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2641600"/>
            <a:ext cx="971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BRAILLE ACTIVITY SOLUTIONS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07970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-279400"/>
            <a:ext cx="12674600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8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04600" cy="68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dirty="0">
                <a:latin typeface="+mn-lt"/>
              </a:rPr>
              <a:t>Introduction to Braille and Resources </a:t>
            </a:r>
            <a:r>
              <a:rPr lang="en-CA" dirty="0">
                <a:latin typeface="+mn-lt"/>
              </a:rPr>
              <a:t/>
            </a:r>
            <a:br>
              <a:rPr lang="en-CA" dirty="0">
                <a:latin typeface="+mn-lt"/>
              </a:rPr>
            </a:br>
            <a:r>
              <a:rPr lang="en-CA" sz="2700" dirty="0">
                <a:latin typeface="+mn-lt"/>
              </a:rPr>
              <a:t>shared by Karen from CNIB</a:t>
            </a:r>
            <a:r>
              <a:rPr lang="en-CA" dirty="0">
                <a:latin typeface="+mn-lt"/>
              </a:rPr>
              <a:t/>
            </a:r>
            <a:br>
              <a:rPr lang="en-CA" dirty="0">
                <a:latin typeface="+mn-lt"/>
              </a:rPr>
            </a:b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85454"/>
            <a:ext cx="10716491" cy="5218545"/>
          </a:xfrm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en-CA" sz="6300" dirty="0"/>
              <a:t>What is braille and how does it work?</a:t>
            </a:r>
          </a:p>
          <a:p>
            <a:pPr fontAlgn="base"/>
            <a:r>
              <a:rPr lang="en-CA" sz="5000" dirty="0"/>
              <a:t>English: </a:t>
            </a:r>
            <a:r>
              <a:rPr lang="en-CA" sz="5000" u="sng" dirty="0">
                <a:hlinkClick r:id="rId2" tooltip="https://cnib-beyondprint.ca/braille/"/>
              </a:rPr>
              <a:t>https://cnib-beyondprint.ca/braille/</a:t>
            </a:r>
            <a:endParaRPr lang="en-CA" sz="5000" dirty="0"/>
          </a:p>
          <a:p>
            <a:pPr fontAlgn="base"/>
            <a:r>
              <a:rPr lang="en-CA" sz="5000" dirty="0"/>
              <a:t>French: </a:t>
            </a:r>
            <a:r>
              <a:rPr lang="en-CA" sz="5000" u="sng" dirty="0">
                <a:hlinkClick r:id="rId3" tooltip="https://cnib-beyondprint.ca/fr/braille/"/>
              </a:rPr>
              <a:t>https://cnib-beyondprint.ca/fr/braille/</a:t>
            </a:r>
            <a:endParaRPr lang="en-CA" sz="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6300" dirty="0"/>
              <a:t>Resources</a:t>
            </a:r>
          </a:p>
          <a:p>
            <a:pPr fontAlgn="base"/>
            <a:r>
              <a:rPr lang="en-CA" sz="5000" dirty="0"/>
              <a:t>To custom print sim braille phrases for participants to decode, there are free braille translation programs available online, such as </a:t>
            </a:r>
            <a:r>
              <a:rPr lang="en-CA" sz="5000" u="sng" dirty="0">
                <a:hlinkClick r:id="rId4"/>
              </a:rPr>
              <a:t>https://www.brailletranslator.org/</a:t>
            </a:r>
            <a:endParaRPr lang="en-CA" sz="5000" u="sng" dirty="0"/>
          </a:p>
          <a:p>
            <a:pPr marL="0" indent="0" fontAlgn="base">
              <a:buNone/>
            </a:pPr>
            <a:endParaRPr lang="en-CA" sz="5000" dirty="0"/>
          </a:p>
          <a:p>
            <a:pPr lvl="1" fontAlgn="base"/>
            <a:r>
              <a:rPr lang="en-CA" sz="4600" b="1" dirty="0"/>
              <a:t>VERY IMPORTANT: </a:t>
            </a:r>
            <a:r>
              <a:rPr lang="en-CA" sz="4600" dirty="0"/>
              <a:t>Select the ‘uncontracted, grade 1 or alphabetic braille’ option, otherwise it may translate into a more advanced (contracted) braille that kids won’t be able to decipher using just the alphabet.</a:t>
            </a: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5000" dirty="0"/>
              <a:t>Short free course for learning to read uncontracted braille</a:t>
            </a:r>
          </a:p>
          <a:p>
            <a:r>
              <a:rPr lang="en-CA" sz="5000" dirty="0"/>
              <a:t>English: </a:t>
            </a:r>
            <a:r>
              <a:rPr lang="en-CA" sz="5000" u="sng" dirty="0">
                <a:hlinkClick r:id="rId5"/>
              </a:rPr>
              <a:t>https://cnib-beyondprint.ca/reading-uncontracted-braille-course/</a:t>
            </a:r>
            <a:endParaRPr lang="en-CA" sz="5000" dirty="0"/>
          </a:p>
          <a:p>
            <a:r>
              <a:rPr lang="en-CA" sz="5000" dirty="0"/>
              <a:t>French: </a:t>
            </a:r>
            <a:r>
              <a:rPr lang="en-CA" sz="5000" u="sng" dirty="0">
                <a:hlinkClick r:id="rId6"/>
              </a:rPr>
              <a:t>https://cnib-beyondprint.ca/fr/cours-de-lecture-en-braille-non-contractuel/</a:t>
            </a:r>
            <a:endParaRPr lang="en-CA" sz="50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31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900" y="2616200"/>
            <a:ext cx="971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BRAILLE CELLS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84420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309" y="942109"/>
            <a:ext cx="9605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Let’s look at three types of braille cell alphabets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Simulated braille alphabet with numbered dots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Tactile alphabet with metal bead stickers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Simulated braille alphabet with shaded dots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27325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C6B2F8-578C-6BB8-CF5A-C3FA5B61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1" y="0"/>
            <a:ext cx="11442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72F06E-1010-2264-526C-7DF0369F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0"/>
            <a:ext cx="12146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5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6E3D7-83C2-6A24-FDEA-C24C06593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85285"/>
            <a:ext cx="11736438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900" y="2616200"/>
            <a:ext cx="971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BRAILLE ACTIVITIES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16146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8" y="794327"/>
            <a:ext cx="9753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have created some braille-related activities. Feel free to do any or all of them.</a:t>
            </a:r>
          </a:p>
          <a:p>
            <a:endParaRPr lang="en-US" sz="3200" dirty="0"/>
          </a:p>
          <a:p>
            <a:pPr lvl="1"/>
            <a:r>
              <a:rPr lang="en-US" sz="3200" dirty="0"/>
              <a:t>Braille-related Activity Worksheets </a:t>
            </a:r>
          </a:p>
          <a:p>
            <a:pPr lvl="1"/>
            <a:r>
              <a:rPr lang="en-US" sz="3200" dirty="0"/>
              <a:t>(recommended order)</a:t>
            </a:r>
          </a:p>
          <a:p>
            <a:pPr lvl="1"/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Create Your Own Braille Alphabet </a:t>
            </a:r>
            <a:endParaRPr lang="en-CA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To the Stars Braille Activity</a:t>
            </a:r>
            <a:endParaRPr lang="en-CA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Decoding Braille Riddles</a:t>
            </a:r>
            <a:endParaRPr lang="en-CA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Create a Braille Message</a:t>
            </a:r>
            <a:endParaRPr lang="en-CA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418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341ffb6-9f44-4f1b-9ccc-ac841d6afe01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C2E71F61C2C40A21E65B1F34B062D" ma:contentTypeVersion="221" ma:contentTypeDescription="Create a new document." ma:contentTypeScope="" ma:versionID="4931284f25137bf5b3565f0e49fb6655">
  <xsd:schema xmlns:xsd="http://www.w3.org/2001/XMLSchema" xmlns:xs="http://www.w3.org/2001/XMLSchema" xmlns:p="http://schemas.microsoft.com/office/2006/metadata/properties" xmlns:ns2="588dd58b-c235-4de7-be6d-a821336e58b0" xmlns:ns3="de22d9e6-8a98-4823-941d-63c351f7f7e2" xmlns:ns4="ac5d1785-27ef-4a5d-a175-25b009aed00f" targetNamespace="http://schemas.microsoft.com/office/2006/metadata/properties" ma:root="true" ma:fieldsID="0e67324aa69705a9c91c9936011c1afc" ns2:_="" ns3:_="" ns4:_="">
    <xsd:import namespace="588dd58b-c235-4de7-be6d-a821336e58b0"/>
    <xsd:import namespace="de22d9e6-8a98-4823-941d-63c351f7f7e2"/>
    <xsd:import namespace="ac5d1785-27ef-4a5d-a175-25b009aed00f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2:Review-Approval_x0020_Date" minOccurs="0"/>
                <xsd:element ref="ns2:Review-Approval_x0020_History" minOccurs="0"/>
                <xsd:element ref="ns2:Review-Approval_x0020_Status" minOccurs="0"/>
                <xsd:element ref="ns2:Reviewers-Approvers" minOccurs="0"/>
                <xsd:element ref="ns3:Requestor" minOccurs="0"/>
                <xsd:element ref="ns3:Second_x0020_Requestor" minOccurs="0"/>
                <xsd:element ref="ns3:Author0" minOccurs="0"/>
                <xsd:element ref="ns3:Audience" minOccurs="0"/>
                <xsd:element ref="ns3:Target_x0020_Audience" minOccurs="0"/>
                <xsd:element ref="ns3:Number_x0020_of_x0020_French_x0020_words" minOccurs="0"/>
                <xsd:element ref="ns3:Number_x0020_of_x0020_English_x0020_words" minOccurs="0"/>
                <xsd:element ref="ns3:Desired_x0020_publication_x0020_date" minOccurs="0"/>
                <xsd:element ref="ns3:Security_x0020_classification" minOccurs="0"/>
                <xsd:element ref="ns3:Priority_x0020_level" minOccurs="0"/>
                <xsd:element ref="ns3:English_x0020_editor" minOccurs="0"/>
                <xsd:element ref="ns3:Delivery_x0020_date_x0020__x002d__x0020_English_x0020_editor" minOccurs="0"/>
                <xsd:element ref="ns3:Status_x0020_English_x0020_editing" minOccurs="0"/>
                <xsd:element ref="ns3:Translator" minOccurs="0"/>
                <xsd:element ref="ns3:Delivery_x0020_date_x0020__x002d__x0020_Translator" minOccurs="0"/>
                <xsd:element ref="ns3:Status_x0020_Translation" minOccurs="0"/>
                <xsd:element ref="ns3:French_x0020_editor" minOccurs="0"/>
                <xsd:element ref="ns3:Delivery_x0020_date_x0020__x002d__x0020_French_x0020_editor" minOccurs="0"/>
                <xsd:element ref="ns3:Status_x0020_French_x0020_editing" minOccurs="0"/>
                <xsd:element ref="ns3:CSID" minOccurs="0"/>
                <xsd:element ref="ns3:Year" minOccurs="0"/>
                <xsd:element ref="ns3:TaskID" minOccurs="0"/>
                <xsd:element ref="ns3:Project_x0020_Title" minOccurs="0"/>
                <xsd:element ref="ns3:Task_x0020_Title" minOccurs="0"/>
                <xsd:element ref="ns3:Sector" minOccurs="0"/>
                <xsd:element ref="ns3:Branch" minOccurs="0"/>
                <xsd:element ref="ns3:Division" minOccurs="0"/>
                <xsd:element ref="ns3:Communications_x0020_Advisor" minOccurs="0"/>
                <xsd:element ref="ns3:Completed_x0020_Date" minOccurs="0"/>
                <xsd:element ref="ns3:Date_x0020_completed_x0020__x002d__x0020_translator" minOccurs="0"/>
                <xsd:element ref="ns3:Date_x0020_completed_x0020__x002d__x0020_French_x0020_editor" minOccurs="0"/>
                <xsd:element ref="ns3:Date_x0020_completed_x0020__x002d__x0020_English_x0020_editor" minOccurs="0"/>
                <xsd:element ref="ns3:URL" minOccurs="0"/>
                <xsd:element ref="ns3:PS_x0020_Description" minOccurs="0"/>
                <xsd:element ref="ns3:Proposed_x0020_French_x0020_title" minOccurs="0"/>
                <xsd:element ref="ns3:Proposed_x0020_English_x0020_title" minOccurs="0"/>
                <xsd:element ref="ns3:Types_x0020_of_x0020_news" minOccurs="0"/>
                <xsd:element ref="ns3:Initiatives" minOccurs="0"/>
                <xsd:element ref="ns3:Special_x0020_instructions" minOccurs="0"/>
                <xsd:element ref="ns3:Signed_x0020_by" minOccurs="0"/>
                <xsd:element ref="ns3:Title_x0020_of_x0020_the_x0020_person_x0020_approving_x0020_this_x0020_article_x0020_English" minOccurs="0"/>
                <xsd:element ref="ns3:Title_x0020_of_x0020_the_x0020_person_x0020_approving_x0020_this_x0020_article_x0020_French" minOccurs="0"/>
                <xsd:element ref="ns3:Number_x0020_of_x0020_words_x0020__x002d__x0020_Translation" minOccurs="0"/>
                <xsd:element ref="ns3:French_x0020_comparative_x0020_editor" minOccurs="0"/>
                <xsd:element ref="ns3:Delivery_x0020_date_x0020__x002d__x0020_French_x0020_comparative_x0020_editor" minOccurs="0"/>
                <xsd:element ref="ns3:Status_x0020_French_x0020_comparative_x0020_editor" minOccurs="0"/>
                <xsd:element ref="ns3:English_x0020_comparative_x0020_editor" minOccurs="0"/>
                <xsd:element ref="ns3:Delivery_x0020_date_x0020__x002d__x0020_English_x0020_comparative_x0020_editor" minOccurs="0"/>
                <xsd:element ref="ns3:Status_x0020_English_x0020_comparative_x0020_editor" minOccurs="0"/>
                <xsd:element ref="ns3:Date_x0020_completed_x0020__x002d__x0020_French_x0020_comparative_x0020_editor" minOccurs="0"/>
                <xsd:element ref="ns3:Date_x0020_completed_x0020__x002d__x0020_English_x0020_comparative_x0020_editor" minOccurs="0"/>
                <xsd:element ref="ns3:French_x0020_Translator" minOccurs="0"/>
                <xsd:element ref="ns3:Status_x0020_French_x0020_Translation" minOccurs="0"/>
                <xsd:element ref="ns3:Delivery_x0020_date_x0020__x002d__x0020_French_x0020_Translator" minOccurs="0"/>
                <xsd:element ref="ns3:Date_x0020_completed_x0020__x002d__x0020_French_x0020_Translator" minOccurs="0"/>
                <xsd:element ref="ns3:LS_x0020_Comments" minOccurs="0"/>
                <xsd:element ref="ns3:Members" minOccurs="0"/>
                <xsd:element ref="ns3:Global_x0020_Status0" minOccurs="0"/>
                <xsd:element ref="ns4:SharedWithUsers" minOccurs="0"/>
                <xsd:element ref="ns3:Delivery_x0020_Date" minOccurs="0"/>
                <xsd:element ref="ns3:Number_x0020_of_x0020_words_x0020__x002d__x0020_Translation_x0020_FR" minOccurs="0"/>
                <xsd:element ref="ns3:Original_x0020_language_x0020_of_x0020_content" minOccurs="0"/>
                <xsd:element ref="ns3:Send_x0020_to_x0020_client" minOccurs="0"/>
                <xsd:element ref="ns3:Number_x0020_of_x0020_words_x0020__x002d__x0020_Other_x0020_language" minOccurs="0"/>
                <xsd:element ref="ns3:Original_x0020_language" minOccurs="0"/>
                <xsd:element ref="ns3:Assigned_x0020_to_x0020_External" minOccurs="0"/>
                <xsd:element ref="ns3:Document_x0020_Category" minOccurs="0"/>
                <xsd:element ref="ns3:Comparative_x0020_editing_x0020_FR" minOccurs="0"/>
                <xsd:element ref="ns3:Proof_x0020_reading_x0020_FR" minOccurs="0"/>
                <xsd:element ref="ns3:Number_x0020_of_x0020_words_x0020__x002d__x0020_Comparative_x0020_Editing_x0020_EN" minOccurs="0"/>
                <xsd:element ref="ns3:Number_x0020_of_x0020_words_x0020__x002d__x0020_Comparative_x0020_Editing_x0020_FR" minOccurs="0"/>
                <xsd:element ref="ns3:Number_x0020_of_x0020_words_x0020__x002d__x0020_Editing_x0020_EN" minOccurs="0"/>
                <xsd:element ref="ns3:Number_x0020_of_x0020_words_x0020__x002d__x0020_Editing_x0020_FR" minOccurs="0"/>
                <xsd:element ref="ns3:Number_x0020_of_x0020_words_x0020__x002d__x0020_Proofreading_x0020_EN" minOccurs="0"/>
                <xsd:element ref="ns3:Number_x0020_of_x0020_words_x0020__x002d__x0020_Proofreading_x0020_FR" minOccurs="0"/>
                <xsd:element ref="ns3:Number_x0020_of_x0020_words_x0020__x002d__x0020_Translation_x0020_Other_x0020_Language" minOccurs="0"/>
                <xsd:element ref="ns3:Delivery_x0020_date_x2014_English_x0020_editor_x0020__x0028_proofreading_x0029_" minOccurs="0"/>
                <xsd:element ref="ns3:Delivery_x0020_date_x2014_French_x0020_editor_x0020__x0028_proofreading_x0029_" minOccurs="0"/>
                <xsd:element ref="ns3:French_x0020_editor_x0020__x0028_proofreading_x0029_" minOccurs="0"/>
                <xsd:element ref="ns3:English_x0020_editor_x0020__x0028_proofreading_x0029_" minOccurs="0"/>
                <xsd:element ref="ns3:Status_x2014_English_x0020_proofreading" minOccurs="0"/>
                <xsd:element ref="ns3:Status_x2014_French_x0020_proofread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hidden="true" ma:internalName="BLApprovalDate" ma:readOnly="false">
      <xsd:simpleType>
        <xsd:restriction base="dms:DateTime"/>
      </xsd:simpleType>
    </xsd:element>
    <xsd:element name="BLApprovalHistory" ma:index="3" nillable="true" ma:displayName="Review-Approval History" ma:hidden="true" ma:internalName="BLApprovalHistory" ma:readOnly="false">
      <xsd:simpleType>
        <xsd:restriction base="dms:Note"/>
      </xsd:simpleType>
    </xsd:element>
    <xsd:element name="BLApprovalStatus" ma:index="4" nillable="true" ma:displayName="Review-Approval Status" ma:hidden="true" ma:internalName="BLApprovalStatus" ma:readOnly="false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hidden="true" ma:internalName="BLApprovers" ma:readOnly="false">
      <xsd:simpleType>
        <xsd:restriction base="dms:Text">
          <xsd:maxLength value="255"/>
        </xsd:restriction>
      </xsd:simpleType>
    </xsd:element>
    <xsd:element name="Review-Approval_x0020_Date" ma:index="8" nillable="true" ma:displayName="Review-Approval Date" ma:format="DateOnly" ma:hidden="true" ma:internalName="Review_x002d_Approval_x0020_Date" ma:readOnly="false">
      <xsd:simpleType>
        <xsd:restriction base="dms:DateTime"/>
      </xsd:simpleType>
    </xsd:element>
    <xsd:element name="Review-Approval_x0020_History" ma:index="9" nillable="true" ma:displayName="Review-Approval History" ma:hidden="true" ma:internalName="Review_x002d_Approval_x0020_History" ma:readOnly="false">
      <xsd:simpleType>
        <xsd:restriction base="dms:Note"/>
      </xsd:simpleType>
    </xsd:element>
    <xsd:element name="Review-Approval_x0020_Status" ma:index="10" nillable="true" ma:displayName="Review-Approval Status" ma:hidden="true" ma:internalName="Review_x002d_Approval_x0020_Status" ma:readOnly="false">
      <xsd:simpleType>
        <xsd:restriction base="dms:Text">
          <xsd:maxLength value="255"/>
        </xsd:restriction>
      </xsd:simpleType>
    </xsd:element>
    <xsd:element name="Reviewers-Approvers" ma:index="11" nillable="true" ma:displayName="Reviewer-Approver" ma:hidden="true" ma:internalName="Reviewers_x002d_Approver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2d9e6-8a98-4823-941d-63c351f7f7e2" elementFormDefault="qualified">
    <xsd:import namespace="http://schemas.microsoft.com/office/2006/documentManagement/types"/>
    <xsd:import namespace="http://schemas.microsoft.com/office/infopath/2007/PartnerControls"/>
    <xsd:element name="Requestor" ma:index="12" nillable="true" ma:displayName="Requester" ma:hidden="true" ma:list="UserInfo" ma:SharePointGroup="0" ma:internalName="Reques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econd_x0020_Requestor" ma:index="13" nillable="true" ma:displayName="Second Requester" ma:hidden="true" ma:list="UserInfo" ma:SharePointGroup="0" ma:internalName="Second_x0020_Request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0" ma:index="14" nillable="true" ma:displayName="Author" ma:hidden="true" ma:list="UserInfo" ma:SharePointGroup="0" ma:internalName="Author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dience" ma:index="15" nillable="true" ma:displayName="Audience" ma:hidden="true" ma:internalName="Audience" ma:readOnly="false">
      <xsd:simpleType>
        <xsd:restriction base="dms:Text">
          <xsd:maxLength value="255"/>
        </xsd:restriction>
      </xsd:simpleType>
    </xsd:element>
    <xsd:element name="Target_x0020_Audience" ma:index="16" nillable="true" ma:displayName="Target Audience" ma:hidden="true" ma:internalName="Target_x0020_Audience" ma:readOnly="false">
      <xsd:simpleType>
        <xsd:restriction base="dms:Text">
          <xsd:maxLength value="255"/>
        </xsd:restriction>
      </xsd:simpleType>
    </xsd:element>
    <xsd:element name="Number_x0020_of_x0020_French_x0020_words" ma:index="17" nillable="true" ma:displayName="Number of French words" ma:decimals="0" ma:hidden="true" ma:internalName="Number_x0020_of_x0020_French_x0020_words" ma:readOnly="false">
      <xsd:simpleType>
        <xsd:restriction base="dms:Number"/>
      </xsd:simpleType>
    </xsd:element>
    <xsd:element name="Number_x0020_of_x0020_English_x0020_words" ma:index="18" nillable="true" ma:displayName="Number of English words" ma:decimals="0" ma:hidden="true" ma:internalName="Number_x0020_of_x0020_English_x0020_words" ma:readOnly="false">
      <xsd:simpleType>
        <xsd:restriction base="dms:Number"/>
      </xsd:simpleType>
    </xsd:element>
    <xsd:element name="Desired_x0020_publication_x0020_date" ma:index="19" nillable="true" ma:displayName="Desired publication date" ma:format="DateTime" ma:hidden="true" ma:internalName="Desired_x0020_publication_x0020_date" ma:readOnly="false">
      <xsd:simpleType>
        <xsd:restriction base="dms:DateTime"/>
      </xsd:simpleType>
    </xsd:element>
    <xsd:element name="Security_x0020_classification" ma:index="20" nillable="true" ma:displayName="Security classification" ma:hidden="true" ma:internalName="Security_x0020_classification" ma:readOnly="false">
      <xsd:simpleType>
        <xsd:restriction base="dms:Text">
          <xsd:maxLength value="255"/>
        </xsd:restriction>
      </xsd:simpleType>
    </xsd:element>
    <xsd:element name="Priority_x0020_level" ma:index="21" nillable="true" ma:displayName="Priority level" ma:hidden="true" ma:internalName="Priority_x0020_level" ma:readOnly="false">
      <xsd:simpleType>
        <xsd:restriction base="dms:Text">
          <xsd:maxLength value="255"/>
        </xsd:restriction>
      </xsd:simpleType>
    </xsd:element>
    <xsd:element name="English_x0020_editor" ma:index="22" nillable="true" ma:displayName="English editor" ma:hidden="true" ma:list="UserInfo" ma:SharePointGroup="0" ma:internalName="English_x0020_edi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livery_x0020_date_x0020__x002d__x0020_English_x0020_editor" ma:index="23" nillable="true" ma:displayName="Delivery date - English editor" ma:format="DateTime" ma:hidden="true" ma:internalName="Delivery_x0020_date_x0020__x002d__x0020_English_x0020_editor" ma:readOnly="false">
      <xsd:simpleType>
        <xsd:restriction base="dms:DateTime"/>
      </xsd:simpleType>
    </xsd:element>
    <xsd:element name="Status_x0020_English_x0020_editing" ma:index="24" nillable="true" ma:displayName="Status English editing" ma:format="Dropdown" ma:hidden="true" ma:internalName="Status_x0020_English_x0020_editing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Translator" ma:index="25" nillable="true" ma:displayName="English Translator" ma:hidden="true" ma:list="UserInfo" ma:SharePointGroup="0" ma:internalName="Transl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livery_x0020_date_x0020__x002d__x0020_Translator" ma:index="26" nillable="true" ma:displayName="Delivery date - English Translator" ma:format="DateTime" ma:hidden="true" ma:internalName="Delivery_x0020_date_x0020__x002d__x0020_Translator" ma:readOnly="false">
      <xsd:simpleType>
        <xsd:restriction base="dms:DateTime"/>
      </xsd:simpleType>
    </xsd:element>
    <xsd:element name="Status_x0020_Translation" ma:index="27" nillable="true" ma:displayName="Status English Translation" ma:format="Dropdown" ma:hidden="true" ma:internalName="Status_x0020_Translation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French_x0020_editor" ma:index="28" nillable="true" ma:displayName="French editor" ma:hidden="true" ma:list="UserInfo" ma:SharePointGroup="0" ma:internalName="French_x0020_edi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livery_x0020_date_x0020__x002d__x0020_French_x0020_editor" ma:index="29" nillable="true" ma:displayName="Delivery date - French editor" ma:format="DateTime" ma:hidden="true" ma:internalName="Delivery_x0020_date_x0020__x002d__x0020_French_x0020_editor" ma:readOnly="false">
      <xsd:simpleType>
        <xsd:restriction base="dms:DateTime"/>
      </xsd:simpleType>
    </xsd:element>
    <xsd:element name="Status_x0020_French_x0020_editing" ma:index="30" nillable="true" ma:displayName="Status French editing" ma:format="Dropdown" ma:hidden="true" ma:internalName="Status_x0020_French_x0020_editing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CSID" ma:index="31" nillable="true" ma:displayName="CSID" ma:decimals="0" ma:hidden="true" ma:internalName="CSID" ma:readOnly="false" ma:percentage="FALSE">
      <xsd:simpleType>
        <xsd:restriction base="dms:Number"/>
      </xsd:simpleType>
    </xsd:element>
    <xsd:element name="Year" ma:index="32" nillable="true" ma:displayName="Year" ma:hidden="true" ma:internalName="Year" ma:readOnly="false">
      <xsd:simpleType>
        <xsd:restriction base="dms:Text">
          <xsd:maxLength value="255"/>
        </xsd:restriction>
      </xsd:simpleType>
    </xsd:element>
    <xsd:element name="TaskID" ma:index="33" nillable="true" ma:displayName="TaskID" ma:decimals="0" ma:default="0" ma:hidden="true" ma:internalName="TaskID" ma:readOnly="false" ma:percentage="FALSE">
      <xsd:simpleType>
        <xsd:restriction base="dms:Number"/>
      </xsd:simpleType>
    </xsd:element>
    <xsd:element name="Project_x0020_Title" ma:index="34" nillable="true" ma:displayName="Project Title" ma:hidden="true" ma:internalName="Project_x0020_Title" ma:readOnly="false">
      <xsd:simpleType>
        <xsd:restriction base="dms:Text">
          <xsd:maxLength value="255"/>
        </xsd:restriction>
      </xsd:simpleType>
    </xsd:element>
    <xsd:element name="Task_x0020_Title" ma:index="35" nillable="true" ma:displayName="Task Title" ma:hidden="true" ma:internalName="Task_x0020_Title" ma:readOnly="false">
      <xsd:simpleType>
        <xsd:restriction base="dms:Text">
          <xsd:maxLength value="255"/>
        </xsd:restriction>
      </xsd:simpleType>
    </xsd:element>
    <xsd:element name="Sector" ma:index="36" nillable="true" ma:displayName="Sector" ma:hidden="true" ma:internalName="Sector" ma:readOnly="false">
      <xsd:simpleType>
        <xsd:restriction base="dms:Text">
          <xsd:maxLength value="255"/>
        </xsd:restriction>
      </xsd:simpleType>
    </xsd:element>
    <xsd:element name="Branch" ma:index="37" nillable="true" ma:displayName="Branch" ma:hidden="true" ma:internalName="Branch" ma:readOnly="false">
      <xsd:simpleType>
        <xsd:restriction base="dms:Text">
          <xsd:maxLength value="255"/>
        </xsd:restriction>
      </xsd:simpleType>
    </xsd:element>
    <xsd:element name="Division" ma:index="38" nillable="true" ma:displayName="Division" ma:hidden="true" ma:internalName="Division" ma:readOnly="false">
      <xsd:simpleType>
        <xsd:restriction base="dms:Text">
          <xsd:maxLength value="255"/>
        </xsd:restriction>
      </xsd:simpleType>
    </xsd:element>
    <xsd:element name="Communications_x0020_Advisor" ma:index="39" nillable="true" ma:displayName="Communications Advisor" ma:hidden="true" ma:list="UserInfo" ma:SharePointGroup="0" ma:internalName="Communications_x0020_Advis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mpleted_x0020_Date" ma:index="40" nillable="true" ma:displayName="Completed Date" ma:format="DateOnly" ma:hidden="true" ma:internalName="Completed_x0020_Date" ma:readOnly="false">
      <xsd:simpleType>
        <xsd:restriction base="dms:DateTime"/>
      </xsd:simpleType>
    </xsd:element>
    <xsd:element name="Date_x0020_completed_x0020__x002d__x0020_translator" ma:index="41" nillable="true" ma:displayName="Date completed - English Translator" ma:format="DateOnly" ma:hidden="true" ma:internalName="Date_x0020_completed_x0020__x002d__x0020_translator" ma:readOnly="false">
      <xsd:simpleType>
        <xsd:restriction base="dms:DateTime"/>
      </xsd:simpleType>
    </xsd:element>
    <xsd:element name="Date_x0020_completed_x0020__x002d__x0020_French_x0020_editor" ma:index="42" nillable="true" ma:displayName="Date completed - French editor" ma:format="DateOnly" ma:hidden="true" ma:internalName="Date_x0020_completed_x0020__x002d__x0020_French_x0020_editor" ma:readOnly="false">
      <xsd:simpleType>
        <xsd:restriction base="dms:DateTime"/>
      </xsd:simpleType>
    </xsd:element>
    <xsd:element name="Date_x0020_completed_x0020__x002d__x0020_English_x0020_editor" ma:index="43" nillable="true" ma:displayName="Date completed - English editor" ma:format="DateOnly" ma:hidden="true" ma:internalName="Date_x0020_completed_x0020__x002d__x0020_English_x0020_editor" ma:readOnly="false">
      <xsd:simpleType>
        <xsd:restriction base="dms:DateTime"/>
      </xsd:simpleType>
    </xsd:element>
    <xsd:element name="URL" ma:index="44" nillable="true" ma:displayName="URL" ma:hidden="true" ma:internalName="URL" ma:readOnly="false">
      <xsd:simpleType>
        <xsd:restriction base="dms:Note"/>
      </xsd:simpleType>
    </xsd:element>
    <xsd:element name="PS_x0020_Description" ma:index="45" nillable="true" ma:displayName="PS Description" ma:hidden="true" ma:internalName="PS_x0020_Description" ma:readOnly="false">
      <xsd:simpleType>
        <xsd:restriction base="dms:Note"/>
      </xsd:simpleType>
    </xsd:element>
    <xsd:element name="Proposed_x0020_French_x0020_title" ma:index="46" nillable="true" ma:displayName="Proposed French title" ma:hidden="true" ma:internalName="Proposed_x0020_French_x0020_title" ma:readOnly="false">
      <xsd:simpleType>
        <xsd:restriction base="dms:Text">
          <xsd:maxLength value="255"/>
        </xsd:restriction>
      </xsd:simpleType>
    </xsd:element>
    <xsd:element name="Proposed_x0020_English_x0020_title" ma:index="47" nillable="true" ma:displayName="Proposed English title" ma:hidden="true" ma:internalName="Proposed_x0020_English_x0020_title" ma:readOnly="false">
      <xsd:simpleType>
        <xsd:restriction base="dms:Text">
          <xsd:maxLength value="255"/>
        </xsd:restriction>
      </xsd:simpleType>
    </xsd:element>
    <xsd:element name="Types_x0020_of_x0020_news" ma:index="48" nillable="true" ma:displayName="Types of news" ma:hidden="true" ma:list="{e24626de-7c65-4dc9-8318-19048639c563}" ma:internalName="Types_x0020_of_x0020_new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itiatives" ma:index="49" nillable="true" ma:displayName="Initiatives" ma:hidden="true" ma:list="{98e99fe4-a8c2-43a7-983e-0d822c5d8a5f}" ma:internalName="Initiatives" ma:readOnly="false" ma:showField="Title">
      <xsd:simpleType>
        <xsd:restriction base="dms:Lookup"/>
      </xsd:simpleType>
    </xsd:element>
    <xsd:element name="Special_x0020_instructions" ma:index="50" nillable="true" ma:displayName="Special instructions" ma:hidden="true" ma:internalName="Special_x0020_instructions" ma:readOnly="false">
      <xsd:simpleType>
        <xsd:restriction base="dms:Note"/>
      </xsd:simpleType>
    </xsd:element>
    <xsd:element name="Signed_x0020_by" ma:index="51" nillable="true" ma:displayName="Signed by" ma:hidden="true" ma:list="UserInfo" ma:SharePointGroup="0" ma:internalName="Signed_x0020_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itle_x0020_of_x0020_the_x0020_person_x0020_approving_x0020_this_x0020_article_x0020_English" ma:index="52" nillable="true" ma:displayName="Title of the person approving this article English" ma:hidden="true" ma:internalName="Title_x0020_of_x0020_the_x0020_person_x0020_approving_x0020_this_x0020_article_x0020_English" ma:readOnly="false">
      <xsd:simpleType>
        <xsd:restriction base="dms:Text">
          <xsd:maxLength value="255"/>
        </xsd:restriction>
      </xsd:simpleType>
    </xsd:element>
    <xsd:element name="Title_x0020_of_x0020_the_x0020_person_x0020_approving_x0020_this_x0020_article_x0020_French" ma:index="53" nillable="true" ma:displayName="Title of the person approving this article French" ma:hidden="true" ma:internalName="Title_x0020_of_x0020_the_x0020_person_x0020_approving_x0020_this_x0020_article_x0020_French" ma:readOnly="false">
      <xsd:simpleType>
        <xsd:restriction base="dms:Text">
          <xsd:maxLength value="255"/>
        </xsd:restriction>
      </xsd:simpleType>
    </xsd:element>
    <xsd:element name="Number_x0020_of_x0020_words_x0020__x002d__x0020_Translation" ma:index="58" nillable="true" ma:displayName="Number of words - Translation EN" ma:hidden="true" ma:internalName="Number_x0020_of_x0020_words_x0020__x002d__x0020_Translation" ma:readOnly="false" ma:percentage="FALSE">
      <xsd:simpleType>
        <xsd:restriction base="dms:Number"/>
      </xsd:simpleType>
    </xsd:element>
    <xsd:element name="French_x0020_comparative_x0020_editor" ma:index="59" nillable="true" ma:displayName="French comparative editor" ma:hidden="true" ma:list="UserInfo" ma:SharePointGroup="0" ma:internalName="French_x0020_comparative_x0020_edi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livery_x0020_date_x0020__x002d__x0020_French_x0020_comparative_x0020_editor" ma:index="60" nillable="true" ma:displayName="Delivery date - French comparative editor" ma:format="DateTime" ma:hidden="true" ma:internalName="Delivery_x0020_date_x0020__x002d__x0020_French_x0020_comparative_x0020_editor" ma:readOnly="false">
      <xsd:simpleType>
        <xsd:restriction base="dms:DateTime"/>
      </xsd:simpleType>
    </xsd:element>
    <xsd:element name="Status_x0020_French_x0020_comparative_x0020_editor" ma:index="61" nillable="true" ma:displayName="Status French comparative editor" ma:format="Dropdown" ma:hidden="true" ma:internalName="Status_x0020_French_x0020_comparative_x0020_editor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English_x0020_comparative_x0020_editor" ma:index="62" nillable="true" ma:displayName="English comparative editor" ma:hidden="true" ma:list="UserInfo" ma:SharePointGroup="0" ma:internalName="English_x0020_comparative_x0020_edi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livery_x0020_date_x0020__x002d__x0020_English_x0020_comparative_x0020_editor" ma:index="63" nillable="true" ma:displayName="Delivery date - English comparative editor" ma:format="DateTime" ma:hidden="true" ma:internalName="Delivery_x0020_date_x0020__x002d__x0020_English_x0020_comparative_x0020_editor" ma:readOnly="false">
      <xsd:simpleType>
        <xsd:restriction base="dms:DateTime"/>
      </xsd:simpleType>
    </xsd:element>
    <xsd:element name="Status_x0020_English_x0020_comparative_x0020_editor" ma:index="64" nillable="true" ma:displayName="Status English comparative editor" ma:format="Dropdown" ma:hidden="true" ma:internalName="Status_x0020_English_x0020_comparative_x0020_editor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Date_x0020_completed_x0020__x002d__x0020_French_x0020_comparative_x0020_editor" ma:index="65" nillable="true" ma:displayName="Date completed - French comparative editor" ma:format="DateOnly" ma:hidden="true" ma:internalName="Date_x0020_completed_x0020__x002d__x0020_French_x0020_comparative_x0020_editor" ma:readOnly="false">
      <xsd:simpleType>
        <xsd:restriction base="dms:DateTime"/>
      </xsd:simpleType>
    </xsd:element>
    <xsd:element name="Date_x0020_completed_x0020__x002d__x0020_English_x0020_comparative_x0020_editor" ma:index="66" nillable="true" ma:displayName="Date completed - English comparative editor" ma:format="DateOnly" ma:hidden="true" ma:internalName="Date_x0020_completed_x0020__x002d__x0020_English_x0020_comparative_x0020_editor" ma:readOnly="false">
      <xsd:simpleType>
        <xsd:restriction base="dms:DateTime"/>
      </xsd:simpleType>
    </xsd:element>
    <xsd:element name="French_x0020_Translator" ma:index="67" nillable="true" ma:displayName="French Translator" ma:hidden="true" ma:list="UserInfo" ma:SharePointGroup="0" ma:internalName="French_x0020_Transl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_x0020_French_x0020_Translation" ma:index="68" nillable="true" ma:displayName="Status French Translation" ma:format="Dropdown" ma:hidden="true" ma:internalName="Status_x0020_French_x0020_Translation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Delivery_x0020_date_x0020__x002d__x0020_French_x0020_Translator" ma:index="69" nillable="true" ma:displayName="Delivery date - French Translator" ma:format="DateTime" ma:hidden="true" ma:internalName="Delivery_x0020_date_x0020__x002d__x0020_French_x0020_Translator" ma:readOnly="false">
      <xsd:simpleType>
        <xsd:restriction base="dms:DateTime"/>
      </xsd:simpleType>
    </xsd:element>
    <xsd:element name="Date_x0020_completed_x0020__x002d__x0020_French_x0020_Translator" ma:index="70" nillable="true" ma:displayName="Date completed - French Translator" ma:format="DateOnly" ma:hidden="true" ma:internalName="Date_x0020_completed_x0020__x002d__x0020_French_x0020_Translator" ma:readOnly="false">
      <xsd:simpleType>
        <xsd:restriction base="dms:DateTime"/>
      </xsd:simpleType>
    </xsd:element>
    <xsd:element name="LS_x0020_Comments" ma:index="71" nillable="true" ma:displayName="LS Comments" ma:hidden="true" ma:internalName="LS_x0020_Comments" ma:readOnly="false">
      <xsd:simpleType>
        <xsd:restriction base="dms:Note"/>
      </xsd:simpleType>
    </xsd:element>
    <xsd:element name="Members" ma:index="72" nillable="true" ma:displayName="Members" ma:hidden="true" ma:list="UserInfo" ma:SharePointGroup="0" ma:internalName="Memb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lobal_x0020_Status0" ma:index="73" nillable="true" ma:displayName="Global Status" ma:default="Active" ma:format="Dropdown" ma:hidden="true" ma:internalName="Global_x0020_Status0" ma:readOnly="false">
      <xsd:simpleType>
        <xsd:restriction base="dms:Choice">
          <xsd:enumeration value="Active"/>
          <xsd:enumeration value="Completed"/>
          <xsd:enumeration value="On hold"/>
          <xsd:enumeration value="Cancelled"/>
          <xsd:enumeration value="Ongoing"/>
        </xsd:restriction>
      </xsd:simpleType>
    </xsd:element>
    <xsd:element name="Delivery_x0020_Date" ma:index="75" nillable="true" ma:displayName="Delivery Date" ma:format="DateTime" ma:hidden="true" ma:internalName="Delivery_x0020_Date" ma:readOnly="false">
      <xsd:simpleType>
        <xsd:restriction base="dms:DateTime"/>
      </xsd:simpleType>
    </xsd:element>
    <xsd:element name="Number_x0020_of_x0020_words_x0020__x002d__x0020_Translation_x0020_FR" ma:index="76" nillable="true" ma:displayName="Number of words - Translation FR" ma:hidden="true" ma:internalName="Number_x0020_of_x0020_words_x0020__x002d__x0020_Translation_x0020_FR" ma:readOnly="false">
      <xsd:simpleType>
        <xsd:restriction base="dms:Number"/>
      </xsd:simpleType>
    </xsd:element>
    <xsd:element name="Original_x0020_language_x0020_of_x0020_content" ma:index="77" nillable="true" ma:displayName="Original language of content" ma:format="Dropdown" ma:hidden="true" ma:internalName="Original_x0020_language_x0020_of_x0020_content" ma:readOnly="false">
      <xsd:simpleType>
        <xsd:restriction base="dms:Choice">
          <xsd:enumeration value="French"/>
          <xsd:enumeration value="English"/>
          <xsd:enumeration value="French and English"/>
        </xsd:restriction>
      </xsd:simpleType>
    </xsd:element>
    <xsd:element name="Send_x0020_to_x0020_client" ma:index="80" nillable="true" ma:displayName="Send to client" ma:default="0" ma:internalName="Send_x0020_to_x0020_client">
      <xsd:simpleType>
        <xsd:restriction base="dms:Boolean"/>
      </xsd:simpleType>
    </xsd:element>
    <xsd:element name="Number_x0020_of_x0020_words_x0020__x002d__x0020_Other_x0020_language" ma:index="84" nillable="true" ma:displayName="Number of words - Other language" ma:hidden="true" ma:internalName="Number_x0020_of_x0020_words_x0020__x002d__x0020_Other_x0020_language" ma:readOnly="false">
      <xsd:simpleType>
        <xsd:restriction base="dms:Number"/>
      </xsd:simpleType>
    </xsd:element>
    <xsd:element name="Original_x0020_language" ma:index="85" nillable="true" ma:displayName="Original language" ma:hidden="true" ma:internalName="Original_x0020_language" ma:readOnly="false">
      <xsd:simpleType>
        <xsd:restriction base="dms:Text">
          <xsd:maxLength value="255"/>
        </xsd:restriction>
      </xsd:simpleType>
    </xsd:element>
    <xsd:element name="Assigned_x0020_to_x0020_External" ma:index="86" nillable="true" ma:displayName="Assigned to External" ma:hidden="true" ma:internalName="Assigned_x0020_to_x0020_External" ma:readOnly="false">
      <xsd:simpleType>
        <xsd:restriction base="dms:Text">
          <xsd:maxLength value="255"/>
        </xsd:restriction>
      </xsd:simpleType>
    </xsd:element>
    <xsd:element name="Document_x0020_Category" ma:index="93" nillable="true" ma:displayName="Document Category" ma:list="{00156f1d-713d-439d-9b33-6e23b1a16d0e}" ma:internalName="Document_x0020_Category" ma:readOnly="false" ma:showField="Title">
      <xsd:simpleType>
        <xsd:restriction base="dms:Lookup"/>
      </xsd:simpleType>
    </xsd:element>
    <xsd:element name="Comparative_x0020_editing_x0020_FR" ma:index="94" nillable="true" ma:displayName="Comparative editing FR" ma:default="0" ma:internalName="Comparative_x0020_editing_x0020_FR">
      <xsd:simpleType>
        <xsd:restriction base="dms:Boolean"/>
      </xsd:simpleType>
    </xsd:element>
    <xsd:element name="Proof_x0020_reading_x0020_FR" ma:index="95" nillable="true" ma:displayName="French Proofreading" ma:default="0" ma:internalName="Proof_x0020_reading_x0020_FR">
      <xsd:simpleType>
        <xsd:restriction base="dms:Boolean"/>
      </xsd:simpleType>
    </xsd:element>
    <xsd:element name="Number_x0020_of_x0020_words_x0020__x002d__x0020_Comparative_x0020_Editing_x0020_EN" ma:index="96" nillable="true" ma:displayName="Number of words - Comparative Editing EN" ma:hidden="true" ma:internalName="Number_x0020_of_x0020_words_x0020__x002d__x0020_Comparative_x0020_Editing_x0020_EN" ma:readOnly="false" ma:percentage="FALSE">
      <xsd:simpleType>
        <xsd:restriction base="dms:Number"/>
      </xsd:simpleType>
    </xsd:element>
    <xsd:element name="Number_x0020_of_x0020_words_x0020__x002d__x0020_Comparative_x0020_Editing_x0020_FR" ma:index="97" nillable="true" ma:displayName="Number of words - Comparative Editing FR" ma:hidden="true" ma:internalName="Number_x0020_of_x0020_words_x0020__x002d__x0020_Comparative_x0020_Editing_x0020_FR" ma:readOnly="false">
      <xsd:simpleType>
        <xsd:restriction base="dms:Number"/>
      </xsd:simpleType>
    </xsd:element>
    <xsd:element name="Number_x0020_of_x0020_words_x0020__x002d__x0020_Editing_x0020_EN" ma:index="98" nillable="true" ma:displayName="Number of words - Editing EN" ma:hidden="true" ma:internalName="Number_x0020_of_x0020_words_x0020__x002d__x0020_Editing_x0020_EN" ma:readOnly="false">
      <xsd:simpleType>
        <xsd:restriction base="dms:Number"/>
      </xsd:simpleType>
    </xsd:element>
    <xsd:element name="Number_x0020_of_x0020_words_x0020__x002d__x0020_Editing_x0020_FR" ma:index="99" nillable="true" ma:displayName="Number of words - Editing FR" ma:hidden="true" ma:internalName="Number_x0020_of_x0020_words_x0020__x002d__x0020_Editing_x0020_FR" ma:readOnly="false">
      <xsd:simpleType>
        <xsd:restriction base="dms:Number"/>
      </xsd:simpleType>
    </xsd:element>
    <xsd:element name="Number_x0020_of_x0020_words_x0020__x002d__x0020_Proofreading_x0020_EN" ma:index="100" nillable="true" ma:displayName="Number of words - Proofreading EN" ma:hidden="true" ma:internalName="Number_x0020_of_x0020_words_x0020__x002d__x0020_Proofreading_x0020_EN" ma:readOnly="false">
      <xsd:simpleType>
        <xsd:restriction base="dms:Number"/>
      </xsd:simpleType>
    </xsd:element>
    <xsd:element name="Number_x0020_of_x0020_words_x0020__x002d__x0020_Proofreading_x0020_FR" ma:index="101" nillable="true" ma:displayName="Number of words - Proofreading FR" ma:hidden="true" ma:internalName="Number_x0020_of_x0020_words_x0020__x002d__x0020_Proofreading_x0020_FR" ma:readOnly="false">
      <xsd:simpleType>
        <xsd:restriction base="dms:Number"/>
      </xsd:simpleType>
    </xsd:element>
    <xsd:element name="Number_x0020_of_x0020_words_x0020__x002d__x0020_Translation_x0020_Other_x0020_Language" ma:index="102" nillable="true" ma:displayName="Number of words - Translation Other Language" ma:hidden="true" ma:internalName="Number_x0020_of_x0020_words_x0020__x002d__x0020_Translation_x0020_Other_x0020_Language" ma:readOnly="false">
      <xsd:simpleType>
        <xsd:restriction base="dms:Number"/>
      </xsd:simpleType>
    </xsd:element>
    <xsd:element name="Delivery_x0020_date_x2014_English_x0020_editor_x0020__x0028_proofreading_x0029_" ma:index="103" nillable="true" ma:displayName="Delivery date - English editor (proofreading)" ma:format="DateTime" ma:hidden="true" ma:internalName="Delivery_x0020_date_x2014_English_x0020_editor_x0020__x0028_proofreading_x0029_" ma:readOnly="false">
      <xsd:simpleType>
        <xsd:restriction base="dms:DateTime"/>
      </xsd:simpleType>
    </xsd:element>
    <xsd:element name="Delivery_x0020_date_x2014_French_x0020_editor_x0020__x0028_proofreading_x0029_" ma:index="104" nillable="true" ma:displayName="Delivery date—French editor (proofreading)" ma:format="DateTime" ma:hidden="true" ma:internalName="Delivery_x0020_date_x2014_French_x0020_editor_x0020__x0028_proofreading_x0029_" ma:readOnly="false">
      <xsd:simpleType>
        <xsd:restriction base="dms:DateTime"/>
      </xsd:simpleType>
    </xsd:element>
    <xsd:element name="French_x0020_editor_x0020__x0028_proofreading_x0029_" ma:index="105" nillable="true" ma:displayName="French editor (proofreading)" ma:hidden="true" ma:list="UserInfo" ma:SharePointGroup="0" ma:internalName="French_x0020_editor_x0020__x0028_proofreading_x0029_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glish_x0020_editor_x0020__x0028_proofreading_x0029_" ma:index="106" nillable="true" ma:displayName="English editor (proofreading)" ma:hidden="true" ma:list="UserInfo" ma:SharePointGroup="0" ma:internalName="English_x0020_editor_x0020__x0028_proofreading_x0029_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_x2014_English_x0020_proofreading" ma:index="107" nillable="true" ma:displayName="Status English proofreading" ma:format="Dropdown" ma:hidden="true" ma:internalName="Status_x2014_English_x0020_proofreading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Status_x2014_French_x0020_proofreading" ma:index="108" nillable="true" ma:displayName="Status—French proofreading" ma:format="Dropdown" ma:hidden="true" ma:internalName="Status_x2014_French_x0020_proofreading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d1785-27ef-4a5d-a175-25b009aed00f" elementFormDefault="qualified">
    <xsd:import namespace="http://schemas.microsoft.com/office/2006/documentManagement/types"/>
    <xsd:import namespace="http://schemas.microsoft.com/office/infopath/2007/PartnerControls"/>
    <xsd:element name="SharedWithUsers" ma:index="7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ority_x0020_level xmlns="de22d9e6-8a98-4823-941d-63c351f7f7e2" xsi:nil="true"/>
    <Delivery_x0020_date_x0020__x002d__x0020_Translator xmlns="de22d9e6-8a98-4823-941d-63c351f7f7e2" xsi:nil="true"/>
    <Task_x0020_Title xmlns="de22d9e6-8a98-4823-941d-63c351f7f7e2" xsi:nil="true"/>
    <Date_x0020_completed_x0020__x002d__x0020_English_x0020_editor xmlns="de22d9e6-8a98-4823-941d-63c351f7f7e2" xsi:nil="true"/>
    <Number_x0020_of_x0020_words_x0020__x002d__x0020_Translation_x0020_FR xmlns="de22d9e6-8a98-4823-941d-63c351f7f7e2" xsi:nil="true"/>
    <Number_x0020_of_x0020_words_x0020__x002d__x0020_Proofreading_x0020_EN xmlns="de22d9e6-8a98-4823-941d-63c351f7f7e2" xsi:nil="true"/>
    <Number_x0020_of_x0020_words_x0020__x002d__x0020_Proofreading_x0020_FR xmlns="de22d9e6-8a98-4823-941d-63c351f7f7e2" xsi:nil="true"/>
    <Review-Approval_x0020_History xmlns="588dd58b-c235-4de7-be6d-a821336e58b0" xsi:nil="true"/>
    <Number_x0020_of_x0020_English_x0020_words xmlns="de22d9e6-8a98-4823-941d-63c351f7f7e2" xsi:nil="true"/>
    <Number_x0020_of_x0020_words_x0020__x002d__x0020_Other_x0020_language xmlns="de22d9e6-8a98-4823-941d-63c351f7f7e2" xsi:nil="true"/>
    <Number_x0020_of_x0020_words_x0020__x002d__x0020_Translation_x0020_Other_x0020_Language xmlns="de22d9e6-8a98-4823-941d-63c351f7f7e2" xsi:nil="true"/>
    <Status_x2014_English_x0020_proofreading xmlns="de22d9e6-8a98-4823-941d-63c351f7f7e2" xsi:nil="true"/>
    <Target_x0020_Audience xmlns="de22d9e6-8a98-4823-941d-63c351f7f7e2" xsi:nil="true"/>
    <Completed_x0020_Date xmlns="de22d9e6-8a98-4823-941d-63c351f7f7e2" xsi:nil="true"/>
    <PS_x0020_Description xmlns="de22d9e6-8a98-4823-941d-63c351f7f7e2" xsi:nil="true"/>
    <Number_x0020_of_x0020_words_x0020__x002d__x0020_Translation xmlns="de22d9e6-8a98-4823-941d-63c351f7f7e2" xsi:nil="true"/>
    <Delivery_x0020_Date xmlns="de22d9e6-8a98-4823-941d-63c351f7f7e2" xsi:nil="true"/>
    <Original_x0020_language xmlns="de22d9e6-8a98-4823-941d-63c351f7f7e2" xsi:nil="true"/>
    <French_x0020_comparative_x0020_editor xmlns="de22d9e6-8a98-4823-941d-63c351f7f7e2">
      <UserInfo>
        <DisplayName/>
        <AccountId xsi:nil="true"/>
        <AccountType/>
      </UserInfo>
    </French_x0020_comparative_x0020_editor>
    <BLApprovalStatus xmlns="588dd58b-c235-4de7-be6d-a821336e58b0" xsi:nil="true"/>
    <BLApprovers xmlns="588dd58b-c235-4de7-be6d-a821336e58b0" xsi:nil="true"/>
    <English_x0020_editor xmlns="de22d9e6-8a98-4823-941d-63c351f7f7e2">
      <UserInfo>
        <DisplayName>Goodlet, Lisa</DisplayName>
        <AccountId>3869</AccountId>
        <AccountType/>
      </UserInfo>
    </English_x0020_editor>
    <Status_x0020_English_x0020_editing xmlns="de22d9e6-8a98-4823-941d-63c351f7f7e2" xsi:nil="true"/>
    <Date_x0020_completed_x0020__x002d__x0020_French_x0020_comparative_x0020_editor xmlns="de22d9e6-8a98-4823-941d-63c351f7f7e2" xsi:nil="true"/>
    <Project_x0020_Title xmlns="de22d9e6-8a98-4823-941d-63c351f7f7e2" xsi:nil="true"/>
    <Special_x0020_instructions xmlns="de22d9e6-8a98-4823-941d-63c351f7f7e2" xsi:nil="true"/>
    <Assigned_x0020_to_x0020_External xmlns="de22d9e6-8a98-4823-941d-63c351f7f7e2" xsi:nil="true"/>
    <Number_x0020_of_x0020_words_x0020__x002d__x0020_Comparative_x0020_Editing_x0020_EN xmlns="de22d9e6-8a98-4823-941d-63c351f7f7e2" xsi:nil="true"/>
    <BLApprovalHistory xmlns="588dd58b-c235-4de7-be6d-a821336e58b0" xsi:nil="true"/>
    <Review-Approval_x0020_Date xmlns="588dd58b-c235-4de7-be6d-a821336e58b0" xsi:nil="true"/>
    <Original_x0020_language_x0020_of_x0020_content xmlns="de22d9e6-8a98-4823-941d-63c351f7f7e2" xsi:nil="true"/>
    <Proof_x0020_reading_x0020_FR xmlns="de22d9e6-8a98-4823-941d-63c351f7f7e2">false</Proof_x0020_reading_x0020_FR>
    <Number_x0020_of_x0020_words_x0020__x002d__x0020_Editing_x0020_FR xmlns="de22d9e6-8a98-4823-941d-63c351f7f7e2" xsi:nil="true"/>
    <English_x0020_editor_x0020__x0028_proofreading_x0029_ xmlns="de22d9e6-8a98-4823-941d-63c351f7f7e2">
      <UserInfo>
        <DisplayName/>
        <AccountId xsi:nil="true"/>
        <AccountType/>
      </UserInfo>
    </English_x0020_editor_x0020__x0028_proofreading_x0029_>
    <Delivery_x0020_date_x0020__x002d__x0020_French_x0020_comparative_x0020_editor xmlns="de22d9e6-8a98-4823-941d-63c351f7f7e2" xsi:nil="true"/>
    <Date_x0020_completed_x0020__x002d__x0020_French_x0020_Translator xmlns="de22d9e6-8a98-4823-941d-63c351f7f7e2" xsi:nil="true"/>
    <LS_x0020_Comments xmlns="de22d9e6-8a98-4823-941d-63c351f7f7e2" xsi:nil="true"/>
    <Desired_x0020_publication_x0020_date xmlns="de22d9e6-8a98-4823-941d-63c351f7f7e2" xsi:nil="true"/>
    <Translator xmlns="de22d9e6-8a98-4823-941d-63c351f7f7e2">
      <UserInfo>
        <DisplayName/>
        <AccountId xsi:nil="true"/>
        <AccountType/>
      </UserInfo>
    </Translator>
    <French_x0020_editor xmlns="de22d9e6-8a98-4823-941d-63c351f7f7e2">
      <UserInfo>
        <DisplayName/>
        <AccountId xsi:nil="true"/>
        <AccountType/>
      </UserInfo>
    </French_x0020_editor>
    <Year xmlns="de22d9e6-8a98-4823-941d-63c351f7f7e2">24</Year>
    <Branch xmlns="de22d9e6-8a98-4823-941d-63c351f7f7e2" xsi:nil="true"/>
    <Types_x0020_of_x0020_news xmlns="de22d9e6-8a98-4823-941d-63c351f7f7e2"/>
    <French_x0020_Translator xmlns="de22d9e6-8a98-4823-941d-63c351f7f7e2">
      <UserInfo>
        <DisplayName/>
        <AccountId xsi:nil="true"/>
        <AccountType/>
      </UserInfo>
    </French_x0020_Translator>
    <Number_x0020_of_x0020_words_x0020__x002d__x0020_Comparative_x0020_Editing_x0020_FR xmlns="de22d9e6-8a98-4823-941d-63c351f7f7e2" xsi:nil="true"/>
    <Sector xmlns="de22d9e6-8a98-4823-941d-63c351f7f7e2" xsi:nil="true"/>
    <TaskID xmlns="de22d9e6-8a98-4823-941d-63c351f7f7e2">0</TaskID>
    <Review-Approval_x0020_Status xmlns="588dd58b-c235-4de7-be6d-a821336e58b0" xsi:nil="true"/>
    <Security_x0020_classification xmlns="de22d9e6-8a98-4823-941d-63c351f7f7e2" xsi:nil="true"/>
    <URL xmlns="de22d9e6-8a98-4823-941d-63c351f7f7e2" xsi:nil="true"/>
    <Title_x0020_of_x0020_the_x0020_person_x0020_approving_x0020_this_x0020_article_x0020_English xmlns="de22d9e6-8a98-4823-941d-63c351f7f7e2" xsi:nil="true"/>
    <Status_x0020_English_x0020_comparative_x0020_editor xmlns="de22d9e6-8a98-4823-941d-63c351f7f7e2" xsi:nil="true"/>
    <Date_x0020_completed_x0020__x002d__x0020_English_x0020_comparative_x0020_editor xmlns="de22d9e6-8a98-4823-941d-63c351f7f7e2" xsi:nil="true"/>
    <Status_x0020_French_x0020_Translation xmlns="de22d9e6-8a98-4823-941d-63c351f7f7e2" xsi:nil="true"/>
    <Delivery_x0020_date_x2014_French_x0020_editor_x0020__x0028_proofreading_x0029_ xmlns="de22d9e6-8a98-4823-941d-63c351f7f7e2" xsi:nil="true"/>
    <Second_x0020_Requestor xmlns="de22d9e6-8a98-4823-941d-63c351f7f7e2">
      <UserInfo>
        <DisplayName>Doucette, Ingrid</DisplayName>
        <AccountId>3934</AccountId>
        <AccountType/>
      </UserInfo>
    </Second_x0020_Requestor>
    <Delivery_x0020_date_x0020__x002d__x0020_French_x0020_editor xmlns="de22d9e6-8a98-4823-941d-63c351f7f7e2" xsi:nil="true"/>
    <Initiatives xmlns="de22d9e6-8a98-4823-941d-63c351f7f7e2" xsi:nil="true"/>
    <Delivery_x0020_date_x0020__x002d__x0020_French_x0020_Translator xmlns="de22d9e6-8a98-4823-941d-63c351f7f7e2" xsi:nil="true"/>
    <Document_x0020_Category xmlns="de22d9e6-8a98-4823-941d-63c351f7f7e2" xsi:nil="true"/>
    <BLApprovalDate xmlns="588dd58b-c235-4de7-be6d-a821336e58b0" xsi:nil="true"/>
    <Audience xmlns="de22d9e6-8a98-4823-941d-63c351f7f7e2" xsi:nil="true"/>
    <Date_x0020_completed_x0020__x002d__x0020_translator xmlns="de22d9e6-8a98-4823-941d-63c351f7f7e2" xsi:nil="true"/>
    <French_x0020_editor_x0020__x0028_proofreading_x0029_ xmlns="de22d9e6-8a98-4823-941d-63c351f7f7e2">
      <UserInfo>
        <DisplayName/>
        <AccountId xsi:nil="true"/>
        <AccountType/>
      </UserInfo>
    </French_x0020_editor_x0020__x0028_proofreading_x0029_>
    <Status_x0020_Translation xmlns="de22d9e6-8a98-4823-941d-63c351f7f7e2" xsi:nil="true"/>
    <CSID xmlns="de22d9e6-8a98-4823-941d-63c351f7f7e2">300</CSID>
    <Division xmlns="de22d9e6-8a98-4823-941d-63c351f7f7e2" xsi:nil="true"/>
    <Date_x0020_completed_x0020__x002d__x0020_French_x0020_editor xmlns="de22d9e6-8a98-4823-941d-63c351f7f7e2" xsi:nil="true"/>
    <Signed_x0020_by xmlns="de22d9e6-8a98-4823-941d-63c351f7f7e2">
      <UserInfo>
        <DisplayName/>
        <AccountId xsi:nil="true"/>
        <AccountType/>
      </UserInfo>
    </Signed_x0020_by>
    <Delivery_x0020_date_x0020__x002d__x0020_English_x0020_comparative_x0020_editor xmlns="de22d9e6-8a98-4823-941d-63c351f7f7e2" xsi:nil="true"/>
    <Reviewers-Approvers xmlns="588dd58b-c235-4de7-be6d-a821336e58b0" xsi:nil="true"/>
    <Proposed_x0020_English_x0020_title xmlns="de22d9e6-8a98-4823-941d-63c351f7f7e2" xsi:nil="true"/>
    <Number_x0020_of_x0020_words_x0020__x002d__x0020_Editing_x0020_EN xmlns="de22d9e6-8a98-4823-941d-63c351f7f7e2" xsi:nil="true"/>
    <Requestor xmlns="de22d9e6-8a98-4823-941d-63c351f7f7e2">
      <UserInfo>
        <DisplayName>Brooks, Ashley-Ann</DisplayName>
        <AccountId>417</AccountId>
        <AccountType/>
      </UserInfo>
    </Requestor>
    <Delivery_x0020_date_x0020__x002d__x0020_English_x0020_editor xmlns="de22d9e6-8a98-4823-941d-63c351f7f7e2" xsi:nil="true"/>
    <Communications_x0020_Advisor xmlns="de22d9e6-8a98-4823-941d-63c351f7f7e2">
      <UserInfo>
        <DisplayName/>
        <AccountId xsi:nil="true"/>
        <AccountType/>
      </UserInfo>
    </Communications_x0020_Advisor>
    <Title_x0020_of_x0020_the_x0020_person_x0020_approving_x0020_this_x0020_article_x0020_French xmlns="de22d9e6-8a98-4823-941d-63c351f7f7e2" xsi:nil="true"/>
    <Status_x0020_French_x0020_comparative_x0020_editor xmlns="de22d9e6-8a98-4823-941d-63c351f7f7e2" xsi:nil="true"/>
    <Global_x0020_Status0 xmlns="de22d9e6-8a98-4823-941d-63c351f7f7e2">Active</Global_x0020_Status0>
    <Send_x0020_to_x0020_client xmlns="de22d9e6-8a98-4823-941d-63c351f7f7e2">false</Send_x0020_to_x0020_client>
    <Delivery_x0020_date_x2014_English_x0020_editor_x0020__x0028_proofreading_x0029_ xmlns="de22d9e6-8a98-4823-941d-63c351f7f7e2" xsi:nil="true"/>
    <Number_x0020_of_x0020_French_x0020_words xmlns="de22d9e6-8a98-4823-941d-63c351f7f7e2" xsi:nil="true"/>
    <Status_x0020_French_x0020_editing xmlns="de22d9e6-8a98-4823-941d-63c351f7f7e2" xsi:nil="true"/>
    <Author0 xmlns="de22d9e6-8a98-4823-941d-63c351f7f7e2">
      <UserInfo>
        <DisplayName>Doucette, Ingrid</DisplayName>
        <AccountId>3934</AccountId>
        <AccountType/>
      </UserInfo>
    </Author0>
    <Proposed_x0020_French_x0020_title xmlns="de22d9e6-8a98-4823-941d-63c351f7f7e2" xsi:nil="true"/>
    <English_x0020_comparative_x0020_editor xmlns="de22d9e6-8a98-4823-941d-63c351f7f7e2">
      <UserInfo>
        <DisplayName/>
        <AccountId xsi:nil="true"/>
        <AccountType/>
      </UserInfo>
    </English_x0020_comparative_x0020_editor>
    <Members xmlns="de22d9e6-8a98-4823-941d-63c351f7f7e2">
      <UserInfo>
        <DisplayName/>
        <AccountId xsi:nil="true"/>
        <AccountType/>
      </UserInfo>
    </Members>
    <Comparative_x0020_editing_x0020_FR xmlns="de22d9e6-8a98-4823-941d-63c351f7f7e2">false</Comparative_x0020_editing_x0020_FR>
    <Status_x2014_French_x0020_proofreading xmlns="de22d9e6-8a98-4823-941d-63c351f7f7e2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4761C4-3CB3-4341-83E9-FE84553E9FD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FC70765-9EBE-4746-8D93-48B16061C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dd58b-c235-4de7-be6d-a821336e58b0"/>
    <ds:schemaRef ds:uri="de22d9e6-8a98-4823-941d-63c351f7f7e2"/>
    <ds:schemaRef ds:uri="ac5d1785-27ef-4a5d-a175-25b009aed0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2208AA-02F6-4028-A1B2-A8F184AB7995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c5d1785-27ef-4a5d-a175-25b009aed00f"/>
    <ds:schemaRef ds:uri="http://purl.org/dc/dcmitype/"/>
    <ds:schemaRef ds:uri="http://purl.org/dc/elements/1.1/"/>
    <ds:schemaRef ds:uri="de22d9e6-8a98-4823-941d-63c351f7f7e2"/>
    <ds:schemaRef ds:uri="588dd58b-c235-4de7-be6d-a821336e58b0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78BC09A-2BB7-42EC-9834-2E320EED4A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217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in space activity </vt:lpstr>
      <vt:lpstr>Introduction to Braille and Resources  shared by Karen from CNIB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Braille in Space Activity</dc:title>
  <dc:creator>Samantha Dizon</dc:creator>
  <cp:lastModifiedBy>Doucette, Ingrid</cp:lastModifiedBy>
  <cp:revision>36</cp:revision>
  <dcterms:created xsi:type="dcterms:W3CDTF">2024-01-04T19:47:42Z</dcterms:created>
  <dcterms:modified xsi:type="dcterms:W3CDTF">2024-01-19T13:43:05Z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0x010100725C2E71F61C2C40A21E65B1F34B062D</vt:lpwstr>
  </property>
  <property fmtid="{D5CDD505-2E9C-101B-9397-08002B2CF9AE}" pid="3" name="_docset_NoMedatataSyncRequired">
    <vt:lpwstr>False</vt:lpwstr>
  </property>
  <property fmtid="{D5CDD505-2E9C-101B-9397-08002B2CF9AE}" pid="4" name="MSIP_Label_a06f4807-c869-4f8c-8171-a98e99757573_Enabled">
    <vt:lpwstr>true</vt:lpwstr>
  </property>
  <property fmtid="{D5CDD505-2E9C-101B-9397-08002B2CF9AE}" pid="5" name="MSIP_Label_a06f4807-c869-4f8c-8171-a98e99757573_SetDate">
    <vt:lpwstr>2024-01-17T20:56:31Z</vt:lpwstr>
  </property>
  <property fmtid="{D5CDD505-2E9C-101B-9397-08002B2CF9AE}" pid="6" name="MSIP_Label_a06f4807-c869-4f8c-8171-a98e99757573_Method">
    <vt:lpwstr>Standard</vt:lpwstr>
  </property>
  <property fmtid="{D5CDD505-2E9C-101B-9397-08002B2CF9AE}" pid="7" name="MSIP_Label_a06f4807-c869-4f8c-8171-a98e99757573_Name">
    <vt:lpwstr>UNCLASSIFIED</vt:lpwstr>
  </property>
  <property fmtid="{D5CDD505-2E9C-101B-9397-08002B2CF9AE}" pid="8" name="MSIP_Label_a06f4807-c869-4f8c-8171-a98e99757573_SiteId">
    <vt:lpwstr>098ab454-2808-4984-b40d-04d49415677b</vt:lpwstr>
  </property>
  <property fmtid="{D5CDD505-2E9C-101B-9397-08002B2CF9AE}" pid="9" name="MSIP_Label_a06f4807-c869-4f8c-8171-a98e99757573_ActionId">
    <vt:lpwstr>2801a509-189b-47b3-b6fb-46882ccc301f</vt:lpwstr>
  </property>
  <property fmtid="{D5CDD505-2E9C-101B-9397-08002B2CF9AE}" pid="10" name="MSIP_Label_a06f4807-c869-4f8c-8171-a98e99757573_ContentBits">
    <vt:lpwstr>0</vt:lpwstr>
  </property>
</Properties>
</file>