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agana Boras" initials="DB" lastIdx="7" clrIdx="0"/>
  <p:cmAuthor id="1" name="Katie Foster" initials="KF" lastIdx="27" clrIdx="0"/>
  <p:cmAuthor id="2" name="Debbie Symanovich" initials="D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1"/>
          </a:solidFill>
        </a:fill>
      </a:tcStyle>
    </a:firstCol>
    <a:la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381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1"/>
          </a:solidFill>
        </a:fill>
      </a:tcStyle>
    </a:lastRow>
    <a:fir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381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3"/>
          </a:solidFill>
        </a:fill>
      </a:tcStyle>
    </a:firstCol>
    <a:la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381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3"/>
          </a:solidFill>
        </a:fill>
      </a:tcStyle>
    </a:lastRow>
    <a:fir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381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6"/>
          </a:solidFill>
        </a:fill>
      </a:tcStyle>
    </a:firstCol>
    <a:la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381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6"/>
          </a:solidFill>
        </a:fill>
      </a:tcStyle>
    </a:lastRow>
    <a:fir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381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EEEEEE"/>
          </a:solidFill>
        </a:fill>
      </a:tcStyle>
    </a:band2H>
    <a:firstCol>
      <a:tcTxStyle b="on" i="off">
        <a:fontRef idx="major">
          <a:srgbClr val="EEEEEE"/>
        </a:fontRef>
        <a:srgbClr val="EEEEE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EEEEEE"/>
          </a:solidFill>
        </a:fill>
      </a:tcStyle>
    </a:lastRow>
    <a:firstRow>
      <a:tcTxStyle b="on" i="off">
        <a:fontRef idx="major">
          <a:srgbClr val="EEEEEE"/>
        </a:fontRef>
        <a:srgbClr val="EEEEEE"/>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000000"/>
          </a:solidFill>
        </a:fill>
      </a:tcStyle>
    </a:firstCol>
    <a:la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38100" cap="flat">
              <a:solidFill>
                <a:srgbClr val="EEEEEE"/>
              </a:solidFill>
              <a:prstDash val="solid"/>
              <a:round/>
            </a:ln>
          </a:top>
          <a:bottom>
            <a:ln w="127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000000"/>
          </a:solidFill>
        </a:fill>
      </a:tcStyle>
    </a:lastRow>
    <a:firstRow>
      <a:tcTxStyle b="on" i="off">
        <a:fontRef idx="major">
          <a:srgbClr val="EEEEEE"/>
        </a:fontRef>
        <a:srgbClr val="EEEEEE"/>
      </a:tcTxStyle>
      <a:tcStyle>
        <a:tcBdr>
          <a:left>
            <a:ln w="12700" cap="flat">
              <a:solidFill>
                <a:srgbClr val="EEEEEE"/>
              </a:solidFill>
              <a:prstDash val="solid"/>
              <a:round/>
            </a:ln>
          </a:left>
          <a:right>
            <a:ln w="12700" cap="flat">
              <a:solidFill>
                <a:srgbClr val="EEEEEE"/>
              </a:solidFill>
              <a:prstDash val="solid"/>
              <a:round/>
            </a:ln>
          </a:right>
          <a:top>
            <a:ln w="12700" cap="flat">
              <a:solidFill>
                <a:srgbClr val="EEEEEE"/>
              </a:solidFill>
              <a:prstDash val="solid"/>
              <a:round/>
            </a:ln>
          </a:top>
          <a:bottom>
            <a:ln w="38100" cap="flat">
              <a:solidFill>
                <a:srgbClr val="EEEEEE"/>
              </a:solidFill>
              <a:prstDash val="solid"/>
              <a:round/>
            </a:ln>
          </a:bottom>
          <a:insideH>
            <a:ln w="12700" cap="flat">
              <a:solidFill>
                <a:srgbClr val="EEEEEE"/>
              </a:solidFill>
              <a:prstDash val="solid"/>
              <a:round/>
            </a:ln>
          </a:insideH>
          <a:insideV>
            <a:ln w="12700" cap="flat">
              <a:solidFill>
                <a:srgbClr val="EEEEEE"/>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3"/>
    <p:restoredTop sz="94778"/>
  </p:normalViewPr>
  <p:slideViewPr>
    <p:cSldViewPr snapToGrid="0" snapToObjects="1">
      <p:cViewPr varScale="1">
        <p:scale>
          <a:sx n="103" d="100"/>
          <a:sy n="103" d="100"/>
        </p:scale>
        <p:origin x="7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06687D"/>
            </a:solidFill>
            <a:ln w="9525" cap="flat">
              <a:solidFill>
                <a:srgbClr val="E9E9E9"/>
              </a:solidFill>
              <a:prstDash val="solid"/>
              <a:round/>
            </a:ln>
            <a:effectLst/>
          </c:spPr>
          <c:dPt>
            <c:idx val="0"/>
            <c:bubble3D val="0"/>
            <c:extLst>
              <c:ext xmlns:c16="http://schemas.microsoft.com/office/drawing/2014/chart" uri="{C3380CC4-5D6E-409C-BE32-E72D297353CC}">
                <c16:uniqueId val="{00000001-6BDB-104D-A704-5A4492CA4DF4}"/>
              </c:ext>
            </c:extLst>
          </c:dPt>
          <c:dPt>
            <c:idx val="1"/>
            <c:bubble3D val="0"/>
            <c:spPr>
              <a:solidFill>
                <a:srgbClr val="089DBC"/>
              </a:solidFill>
              <a:ln w="9525" cap="flat">
                <a:solidFill>
                  <a:srgbClr val="E9E9E9"/>
                </a:solidFill>
                <a:prstDash val="solid"/>
                <a:round/>
              </a:ln>
              <a:effectLst/>
            </c:spPr>
            <c:extLst>
              <c:ext xmlns:c16="http://schemas.microsoft.com/office/drawing/2014/chart" uri="{C3380CC4-5D6E-409C-BE32-E72D297353CC}">
                <c16:uniqueId val="{00000003-6BDB-104D-A704-5A4492CA4DF4}"/>
              </c:ext>
            </c:extLst>
          </c:dPt>
          <c:cat>
            <c:strRef>
              <c:f>Sheet1!$B$1:$C$1</c:f>
              <c:strCache>
                <c:ptCount val="2"/>
                <c:pt idx="0">
                  <c:v>April</c:v>
                </c:pt>
                <c:pt idx="1">
                  <c:v>May</c:v>
                </c:pt>
              </c:strCache>
            </c:strRef>
          </c:cat>
          <c:val>
            <c:numRef>
              <c:f>Sheet1!$B$2:$C$2</c:f>
              <c:numCache>
                <c:formatCode>General</c:formatCode>
                <c:ptCount val="2"/>
                <c:pt idx="0">
                  <c:v>46</c:v>
                </c:pt>
                <c:pt idx="1">
                  <c:v>54</c:v>
                </c:pt>
              </c:numCache>
            </c:numRef>
          </c:val>
          <c:extLst>
            <c:ext xmlns:c16="http://schemas.microsoft.com/office/drawing/2014/chart" uri="{C3380CC4-5D6E-409C-BE32-E72D297353CC}">
              <c16:uniqueId val="{00000004-6BDB-104D-A704-5A4492CA4DF4}"/>
            </c:ext>
          </c:extLst>
        </c:ser>
        <c:dLbls>
          <c:showLegendKey val="0"/>
          <c:showVal val="0"/>
          <c:showCatName val="0"/>
          <c:showSerName val="0"/>
          <c:showPercent val="0"/>
          <c:showBubbleSize val="0"/>
          <c:showLeaderLines val="1"/>
        </c:dLbls>
        <c:firstSliceAng val="0"/>
        <c:holeSize val="66"/>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06687D"/>
            </a:solidFill>
            <a:ln w="9525" cap="flat">
              <a:solidFill>
                <a:srgbClr val="E9E9E9"/>
              </a:solidFill>
              <a:prstDash val="solid"/>
              <a:round/>
            </a:ln>
            <a:effectLst/>
          </c:spPr>
          <c:dPt>
            <c:idx val="0"/>
            <c:bubble3D val="0"/>
            <c:extLst>
              <c:ext xmlns:c16="http://schemas.microsoft.com/office/drawing/2014/chart" uri="{C3380CC4-5D6E-409C-BE32-E72D297353CC}">
                <c16:uniqueId val="{00000001-81C9-0743-B1BF-CC13F7707BA7}"/>
              </c:ext>
            </c:extLst>
          </c:dPt>
          <c:dPt>
            <c:idx val="1"/>
            <c:bubble3D val="0"/>
            <c:spPr>
              <a:solidFill>
                <a:srgbClr val="089DBC"/>
              </a:solidFill>
              <a:ln w="9525" cap="flat">
                <a:solidFill>
                  <a:srgbClr val="E9E9E9"/>
                </a:solidFill>
                <a:prstDash val="solid"/>
                <a:round/>
              </a:ln>
              <a:effectLst/>
            </c:spPr>
            <c:extLst>
              <c:ext xmlns:c16="http://schemas.microsoft.com/office/drawing/2014/chart" uri="{C3380CC4-5D6E-409C-BE32-E72D297353CC}">
                <c16:uniqueId val="{00000003-81C9-0743-B1BF-CC13F7707BA7}"/>
              </c:ext>
            </c:extLst>
          </c:dPt>
          <c:cat>
            <c:strRef>
              <c:f>Sheet1!$B$1:$C$1</c:f>
              <c:strCache>
                <c:ptCount val="2"/>
                <c:pt idx="0">
                  <c:v>April</c:v>
                </c:pt>
                <c:pt idx="1">
                  <c:v>May</c:v>
                </c:pt>
              </c:strCache>
            </c:strRef>
          </c:cat>
          <c:val>
            <c:numRef>
              <c:f>Sheet1!$B$2:$C$2</c:f>
              <c:numCache>
                <c:formatCode>General</c:formatCode>
                <c:ptCount val="2"/>
                <c:pt idx="0">
                  <c:v>88</c:v>
                </c:pt>
                <c:pt idx="1">
                  <c:v>12</c:v>
                </c:pt>
              </c:numCache>
            </c:numRef>
          </c:val>
          <c:extLst>
            <c:ext xmlns:c16="http://schemas.microsoft.com/office/drawing/2014/chart" uri="{C3380CC4-5D6E-409C-BE32-E72D297353CC}">
              <c16:uniqueId val="{00000004-81C9-0743-B1BF-CC13F7707BA7}"/>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06687D"/>
            </a:solidFill>
            <a:ln w="9525" cap="flat">
              <a:solidFill>
                <a:srgbClr val="E9E9E9"/>
              </a:solidFill>
              <a:prstDash val="solid"/>
              <a:round/>
            </a:ln>
            <a:effectLst/>
          </c:spPr>
          <c:dPt>
            <c:idx val="0"/>
            <c:bubble3D val="0"/>
            <c:extLst>
              <c:ext xmlns:c16="http://schemas.microsoft.com/office/drawing/2014/chart" uri="{C3380CC4-5D6E-409C-BE32-E72D297353CC}">
                <c16:uniqueId val="{00000001-2445-2D4C-9675-D8660A66CD37}"/>
              </c:ext>
            </c:extLst>
          </c:dPt>
          <c:dPt>
            <c:idx val="1"/>
            <c:bubble3D val="0"/>
            <c:spPr>
              <a:solidFill>
                <a:srgbClr val="089DBC"/>
              </a:solidFill>
              <a:ln w="9525" cap="flat">
                <a:solidFill>
                  <a:srgbClr val="E9E9E9"/>
                </a:solidFill>
                <a:prstDash val="solid"/>
                <a:round/>
              </a:ln>
              <a:effectLst/>
            </c:spPr>
            <c:extLst>
              <c:ext xmlns:c16="http://schemas.microsoft.com/office/drawing/2014/chart" uri="{C3380CC4-5D6E-409C-BE32-E72D297353CC}">
                <c16:uniqueId val="{00000003-2445-2D4C-9675-D8660A66CD37}"/>
              </c:ext>
            </c:extLst>
          </c:dPt>
          <c:cat>
            <c:strRef>
              <c:f>Sheet1!$B$1:$C$1</c:f>
              <c:strCache>
                <c:ptCount val="2"/>
                <c:pt idx="0">
                  <c:v>April</c:v>
                </c:pt>
                <c:pt idx="1">
                  <c:v>May</c:v>
                </c:pt>
              </c:strCache>
            </c:strRef>
          </c:cat>
          <c:val>
            <c:numRef>
              <c:f>Sheet1!$B$2:$C$2</c:f>
              <c:numCache>
                <c:formatCode>General</c:formatCode>
                <c:ptCount val="2"/>
                <c:pt idx="0">
                  <c:v>74</c:v>
                </c:pt>
                <c:pt idx="1">
                  <c:v>26</c:v>
                </c:pt>
              </c:numCache>
            </c:numRef>
          </c:val>
          <c:extLst>
            <c:ext xmlns:c16="http://schemas.microsoft.com/office/drawing/2014/chart" uri="{C3380CC4-5D6E-409C-BE32-E72D297353CC}">
              <c16:uniqueId val="{00000004-2445-2D4C-9675-D8660A66CD37}"/>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06687D"/>
            </a:solidFill>
            <a:ln w="9525" cap="flat">
              <a:solidFill>
                <a:srgbClr val="E9E9E9"/>
              </a:solidFill>
              <a:prstDash val="solid"/>
              <a:round/>
            </a:ln>
            <a:effectLst/>
          </c:spPr>
          <c:dPt>
            <c:idx val="0"/>
            <c:bubble3D val="0"/>
            <c:extLst>
              <c:ext xmlns:c16="http://schemas.microsoft.com/office/drawing/2014/chart" uri="{C3380CC4-5D6E-409C-BE32-E72D297353CC}">
                <c16:uniqueId val="{00000001-ABF1-5944-B8A2-33C303EFE486}"/>
              </c:ext>
            </c:extLst>
          </c:dPt>
          <c:dPt>
            <c:idx val="1"/>
            <c:bubble3D val="0"/>
            <c:spPr>
              <a:solidFill>
                <a:srgbClr val="089DBC"/>
              </a:solidFill>
              <a:ln w="9525" cap="flat">
                <a:solidFill>
                  <a:srgbClr val="E9E9E9"/>
                </a:solidFill>
                <a:prstDash val="solid"/>
                <a:round/>
              </a:ln>
              <a:effectLst/>
            </c:spPr>
            <c:extLst>
              <c:ext xmlns:c16="http://schemas.microsoft.com/office/drawing/2014/chart" uri="{C3380CC4-5D6E-409C-BE32-E72D297353CC}">
                <c16:uniqueId val="{00000003-ABF1-5944-B8A2-33C303EFE486}"/>
              </c:ext>
            </c:extLst>
          </c:dPt>
          <c:cat>
            <c:strRef>
              <c:f>Sheet1!$B$1:$C$1</c:f>
              <c:strCache>
                <c:ptCount val="2"/>
                <c:pt idx="0">
                  <c:v>April</c:v>
                </c:pt>
                <c:pt idx="1">
                  <c:v>May</c:v>
                </c:pt>
              </c:strCache>
            </c:strRef>
          </c:cat>
          <c:val>
            <c:numRef>
              <c:f>Sheet1!$B$2:$C$2</c:f>
              <c:numCache>
                <c:formatCode>General</c:formatCode>
                <c:ptCount val="2"/>
                <c:pt idx="0">
                  <c:v>76</c:v>
                </c:pt>
                <c:pt idx="1">
                  <c:v>24</c:v>
                </c:pt>
              </c:numCache>
            </c:numRef>
          </c:val>
          <c:extLst>
            <c:ext xmlns:c16="http://schemas.microsoft.com/office/drawing/2014/chart" uri="{C3380CC4-5D6E-409C-BE32-E72D297353CC}">
              <c16:uniqueId val="{00000004-ABF1-5944-B8A2-33C303EFE486}"/>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06687D"/>
            </a:solidFill>
            <a:ln w="9525" cap="flat">
              <a:solidFill>
                <a:srgbClr val="E9E9E9"/>
              </a:solidFill>
              <a:prstDash val="solid"/>
              <a:round/>
            </a:ln>
            <a:effectLst/>
          </c:spPr>
          <c:dPt>
            <c:idx val="0"/>
            <c:bubble3D val="0"/>
            <c:extLst>
              <c:ext xmlns:c16="http://schemas.microsoft.com/office/drawing/2014/chart" uri="{C3380CC4-5D6E-409C-BE32-E72D297353CC}">
                <c16:uniqueId val="{00000001-83FF-9A40-B30B-9E165063CFC0}"/>
              </c:ext>
            </c:extLst>
          </c:dPt>
          <c:dPt>
            <c:idx val="1"/>
            <c:bubble3D val="0"/>
            <c:spPr>
              <a:solidFill>
                <a:srgbClr val="089DBC"/>
              </a:solidFill>
              <a:ln w="9525" cap="flat">
                <a:solidFill>
                  <a:srgbClr val="E9E9E9"/>
                </a:solidFill>
                <a:prstDash val="solid"/>
                <a:round/>
              </a:ln>
              <a:effectLst/>
            </c:spPr>
            <c:extLst>
              <c:ext xmlns:c16="http://schemas.microsoft.com/office/drawing/2014/chart" uri="{C3380CC4-5D6E-409C-BE32-E72D297353CC}">
                <c16:uniqueId val="{00000003-83FF-9A40-B30B-9E165063CFC0}"/>
              </c:ext>
            </c:extLst>
          </c:dPt>
          <c:cat>
            <c:strRef>
              <c:f>Sheet1!$B$1:$C$1</c:f>
              <c:strCache>
                <c:ptCount val="2"/>
                <c:pt idx="0">
                  <c:v>April</c:v>
                </c:pt>
                <c:pt idx="1">
                  <c:v>May</c:v>
                </c:pt>
              </c:strCache>
            </c:strRef>
          </c:cat>
          <c:val>
            <c:numRef>
              <c:f>Sheet1!$B$2:$C$2</c:f>
              <c:numCache>
                <c:formatCode>General</c:formatCode>
                <c:ptCount val="2"/>
                <c:pt idx="0">
                  <c:v>67</c:v>
                </c:pt>
                <c:pt idx="1">
                  <c:v>33</c:v>
                </c:pt>
              </c:numCache>
            </c:numRef>
          </c:val>
          <c:extLst>
            <c:ext xmlns:c16="http://schemas.microsoft.com/office/drawing/2014/chart" uri="{C3380CC4-5D6E-409C-BE32-E72D297353CC}">
              <c16:uniqueId val="{00000004-83FF-9A40-B30B-9E165063CFC0}"/>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xfrm>
            <a:off x="1143000" y="685800"/>
            <a:ext cx="4572000" cy="3429000"/>
          </a:xfrm>
          <a:prstGeom prst="rect">
            <a:avLst/>
          </a:prstGeom>
        </p:spPr>
        <p:txBody>
          <a:bodyPr/>
          <a:lstStyle/>
          <a:p>
            <a:endParaRPr/>
          </a:p>
        </p:txBody>
      </p:sp>
      <p:sp>
        <p:nvSpPr>
          <p:cNvPr id="810" name="Shape 8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trailhead.salesforce.com/content/learn/trails/automate_business_processes" TargetMode="External"/><Relationship Id="rId3" Type="http://schemas.openxmlformats.org/officeDocument/2006/relationships/hyperlink" Target="https://trailhead.salesforce.com/content/learn/trails/learn_salesforce_with_trailhead" TargetMode="External"/><Relationship Id="rId7" Type="http://schemas.openxmlformats.org/officeDocument/2006/relationships/hyperlink" Target="https://trailhead.salesforce.com/content/learn/modules/lightning_app_builder"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railhead.salesforce.com/content/learn/projects/quickstart-process-builder" TargetMode="External"/><Relationship Id="rId5" Type="http://schemas.openxmlformats.org/officeDocument/2006/relationships/hyperlink" Target="https://trailhead.salesforce.com/content/learn/projects/workshop-battle-station?trail_id=build_apps_fast" TargetMode="External"/><Relationship Id="rId10" Type="http://schemas.openxmlformats.org/officeDocument/2006/relationships/hyperlink" Target="https://trailhead.salesforce.com/sample-gallery" TargetMode="External"/><Relationship Id="rId4" Type="http://schemas.openxmlformats.org/officeDocument/2006/relationships/hyperlink" Target="https://developer.salesforce.com/events/webinars/Lightning-Platform-Orientation" TargetMode="External"/><Relationship Id="rId9" Type="http://schemas.openxmlformats.org/officeDocument/2006/relationships/hyperlink" Target="https://trailhead.salesforce.com/content/learn/trails/build-better-u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acklog-analyzer.herokuapp.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Shape 839"/>
          <p:cNvSpPr>
            <a:spLocks noGrp="1" noRot="1" noChangeAspect="1"/>
          </p:cNvSpPr>
          <p:nvPr>
            <p:ph type="sldImg"/>
          </p:nvPr>
        </p:nvSpPr>
        <p:spPr>
          <a:prstGeom prst="rect">
            <a:avLst/>
          </a:prstGeom>
        </p:spPr>
        <p:txBody>
          <a:bodyPr/>
          <a:lstStyle/>
          <a:p>
            <a:endParaRPr/>
          </a:p>
        </p:txBody>
      </p:sp>
      <p:sp>
        <p:nvSpPr>
          <p:cNvPr id="840" name="Shape 840"/>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Adjust this outline slide as needed accurately represent your presentation flow.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xfrm>
            <a:off x="381000" y="685800"/>
            <a:ext cx="6096000" cy="3429000"/>
          </a:xfrm>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You can provide your own researched case studies here, or you can link to videos of Trailblazers on salesforcecitizendevelopment.com. If possible, try to use an example which is from either a similar industry or a similar size company as yours. </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a:spLocks noGrp="1" noRot="1" noChangeAspect="1"/>
          </p:cNvSpPr>
          <p:nvPr>
            <p:ph type="sldImg"/>
          </p:nvPr>
        </p:nvSpPr>
        <p:spPr>
          <a:prstGeom prst="rect">
            <a:avLst/>
          </a:prstGeom>
        </p:spPr>
        <p:txBody>
          <a:bodyPr/>
          <a:lstStyle/>
          <a:p>
            <a:endParaRPr/>
          </a:p>
        </p:txBody>
      </p:sp>
      <p:sp>
        <p:nvSpPr>
          <p:cNvPr id="973" name="Shape 973"/>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Reassure leadership that you’ve thought about security and process. Include the benefit and feasibility of using a secure low-code platform that meets your industry’s compliance standards as well as a timeline for rolling out governance, training, purchasing (and cost).</a:t>
            </a:r>
          </a:p>
          <a:p>
            <a:pPr>
              <a:defRPr sz="1200">
                <a:latin typeface="Calibri"/>
                <a:ea typeface="Calibri"/>
                <a:cs typeface="Calibri"/>
                <a:sym typeface="Calibri"/>
              </a:defRPr>
            </a:pPr>
            <a:r>
              <a:t> If you have a governance process outlined already, share it here. Remember, it can be flexible (minimal vs. complete protocols), but you should cover the following steps:</a:t>
            </a:r>
          </a:p>
          <a:p>
            <a:pPr>
              <a:defRPr sz="1200">
                <a:latin typeface="Calibri"/>
                <a:ea typeface="Calibri"/>
                <a:cs typeface="Calibri"/>
                <a:sym typeface="Calibri"/>
              </a:defRPr>
            </a:pPr>
            <a:r>
              <a:t>1. Define a training process for citizen developers — training and certification.</a:t>
            </a:r>
          </a:p>
          <a:p>
            <a:pPr>
              <a:defRPr sz="1200">
                <a:latin typeface="Calibri"/>
                <a:ea typeface="Calibri"/>
                <a:cs typeface="Calibri"/>
                <a:sym typeface="Calibri"/>
              </a:defRPr>
            </a:pPr>
            <a:r>
              <a:t>2. Establish trigger points that call for IT involvement.</a:t>
            </a:r>
          </a:p>
          <a:p>
            <a:pPr>
              <a:defRPr sz="1200">
                <a:latin typeface="Calibri"/>
                <a:ea typeface="Calibri"/>
                <a:cs typeface="Calibri"/>
                <a:sym typeface="Calibri"/>
              </a:defRPr>
            </a:pPr>
            <a:r>
              <a:t>3. Set up standard workflow protocols for low-code development: sandboxes, testing, validation, audit, integration, and deployment.</a:t>
            </a:r>
          </a:p>
          <a:p>
            <a:pPr>
              <a:defRPr sz="1200">
                <a:latin typeface="Calibri"/>
                <a:ea typeface="Calibri"/>
                <a:cs typeface="Calibri"/>
                <a:sym typeface="Calibri"/>
              </a:defRPr>
            </a:pPr>
            <a:r>
              <a:t>4. Determine who the approvers are for each of the steps in the development cycle.</a:t>
            </a:r>
          </a:p>
          <a:p>
            <a:pPr>
              <a:defRPr sz="1200">
                <a:latin typeface="Calibri"/>
                <a:ea typeface="Calibri"/>
                <a:cs typeface="Calibri"/>
                <a:sym typeface="Calibri"/>
              </a:defRPr>
            </a:pPr>
            <a:r>
              <a:t>5. Create an evaluation process for admitting projects into either the IT backlog or the citizen developer backlog.</a:t>
            </a:r>
          </a:p>
          <a:p>
            <a:pPr>
              <a:defRPr sz="1200">
                <a:latin typeface="Calibri"/>
                <a:ea typeface="Calibri"/>
                <a:cs typeface="Calibri"/>
                <a:sym typeface="Calibri"/>
              </a:defRPr>
            </a:pPr>
            <a:r>
              <a:t>6. Create a standard set of requirements that apply to any project admitted into the citizen developer backlog to ensure each app aligns with compliance and security measures outlined in the governance policy.</a:t>
            </a:r>
          </a:p>
          <a:p>
            <a:pPr>
              <a:defRPr sz="1200">
                <a:latin typeface="Calibri"/>
                <a:ea typeface="Calibri"/>
                <a:cs typeface="Calibri"/>
                <a:sym typeface="Calibri"/>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Shape 978"/>
          <p:cNvSpPr>
            <a:spLocks noGrp="1" noRot="1" noChangeAspect="1"/>
          </p:cNvSpPr>
          <p:nvPr>
            <p:ph type="sldImg"/>
          </p:nvPr>
        </p:nvSpPr>
        <p:spPr>
          <a:xfrm>
            <a:off x="381000" y="685800"/>
            <a:ext cx="6096000" cy="3429000"/>
          </a:xfrm>
          <a:prstGeom prst="rect">
            <a:avLst/>
          </a:prstGeom>
        </p:spPr>
        <p:txBody>
          <a:bodyPr/>
          <a:lstStyle/>
          <a:p>
            <a:endParaRPr/>
          </a:p>
        </p:txBody>
      </p:sp>
      <p:sp>
        <p:nvSpPr>
          <p:cNvPr id="979" name="Shape 97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Use these questions to help frame your governance model and communicate it to stakeholders.</a:t>
            </a:r>
          </a:p>
          <a:p>
            <a:pPr>
              <a:defRPr sz="1200">
                <a:latin typeface="Calibri"/>
                <a:ea typeface="Calibri"/>
                <a:cs typeface="Calibri"/>
                <a:sym typeface="Calibri"/>
              </a:defRPr>
            </a:pPr>
            <a:r>
              <a:t>To help define approvers, use the RACI tool at salesforcecitizendevelopment.com/tools</a:t>
            </a:r>
          </a:p>
          <a:p>
            <a:pPr>
              <a:defRPr sz="1200">
                <a:latin typeface="Calibri"/>
                <a:ea typeface="Calibri"/>
                <a:cs typeface="Calibri"/>
                <a:sym typeface="Calibri"/>
              </a:defRPr>
            </a:pPr>
            <a:endParaRPr/>
          </a:p>
          <a:p>
            <a:pPr>
              <a:defRPr sz="1200">
                <a:latin typeface="Calibri"/>
                <a:ea typeface="Calibri"/>
                <a:cs typeface="Calibri"/>
                <a:sym typeface="Calibri"/>
              </a:defRPr>
            </a:pPr>
            <a:r>
              <a:t>When you present your process, communicate how long you expect each piece to take, as well as your expected timeline for rolling out the Pilot, how long you plan to run it for, and how much time you’ll then need to prepare the full program.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endParaRPr/>
          </a:p>
        </p:txBody>
      </p:sp>
      <p:sp>
        <p:nvSpPr>
          <p:cNvPr id="985" name="Shape 98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Communicate the tools you plan to use for the pilot program. Explain what you need in terms of budget, staff, and resources to roll out your pilot program, then an estimate of what you expect for the full rollout. If you don’t have a precise estimate at this point, do you best to provide some expectations to leadership — they’ll be more likely to sign on if they have an idea of the long term benefits as well as the potential cost. </a:t>
            </a:r>
          </a:p>
          <a:p>
            <a:pPr>
              <a:defRPr sz="1200">
                <a:latin typeface="Calibri"/>
                <a:ea typeface="Calibri"/>
                <a:cs typeface="Calibri"/>
                <a:sym typeface="Calibri"/>
              </a:defRPr>
            </a:pPr>
            <a:r>
              <a:t>Here are a few questions to get you started. </a:t>
            </a:r>
          </a:p>
          <a:p>
            <a:pPr>
              <a:defRPr sz="1200">
                <a:latin typeface="Calibri"/>
                <a:ea typeface="Calibri"/>
                <a:cs typeface="Calibri"/>
                <a:sym typeface="Calibri"/>
              </a:defRPr>
            </a:pPr>
            <a:endParaRPr/>
          </a:p>
          <a:p>
            <a:pPr>
              <a:defRPr sz="1200">
                <a:latin typeface="Calibri"/>
                <a:ea typeface="Calibri"/>
                <a:cs typeface="Calibri"/>
                <a:sym typeface="Calibri"/>
              </a:defRPr>
            </a:pPr>
            <a:r>
              <a:t>For training, Trailhead is a valuable resource that is free and is robust enough to scales with your program. A few suggested modules for CitDevs are:</a:t>
            </a:r>
          </a:p>
          <a:p>
            <a:pPr>
              <a:lnSpc>
                <a:spcPct val="72000"/>
              </a:lnSpc>
              <a:defRPr sz="1200">
                <a:latin typeface="Calibri"/>
                <a:ea typeface="Calibri"/>
                <a:cs typeface="Calibri"/>
                <a:sym typeface="Calibri"/>
              </a:defRPr>
            </a:pPr>
            <a:r>
              <a:t>Citizen Development Trailmix: https://trailhead.salesforce.com/users/dboras/trailmixes/salesforce-citizen-developer-trailmix</a:t>
            </a:r>
          </a:p>
          <a:p>
            <a:pPr>
              <a:lnSpc>
                <a:spcPct val="72000"/>
              </a:lnSpc>
              <a:defRPr sz="1200" u="sng">
                <a:solidFill>
                  <a:srgbClr val="0000FF"/>
                </a:solidFill>
                <a:latin typeface="Calibri"/>
                <a:ea typeface="Calibri"/>
                <a:cs typeface="Calibri"/>
                <a:sym typeface="Calibri"/>
              </a:defRPr>
            </a:pPr>
            <a:r>
              <a:rPr>
                <a:uFill>
                  <a:solidFill>
                    <a:srgbClr val="0000FF"/>
                  </a:solidFill>
                </a:uFill>
                <a:hlinkClick r:id="rId3"/>
              </a:rPr>
              <a:t>Learn Salesforce with Trailhead</a:t>
            </a:r>
            <a:r>
              <a:rPr u="none">
                <a:solidFill>
                  <a:srgbClr val="000000"/>
                </a:solidFill>
              </a:rPr>
              <a:t> </a:t>
            </a:r>
            <a:br>
              <a:rPr u="none">
                <a:solidFill>
                  <a:srgbClr val="000000"/>
                </a:solidFill>
              </a:rPr>
            </a:br>
            <a:r>
              <a:rPr>
                <a:uFill>
                  <a:solidFill>
                    <a:srgbClr val="0000FF"/>
                  </a:solidFill>
                </a:uFill>
                <a:hlinkClick r:id="rId4"/>
              </a:rPr>
              <a:t>Lightning Platform Orientation </a:t>
            </a:r>
            <a:br/>
            <a:r>
              <a:rPr>
                <a:uFill>
                  <a:solidFill>
                    <a:srgbClr val="0000FF"/>
                  </a:solidFill>
                </a:uFill>
                <a:hlinkClick r:id="rId5"/>
              </a:rPr>
              <a:t>Build a Battle Station App</a:t>
            </a:r>
            <a:r>
              <a:rPr u="none">
                <a:solidFill>
                  <a:srgbClr val="000000"/>
                </a:solidFill>
              </a:rPr>
              <a:t> </a:t>
            </a:r>
            <a:br>
              <a:rPr u="none">
                <a:solidFill>
                  <a:srgbClr val="000000"/>
                </a:solidFill>
              </a:rPr>
            </a:br>
            <a:r>
              <a:rPr>
                <a:uFill>
                  <a:solidFill>
                    <a:srgbClr val="0000FF"/>
                  </a:solidFill>
                </a:uFill>
                <a:hlinkClick r:id="rId6"/>
              </a:rPr>
              <a:t>Quick Start: Process Builder</a:t>
            </a:r>
            <a:r>
              <a:rPr u="none">
                <a:solidFill>
                  <a:srgbClr val="000000"/>
                </a:solidFill>
              </a:rPr>
              <a:t> </a:t>
            </a:r>
            <a:br>
              <a:rPr u="none">
                <a:solidFill>
                  <a:srgbClr val="000000"/>
                </a:solidFill>
              </a:rPr>
            </a:br>
            <a:r>
              <a:rPr>
                <a:uFill>
                  <a:solidFill>
                    <a:srgbClr val="0000FF"/>
                  </a:solidFill>
                </a:uFill>
                <a:hlinkClick r:id="rId7"/>
              </a:rPr>
              <a:t>Lightning App Builder </a:t>
            </a:r>
            <a:br/>
            <a:r>
              <a:rPr>
                <a:uFill>
                  <a:solidFill>
                    <a:srgbClr val="0000FF"/>
                  </a:solidFill>
                </a:uFill>
                <a:hlinkClick r:id="rId8"/>
              </a:rPr>
              <a:t>Automate Your Business Processes with Lightning Flow</a:t>
            </a:r>
            <a:br/>
            <a:r>
              <a:rPr>
                <a:uFill>
                  <a:solidFill>
                    <a:srgbClr val="0000FF"/>
                  </a:solidFill>
                </a:uFill>
                <a:hlinkClick r:id="rId9"/>
              </a:rPr>
              <a:t>Build Better with UX</a:t>
            </a:r>
            <a:r>
              <a:rPr u="none">
                <a:solidFill>
                  <a:srgbClr val="000000"/>
                </a:solidFill>
              </a:rPr>
              <a:t> </a:t>
            </a:r>
            <a:br>
              <a:rPr u="none">
                <a:solidFill>
                  <a:srgbClr val="000000"/>
                </a:solidFill>
              </a:rPr>
            </a:br>
            <a:r>
              <a:rPr>
                <a:uFill>
                  <a:solidFill>
                    <a:srgbClr val="0000FF"/>
                  </a:solidFill>
                </a:uFill>
                <a:hlinkClick r:id="rId10"/>
              </a:rPr>
              <a:t>Gallery of Sample Applications Built on Lightning Platform</a:t>
            </a:r>
          </a:p>
          <a:p>
            <a:pPr>
              <a:lnSpc>
                <a:spcPct val="72000"/>
              </a:lnSpc>
              <a:defRPr sz="1200">
                <a:latin typeface="Calibri"/>
                <a:ea typeface="Calibri"/>
                <a:cs typeface="Calibri"/>
                <a:sym typeface="Calibri"/>
              </a:defRPr>
            </a:pPr>
            <a:endParaRPr>
              <a:uFill>
                <a:solidFill>
                  <a:srgbClr val="0000FF"/>
                </a:solidFill>
              </a:uFill>
              <a:hlinkClick r:id="rId10"/>
            </a:endParaRPr>
          </a:p>
          <a:p>
            <a:pPr>
              <a:lnSpc>
                <a:spcPct val="72000"/>
              </a:lnSpc>
              <a:defRPr sz="1200">
                <a:latin typeface="Calibri"/>
                <a:ea typeface="Calibri"/>
                <a:cs typeface="Calibri"/>
                <a:sym typeface="Calibri"/>
              </a:defRPr>
            </a:pPr>
            <a:r>
              <a:t>You can even create a custom trailmix for you team from the trails above and others: https://trailhead.salesforce.com/en/trailmixes</a:t>
            </a:r>
          </a:p>
          <a:p>
            <a:pPr>
              <a:defRPr sz="1200">
                <a:latin typeface="Calibri"/>
                <a:ea typeface="Calibri"/>
                <a:cs typeface="Calibri"/>
                <a:sym typeface="Calibri"/>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We’ve outlined some of the benefits and features of the Lightning Platform as a low code solution for you here and on the next slide. For whichever platform you choose, include the benefit and feasibility of using a secure low-code platform that meets your industry’s compliance standards.</a:t>
            </a:r>
          </a:p>
          <a:p>
            <a:pPr>
              <a:defRPr sz="1200">
                <a:latin typeface="Calibri"/>
                <a:ea typeface="Calibri"/>
                <a:cs typeface="Calibri"/>
                <a:sym typeface="Calibri"/>
              </a:defRPr>
            </a:pPr>
            <a:endParaRPr/>
          </a:p>
          <a:p>
            <a:pPr>
              <a:defRPr sz="1200">
                <a:latin typeface="Calibri"/>
                <a:ea typeface="Calibri"/>
                <a:cs typeface="Calibri"/>
                <a:sym typeface="Calibri"/>
              </a:defRPr>
            </a:pPr>
            <a:r>
              <a:t>The Salesforce Platform helps companies with their digital transformation</a:t>
            </a:r>
          </a:p>
          <a:p>
            <a:pPr marL="177800" indent="-177800">
              <a:buClr>
                <a:srgbClr val="000000"/>
              </a:buClr>
              <a:buSzPts val="1200"/>
              <a:buFont typeface="Arial"/>
              <a:buChar char="•"/>
              <a:defRPr sz="1200">
                <a:latin typeface="Calibri"/>
                <a:ea typeface="Calibri"/>
                <a:cs typeface="Calibri"/>
                <a:sym typeface="Calibri"/>
              </a:defRPr>
            </a:pPr>
            <a:r>
              <a:t>It’s fast because we empower both your declarative and programmatic developers with tools on the one platform. Low-coders can make use of our no-code builders, while pro devs are empowered with Salesforce DX and Heroku.</a:t>
            </a:r>
          </a:p>
          <a:p>
            <a:pPr marL="177800" indent="-177800">
              <a:buClr>
                <a:srgbClr val="000000"/>
              </a:buClr>
              <a:buSzPts val="1200"/>
              <a:buFont typeface="Arial"/>
              <a:buChar char="•"/>
              <a:defRPr sz="1200">
                <a:latin typeface="Calibri"/>
                <a:ea typeface="Calibri"/>
                <a:cs typeface="Calibri"/>
                <a:sym typeface="Calibri"/>
              </a:defRPr>
            </a:pPr>
            <a:r>
              <a:t>It’s easy because we have already built so much core functionality surfaced to app builders through managed services that come standard with any app.</a:t>
            </a:r>
          </a:p>
          <a:p>
            <a:pPr marL="177800" indent="-177800">
              <a:buClr>
                <a:srgbClr val="000000"/>
              </a:buClr>
              <a:buSzPts val="1200"/>
              <a:buFont typeface="Arial"/>
              <a:buChar char="•"/>
              <a:defRPr sz="1200">
                <a:latin typeface="Calibri"/>
                <a:ea typeface="Calibri"/>
                <a:cs typeface="Calibri"/>
                <a:sym typeface="Calibri"/>
              </a:defRPr>
            </a:pPr>
            <a:r>
              <a:t>It’s fun because every step of the way your app builders can learn through Trailhead – a hands-on way to learn everything about our products.</a:t>
            </a:r>
          </a:p>
          <a:p>
            <a:pPr>
              <a:defRPr sz="1200">
                <a:latin typeface="Calibri"/>
                <a:ea typeface="Calibri"/>
                <a:cs typeface="Calibri"/>
                <a:sym typeface="Calibri"/>
              </a:defRPr>
            </a:pPr>
            <a:endParaRPr/>
          </a:p>
          <a:p>
            <a:pPr>
              <a:defRPr sz="1200">
                <a:latin typeface="Calibri"/>
                <a:ea typeface="Calibri"/>
                <a:cs typeface="Calibri"/>
                <a:sym typeface="Calibri"/>
              </a:defRP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When talking about the Lightning Platform (or any other tools), specify how it can help you overcome some of the challenges you identified in your internal research.</a:t>
            </a:r>
          </a:p>
          <a:p>
            <a:pPr>
              <a:defRPr sz="1200">
                <a:latin typeface="Calibri"/>
                <a:ea typeface="Calibri"/>
                <a:cs typeface="Calibri"/>
                <a:sym typeface="Calibri"/>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hape 1039"/>
          <p:cNvSpPr>
            <a:spLocks noGrp="1" noRot="1" noChangeAspect="1"/>
          </p:cNvSpPr>
          <p:nvPr>
            <p:ph type="sldImg"/>
          </p:nvPr>
        </p:nvSpPr>
        <p:spPr>
          <a:prstGeom prst="rect">
            <a:avLst/>
          </a:prstGeom>
        </p:spPr>
        <p:txBody>
          <a:bodyPr/>
          <a:lstStyle/>
          <a:p>
            <a:endParaRPr/>
          </a:p>
        </p:txBody>
      </p:sp>
      <p:sp>
        <p:nvSpPr>
          <p:cNvPr id="1040" name="Shape 1040"/>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Who’s involved? Identify the advocates you already have on board and any CitDev candidates you have in mind to show leadership that talent and support are available. Outline the size and roles required for your Pilot program and reassure leadership that the teams’ work in the citizen development program will NOT detract from their daily responsibilities.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a:spLocks noGrp="1" noRot="1" noChangeAspect="1"/>
          </p:cNvSpPr>
          <p:nvPr>
            <p:ph type="sldImg"/>
          </p:nvPr>
        </p:nvSpPr>
        <p:spPr>
          <a:xfrm>
            <a:off x="381000" y="685800"/>
            <a:ext cx="6096000" cy="3429000"/>
          </a:xfrm>
          <a:prstGeom prst="rect">
            <a:avLst/>
          </a:prstGeom>
        </p:spPr>
        <p:txBody>
          <a:bodyPr/>
          <a:lstStyle/>
          <a:p>
            <a:endParaRPr/>
          </a:p>
        </p:txBody>
      </p:sp>
      <p:sp>
        <p:nvSpPr>
          <p:cNvPr id="1046" name="Shape 1046"/>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List all people for your pilot program, and if borrowing from other teams, list out the managers of those teams. If you need additional support (such as from HR or a communications person to broadcast the rollout), list those people as well. You may also want to include roles and responsibilities for each person who will be participating in the pilot program. To see a list of possible roles, visit salesforcecitizendevelopment.com/scale</a:t>
            </a:r>
          </a:p>
          <a:p>
            <a:pPr>
              <a:defRPr sz="1200">
                <a:latin typeface="Calibri"/>
                <a:ea typeface="Calibri"/>
                <a:cs typeface="Calibri"/>
                <a:sym typeface="Calibri"/>
              </a:defRPr>
            </a:pPr>
            <a:endParaRPr/>
          </a:p>
          <a:p>
            <a:pPr>
              <a:defRPr sz="1200">
                <a:latin typeface="Calibri"/>
                <a:ea typeface="Calibri"/>
                <a:cs typeface="Calibri"/>
                <a:sym typeface="Calibri"/>
              </a:defRPr>
            </a:pPr>
            <a:r>
              <a:t>Here are a few questions to get you started.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Describe in detail, how much and what type of IT support is needed to support Citizen Developers during the pilot and post-pilot roll-out. We’ve filled out some of the details for you, but you’ll need to customize the expectations to align with your governance model and provided questions for further guidance.</a:t>
            </a:r>
          </a:p>
          <a:p>
            <a:pPr>
              <a:defRPr sz="1200">
                <a:latin typeface="Calibri"/>
                <a:ea typeface="Calibri"/>
                <a:cs typeface="Calibri"/>
                <a:sym typeface="Calibri"/>
              </a:defRPr>
            </a:pPr>
            <a:endParaRPr/>
          </a:p>
          <a:p>
            <a:pPr>
              <a:defRPr sz="1200">
                <a:latin typeface="Calibri"/>
                <a:ea typeface="Calibri"/>
                <a:cs typeface="Calibri"/>
                <a:sym typeface="Calibri"/>
              </a:defRPr>
            </a:pPr>
            <a:r>
              <a:t>IT will be responsible for things like: conducting informational sessions, evaluating CitDev requests and work, attending and providing guidance during check-ins, review app documentation, set up sandboxes and aid in testing, develop common components, migrate application from sandbox into production, and review app usage and maintenance.</a:t>
            </a:r>
          </a:p>
          <a:p>
            <a:pPr>
              <a:defRPr sz="1200">
                <a:latin typeface="Calibri"/>
                <a:ea typeface="Calibri"/>
                <a:cs typeface="Calibri"/>
                <a:sym typeface="Calibri"/>
              </a:defRPr>
            </a:pPr>
            <a:endParaRPr/>
          </a:p>
          <a:p>
            <a:pPr>
              <a:defRPr sz="1200">
                <a:latin typeface="Calibri"/>
                <a:ea typeface="Calibri"/>
                <a:cs typeface="Calibri"/>
                <a:sym typeface="Calibri"/>
              </a:defRPr>
            </a:pPr>
            <a:r>
              <a:t>On a voluntary basis members of the IT team can be paired with a citizen developer.They can then set up weekly check-in calls, 1:1 coaching or consulting, and guidance so that citizen developers have a go-to person throughout the entire process.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a:spLocks noGrp="1" noRot="1" noChangeAspect="1"/>
          </p:cNvSpPr>
          <p:nvPr>
            <p:ph type="sldImg"/>
          </p:nvPr>
        </p:nvSpPr>
        <p:spPr>
          <a:prstGeom prst="rect">
            <a:avLst/>
          </a:prstGeom>
        </p:spPr>
        <p:txBody>
          <a:bodyPr/>
          <a:lstStyle/>
          <a:p>
            <a:endParaRPr/>
          </a:p>
        </p:txBody>
      </p:sp>
      <p:sp>
        <p:nvSpPr>
          <p:cNvPr id="1067" name="Shape 1067"/>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Explain how the program might look once it scales, and reiterate the five-year ROI of the program. The vision should align with the rest of your organization’s values and goals for the future.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a:spLocks noGrp="1" noRot="1" noChangeAspect="1"/>
          </p:cNvSpPr>
          <p:nvPr>
            <p:ph type="sldImg"/>
          </p:nvPr>
        </p:nvSpPr>
        <p:spPr>
          <a:prstGeom prst="rect">
            <a:avLst/>
          </a:prstGeom>
        </p:spPr>
        <p:txBody>
          <a:bodyPr/>
          <a:lstStyle/>
          <a:p>
            <a:endParaRPr/>
          </a:p>
        </p:txBody>
      </p:sp>
      <p:sp>
        <p:nvSpPr>
          <p:cNvPr id="849" name="Shape 84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Citizen development is a low- or no-code approach to software development that allows users to create apps and solutions without needing to have technical development knowledge or how to write code.</a:t>
            </a:r>
          </a:p>
          <a:p>
            <a:pPr>
              <a:defRPr sz="1200">
                <a:latin typeface="Calibri"/>
                <a:ea typeface="Calibri"/>
                <a:cs typeface="Calibri"/>
                <a:sym typeface="Calibri"/>
              </a:defRP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381000" y="685800"/>
            <a:ext cx="6096000" cy="3429000"/>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Use this slide to enter your vision for this citizen development program. It should be inspiring, but grounded in the opportunities and benefits discussed earlier in the presentation. Here are some guiding questions to get you started. Think about ROi not just financially (i.e. payback time for your investment), but also the effect on your workplace productivity, employee happiness and retention, and all of the new potential projects IT can tackle with their new found time.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Review each of these metrics and discuss what each means and how it will bring value to the organization and ensure the Pilot is working toward common goals. If possible, add baseline numbers for each of the IT metrics, as well as goal numbers for IT and Citizen Developer metrics to measure the Pilot program against.  For a more detailed look at citizen development metrics, visit salesforcecitizendevelopment.com/prepare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Shape 1094"/>
          <p:cNvSpPr>
            <a:spLocks noGrp="1" noRot="1" noChangeAspect="1"/>
          </p:cNvSpPr>
          <p:nvPr>
            <p:ph type="sldImg"/>
          </p:nvPr>
        </p:nvSpPr>
        <p:spPr>
          <a:xfrm>
            <a:off x="381000" y="685800"/>
            <a:ext cx="6096000" cy="3429000"/>
          </a:xfrm>
          <a:prstGeom prst="rect">
            <a:avLst/>
          </a:prstGeom>
        </p:spPr>
        <p:txBody>
          <a:bodyPr/>
          <a:lstStyle/>
          <a:p>
            <a:endParaRPr/>
          </a:p>
        </p:txBody>
      </p:sp>
      <p:sp>
        <p:nvSpPr>
          <p:cNvPr id="1095" name="Shape 1095"/>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xfrm>
            <a:off x="381000" y="685800"/>
            <a:ext cx="6096000" cy="3429000"/>
          </a:xfrm>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Define citizen development in terms your audience will understand. You can give a definition that breaks down the outcome of the program: “Citizen development brings IT and the business together to tackle backlog requests more efficiently. These programs provide a viable outlet for developing low-code solutions that fall outside the realm of funded IT priorities while holding the business to a system of governance that allows technology leaders to sleep better at night.”</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xfrm>
            <a:off x="381000" y="685800"/>
            <a:ext cx="6096000" cy="3429000"/>
          </a:xfrm>
          <a:prstGeom prst="rect">
            <a:avLst/>
          </a:prstGeom>
        </p:spPr>
        <p:txBody>
          <a:bodyPr/>
          <a:lstStyle/>
          <a:p>
            <a:endParaRPr/>
          </a:p>
        </p:txBody>
      </p:sp>
      <p:sp>
        <p:nvSpPr>
          <p:cNvPr id="875" name="Shape 87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Communicate why this will be a big win for the IT department and what that means for the company as a whole. Think about the most critical priorities at your organization and include the points above that speak to it. </a:t>
            </a:r>
          </a:p>
          <a:p>
            <a:pPr>
              <a:defRPr sz="1200">
                <a:latin typeface="Calibri"/>
                <a:ea typeface="Calibri"/>
                <a:cs typeface="Calibri"/>
                <a:sym typeface="Calibri"/>
              </a:defRPr>
            </a:pPr>
            <a:r>
              <a:t>In you need some inspiration, pull from this description: A properly run citizen developer program will expand IT’s bandwidth to focus on mission-critical app priorities while building a stronger relationship with the business all while reducing the risk of unchecked Shadow IT. The citizen developers can focus on department-specific efficiencies, while IT concentrates on data integration, security, and innovation across the enterprise.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xfrm>
            <a:off x="381000" y="685800"/>
            <a:ext cx="6096000" cy="3429000"/>
          </a:xfrm>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You can use this sample workflow from Salesforce or create your 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Outline the opportunities for citizen development in your organization. If you conducted surveys to reveal shadow IT activity, share the results here. Use larger surveys and interviews to showcase employee interest and potential engagement in citizen development. </a:t>
            </a:r>
          </a:p>
          <a:p>
            <a:pPr>
              <a:defRPr sz="1200">
                <a:latin typeface="Calibri"/>
                <a:ea typeface="Calibri"/>
                <a:cs typeface="Calibri"/>
                <a:sym typeface="Calibri"/>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a:spLocks noGrp="1" noRot="1" noChangeAspect="1"/>
          </p:cNvSpPr>
          <p:nvPr>
            <p:ph type="sldImg"/>
          </p:nvPr>
        </p:nvSpPr>
        <p:spPr>
          <a:prstGeom prst="rect">
            <a:avLst/>
          </a:prstGeom>
        </p:spPr>
        <p:txBody>
          <a:bodyPr/>
          <a:lstStyle/>
          <a:p>
            <a:endParaRPr/>
          </a:p>
        </p:txBody>
      </p:sp>
      <p:sp>
        <p:nvSpPr>
          <p:cNvPr id="921" name="Shape 92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Use this slide to share any key results from your surveys around Shadow IT and/or interest in Citizen Development.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xfrm>
            <a:off x="381000" y="685800"/>
            <a:ext cx="6096000" cy="3429000"/>
          </a:xfrm>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Use the backlog analysis tool to communicate to your audience what types of requests IT is getting, how many requests, how many are typically supported and which ones are suitable for citizen development. You can find the backlog analysis tool at </a:t>
            </a:r>
            <a:r>
              <a:rPr sz="1100" u="sng">
                <a:solidFill>
                  <a:srgbClr val="0000FF"/>
                </a:solidFill>
                <a:uFill>
                  <a:solidFill>
                    <a:srgbClr val="0000FF"/>
                  </a:solidFill>
                </a:uFill>
                <a:latin typeface="+mj-lt"/>
                <a:ea typeface="+mj-ea"/>
                <a:cs typeface="+mj-cs"/>
                <a:sym typeface="Arial"/>
                <a:hlinkClick r:id="rId3"/>
              </a:rPr>
              <a:t>https://backlog-analyzer.herokuapp.com/</a:t>
            </a:r>
            <a:r>
              <a:t> </a:t>
            </a:r>
          </a:p>
          <a:p>
            <a:pPr>
              <a:defRPr sz="1200">
                <a:latin typeface="Calibri"/>
                <a:ea typeface="Calibri"/>
                <a:cs typeface="Calibri"/>
                <a:sym typeface="Calibri"/>
              </a:defRPr>
            </a:pPr>
            <a:endParaRPr/>
          </a:p>
          <a:p>
            <a:pPr>
              <a:defRPr sz="1200">
                <a:latin typeface="Calibri"/>
                <a:ea typeface="Calibri"/>
                <a:cs typeface="Calibri"/>
                <a:sym typeface="Calibri"/>
              </a:defRPr>
            </a:pPr>
            <a:r>
              <a:t>Look at the backlog analysis you completed to indicate demand, while highlighting requests and applications that could be a good fit for citizen development. Then reinforce this idea by estimating the organizational impact of building these apps with CitDevs. Show your organization’s one-year and five-year ROI for using citizen developers and a low-code platform. Include both hours and cost savings as well as revenue impact.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endParaRPr/>
          </a:p>
        </p:txBody>
      </p:sp>
      <p:sp>
        <p:nvSpPr>
          <p:cNvPr id="952" name="Shape 95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Remind stakeholders that the move to Cit Dev is already happening all around you. Encourage early adoption in order to stay ahead of competition. These industry stats show the need for Citizen Development.. You can choose to include one, or all of the stats above to help prove your point or find some more specific to your vertical.  Compare them to internal metrics if possible.</a:t>
            </a:r>
          </a:p>
          <a:p>
            <a:pPr>
              <a:defRPr sz="1200">
                <a:latin typeface="Calibri"/>
                <a:ea typeface="Calibri"/>
                <a:cs typeface="Calibri"/>
                <a:sym typeface="Calibri"/>
              </a:defRPr>
            </a:pPr>
            <a:endParaRPr/>
          </a:p>
          <a:p>
            <a:pPr>
              <a:defRPr sz="1200">
                <a:latin typeface="Calibri"/>
                <a:ea typeface="Calibri"/>
                <a:cs typeface="Calibri"/>
                <a:sym typeface="Calibri"/>
              </a:defRPr>
            </a:pPr>
            <a:r>
              <a:t>Finally, if you have already identified internal supporters, use their testimony to show leadership the program’s momentum.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47.jpe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ormAutofit/>
          </a:bodyPr>
          <a:lstStyle>
            <a:lvl1pPr algn="ctr"/>
          </a:lstStyle>
          <a:p>
            <a:r>
              <a:t>Title Text</a:t>
            </a:r>
          </a:p>
        </p:txBody>
      </p:sp>
      <p:sp>
        <p:nvSpPr>
          <p:cNvPr id="12" name="Body Level One…"/>
          <p:cNvSpPr txBox="1">
            <a:spLocks noGrp="1"/>
          </p:cNvSpPr>
          <p:nvPr>
            <p:ph type="body" sz="quarter" idx="1"/>
          </p:nvPr>
        </p:nvSpPr>
        <p:spPr>
          <a:xfrm>
            <a:off x="1524000" y="3602037"/>
            <a:ext cx="9144000" cy="1655766"/>
          </a:xfrm>
          <a:prstGeom prst="rect">
            <a:avLst/>
          </a:prstGeom>
        </p:spPr>
        <p:txBody>
          <a:bodyPr>
            <a:normAutofit/>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 - Basic_1_1_1_1_1">
    <p:spTree>
      <p:nvGrpSpPr>
        <p:cNvPr id="1" name=""/>
        <p:cNvGrpSpPr/>
        <p:nvPr/>
      </p:nvGrpSpPr>
      <p:grpSpPr>
        <a:xfrm>
          <a:off x="0" y="0"/>
          <a:ext cx="0" cy="0"/>
          <a:chOff x="0" y="0"/>
          <a:chExt cx="0" cy="0"/>
        </a:xfrm>
      </p:grpSpPr>
      <p:pic>
        <p:nvPicPr>
          <p:cNvPr id="9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9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9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99" name="Google Shape;55;p12" descr="Google Shape;55;p12"/>
          <p:cNvPicPr>
            <a:picLocks noChangeAspect="1"/>
          </p:cNvPicPr>
          <p:nvPr/>
        </p:nvPicPr>
        <p:blipFill>
          <a:blip r:embed="rId5">
            <a:extLst/>
          </a:blip>
          <a:stretch>
            <a:fillRect/>
          </a:stretch>
        </p:blipFill>
        <p:spPr>
          <a:xfrm>
            <a:off x="0" y="892"/>
            <a:ext cx="12188819" cy="6856212"/>
          </a:xfrm>
          <a:prstGeom prst="rect">
            <a:avLst/>
          </a:prstGeom>
          <a:ln w="12700">
            <a:miter lim="400000"/>
          </a:ln>
        </p:spPr>
      </p:pic>
      <p:sp>
        <p:nvSpPr>
          <p:cNvPr id="100"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01"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Google Shape;58;p12"/>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103" name="Google Shape;59;p12" descr="Google Shape;59;p12"/>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0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 - Basic">
    <p:spTree>
      <p:nvGrpSpPr>
        <p:cNvPr id="1" name=""/>
        <p:cNvGrpSpPr/>
        <p:nvPr/>
      </p:nvGrpSpPr>
      <p:grpSpPr>
        <a:xfrm>
          <a:off x="0" y="0"/>
          <a:ext cx="0" cy="0"/>
          <a:chOff x="0" y="0"/>
          <a:chExt cx="0" cy="0"/>
        </a:xfrm>
      </p:grpSpPr>
      <p:pic>
        <p:nvPicPr>
          <p:cNvPr id="11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1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1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14"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15" name="Body Level One…"/>
          <p:cNvSpPr txBox="1">
            <a:spLocks noGrp="1"/>
          </p:cNvSpPr>
          <p:nvPr>
            <p:ph type="body" sz="quarter" idx="1"/>
          </p:nvPr>
        </p:nvSpPr>
        <p:spPr>
          <a:xfrm>
            <a:off x="502844" y="968960"/>
            <a:ext cx="11049001" cy="307801"/>
          </a:xfrm>
          <a:prstGeom prst="rect">
            <a:avLst/>
          </a:prstGeom>
        </p:spPr>
        <p:txBody>
          <a:bodyPr lIns="91424" tIns="91424" rIns="91424" bIns="91424">
            <a:normAutofit/>
          </a:bodyPr>
          <a:lstStyle>
            <a:lvl1pPr>
              <a:lnSpc>
                <a:spcPct val="100000"/>
              </a:lnSpc>
              <a:spcBef>
                <a:spcPts val="0"/>
              </a:spcBef>
              <a:defRPr sz="2200">
                <a:solidFill>
                  <a:srgbClr val="8D837B"/>
                </a:solidFill>
                <a:latin typeface="+mj-lt"/>
                <a:ea typeface="+mj-ea"/>
                <a:cs typeface="+mj-cs"/>
                <a:sym typeface="Arial"/>
              </a:defRPr>
            </a:lvl1pPr>
            <a:lvl2pPr marL="990600" indent="-419100">
              <a:lnSpc>
                <a:spcPct val="100000"/>
              </a:lnSpc>
              <a:spcBef>
                <a:spcPts val="0"/>
              </a:spcBef>
              <a:buSzPts val="2200"/>
              <a:buChar char="•"/>
              <a:defRPr sz="2200">
                <a:solidFill>
                  <a:srgbClr val="8D837B"/>
                </a:solidFill>
                <a:latin typeface="+mj-lt"/>
                <a:ea typeface="+mj-ea"/>
                <a:cs typeface="+mj-cs"/>
                <a:sym typeface="Arial"/>
              </a:defRPr>
            </a:lvl2pPr>
            <a:lvl3pPr marL="1495425" indent="-454025">
              <a:lnSpc>
                <a:spcPct val="100000"/>
              </a:lnSpc>
              <a:spcBef>
                <a:spcPts val="0"/>
              </a:spcBef>
              <a:buSzPts val="2200"/>
              <a:buChar char="•"/>
              <a:defRPr sz="2200">
                <a:solidFill>
                  <a:srgbClr val="8D837B"/>
                </a:solidFill>
                <a:latin typeface="+mj-lt"/>
                <a:ea typeface="+mj-ea"/>
                <a:cs typeface="+mj-cs"/>
                <a:sym typeface="Arial"/>
              </a:defRPr>
            </a:lvl3pPr>
            <a:lvl4pPr marL="2010228" indent="-498928">
              <a:lnSpc>
                <a:spcPct val="100000"/>
              </a:lnSpc>
              <a:spcBef>
                <a:spcPts val="0"/>
              </a:spcBef>
              <a:buSzPts val="2200"/>
              <a:buChar char="•"/>
              <a:defRPr sz="2200">
                <a:solidFill>
                  <a:srgbClr val="8D837B"/>
                </a:solidFill>
                <a:latin typeface="+mj-lt"/>
                <a:ea typeface="+mj-ea"/>
                <a:cs typeface="+mj-cs"/>
                <a:sym typeface="Arial"/>
              </a:defRPr>
            </a:lvl4pPr>
            <a:lvl5pPr>
              <a:lnSpc>
                <a:spcPct val="100000"/>
              </a:lnSpc>
              <a:spcBef>
                <a:spcPts val="0"/>
              </a:spcBef>
              <a:defRPr sz="2200">
                <a:solidFill>
                  <a:srgbClr val="8D837B"/>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 - Basic_1">
    <p:spTree>
      <p:nvGrpSpPr>
        <p:cNvPr id="1" name=""/>
        <p:cNvGrpSpPr/>
        <p:nvPr/>
      </p:nvGrpSpPr>
      <p:grpSpPr>
        <a:xfrm>
          <a:off x="0" y="0"/>
          <a:ext cx="0" cy="0"/>
          <a:chOff x="0" y="0"/>
          <a:chExt cx="0" cy="0"/>
        </a:xfrm>
      </p:grpSpPr>
      <p:pic>
        <p:nvPicPr>
          <p:cNvPr id="12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2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2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26"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27"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Google Shape;66;p14"/>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12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 - Basic_1_1">
    <p:spTree>
      <p:nvGrpSpPr>
        <p:cNvPr id="1" name=""/>
        <p:cNvGrpSpPr/>
        <p:nvPr/>
      </p:nvGrpSpPr>
      <p:grpSpPr>
        <a:xfrm>
          <a:off x="0" y="0"/>
          <a:ext cx="0" cy="0"/>
          <a:chOff x="0" y="0"/>
          <a:chExt cx="0" cy="0"/>
        </a:xfrm>
      </p:grpSpPr>
      <p:pic>
        <p:nvPicPr>
          <p:cNvPr id="13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3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3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139" name="Google Shape;68;p15" descr="Google Shape;68;p15"/>
          <p:cNvPicPr>
            <a:picLocks noChangeAspect="1"/>
          </p:cNvPicPr>
          <p:nvPr/>
        </p:nvPicPr>
        <p:blipFill>
          <a:blip r:embed="rId5">
            <a:extLst/>
          </a:blip>
          <a:stretch>
            <a:fillRect/>
          </a:stretch>
        </p:blipFill>
        <p:spPr>
          <a:xfrm>
            <a:off x="0" y="10217"/>
            <a:ext cx="12192000" cy="6858002"/>
          </a:xfrm>
          <a:prstGeom prst="rect">
            <a:avLst/>
          </a:prstGeom>
          <a:ln w="12700">
            <a:miter lim="400000"/>
          </a:ln>
        </p:spPr>
      </p:pic>
      <p:sp>
        <p:nvSpPr>
          <p:cNvPr id="140"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41"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 name="Google Shape;71;p15"/>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143" name="Google Shape;72;p15" descr="Google Shape;72;p15"/>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4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 - Basic_1_1_1">
    <p:spTree>
      <p:nvGrpSpPr>
        <p:cNvPr id="1" name=""/>
        <p:cNvGrpSpPr/>
        <p:nvPr/>
      </p:nvGrpSpPr>
      <p:grpSpPr>
        <a:xfrm>
          <a:off x="0" y="0"/>
          <a:ext cx="0" cy="0"/>
          <a:chOff x="0" y="0"/>
          <a:chExt cx="0" cy="0"/>
        </a:xfrm>
      </p:grpSpPr>
      <p:pic>
        <p:nvPicPr>
          <p:cNvPr id="15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5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5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154" name="Google Shape;74;p16" descr="Google Shape;74;p16"/>
          <p:cNvPicPr>
            <a:picLocks noChangeAspect="1"/>
          </p:cNvPicPr>
          <p:nvPr/>
        </p:nvPicPr>
        <p:blipFill>
          <a:blip r:embed="rId5">
            <a:extLst/>
          </a:blip>
          <a:stretch>
            <a:fillRect/>
          </a:stretch>
        </p:blipFill>
        <p:spPr>
          <a:xfrm>
            <a:off x="0" y="1823"/>
            <a:ext cx="12188819" cy="6856212"/>
          </a:xfrm>
          <a:prstGeom prst="rect">
            <a:avLst/>
          </a:prstGeom>
          <a:ln w="12700">
            <a:miter lim="400000"/>
          </a:ln>
        </p:spPr>
      </p:pic>
      <p:sp>
        <p:nvSpPr>
          <p:cNvPr id="155"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56"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 name="Google Shape;77;p16"/>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158" name="Google Shape;78;p16" descr="Google Shape;78;p16"/>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5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 - Basic_1_1_1_1">
    <p:spTree>
      <p:nvGrpSpPr>
        <p:cNvPr id="1" name=""/>
        <p:cNvGrpSpPr/>
        <p:nvPr/>
      </p:nvGrpSpPr>
      <p:grpSpPr>
        <a:xfrm>
          <a:off x="0" y="0"/>
          <a:ext cx="0" cy="0"/>
          <a:chOff x="0" y="0"/>
          <a:chExt cx="0" cy="0"/>
        </a:xfrm>
      </p:grpSpPr>
      <p:pic>
        <p:nvPicPr>
          <p:cNvPr id="16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6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6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169" name="Google Shape;80;p17" descr="Google Shape;80;p17"/>
          <p:cNvPicPr>
            <a:picLocks noChangeAspect="1"/>
          </p:cNvPicPr>
          <p:nvPr/>
        </p:nvPicPr>
        <p:blipFill>
          <a:blip r:embed="rId5">
            <a:extLst/>
          </a:blip>
          <a:stretch>
            <a:fillRect/>
          </a:stretch>
        </p:blipFill>
        <p:spPr>
          <a:xfrm>
            <a:off x="0" y="10217"/>
            <a:ext cx="12192000" cy="6858002"/>
          </a:xfrm>
          <a:prstGeom prst="rect">
            <a:avLst/>
          </a:prstGeom>
          <a:ln w="12700">
            <a:miter lim="400000"/>
          </a:ln>
        </p:spPr>
      </p:pic>
      <p:sp>
        <p:nvSpPr>
          <p:cNvPr id="170"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71"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Google Shape;83;p17"/>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173" name="Google Shape;84;p17" descr="Google Shape;84;p17"/>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7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 - Basic_1_1_1_1_1_1">
    <p:spTree>
      <p:nvGrpSpPr>
        <p:cNvPr id="1" name=""/>
        <p:cNvGrpSpPr/>
        <p:nvPr/>
      </p:nvGrpSpPr>
      <p:grpSpPr>
        <a:xfrm>
          <a:off x="0" y="0"/>
          <a:ext cx="0" cy="0"/>
          <a:chOff x="0" y="0"/>
          <a:chExt cx="0" cy="0"/>
        </a:xfrm>
      </p:grpSpPr>
      <p:pic>
        <p:nvPicPr>
          <p:cNvPr id="18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8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8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184" name="Google Shape;86;p18" descr="Google Shape;86;p18"/>
          <p:cNvPicPr>
            <a:picLocks noChangeAspect="1"/>
          </p:cNvPicPr>
          <p:nvPr/>
        </p:nvPicPr>
        <p:blipFill>
          <a:blip r:embed="rId5">
            <a:extLst/>
          </a:blip>
          <a:stretch>
            <a:fillRect/>
          </a:stretch>
        </p:blipFill>
        <p:spPr>
          <a:xfrm>
            <a:off x="-1588" y="10217"/>
            <a:ext cx="12192001" cy="6858002"/>
          </a:xfrm>
          <a:prstGeom prst="rect">
            <a:avLst/>
          </a:prstGeom>
          <a:ln w="12700">
            <a:miter lim="400000"/>
          </a:ln>
        </p:spPr>
      </p:pic>
      <p:sp>
        <p:nvSpPr>
          <p:cNvPr id="185"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186"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7" name="Google Shape;89;p18"/>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188" name="Google Shape;90;p18" descr="Google Shape;90;p18"/>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18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 - Basic_1_1_1_1_1_1_1_1">
    <p:spTree>
      <p:nvGrpSpPr>
        <p:cNvPr id="1" name=""/>
        <p:cNvGrpSpPr/>
        <p:nvPr/>
      </p:nvGrpSpPr>
      <p:grpSpPr>
        <a:xfrm>
          <a:off x="0" y="0"/>
          <a:ext cx="0" cy="0"/>
          <a:chOff x="0" y="0"/>
          <a:chExt cx="0" cy="0"/>
        </a:xfrm>
      </p:grpSpPr>
      <p:pic>
        <p:nvPicPr>
          <p:cNvPr id="19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19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19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199" name="Google Shape;92;p19" descr="Google Shape;92;p19"/>
          <p:cNvPicPr>
            <a:picLocks noChangeAspect="1"/>
          </p:cNvPicPr>
          <p:nvPr/>
        </p:nvPicPr>
        <p:blipFill>
          <a:blip r:embed="rId5">
            <a:extLst/>
          </a:blip>
          <a:stretch>
            <a:fillRect/>
          </a:stretch>
        </p:blipFill>
        <p:spPr>
          <a:xfrm>
            <a:off x="-1588" y="10217"/>
            <a:ext cx="12192001" cy="6858002"/>
          </a:xfrm>
          <a:prstGeom prst="rect">
            <a:avLst/>
          </a:prstGeom>
          <a:ln w="12700">
            <a:miter lim="400000"/>
          </a:ln>
        </p:spPr>
      </p:pic>
      <p:pic>
        <p:nvPicPr>
          <p:cNvPr id="200" name="Google Shape;93;p19" descr="Google Shape;93;p19"/>
          <p:cNvPicPr>
            <a:picLocks noChangeAspect="1"/>
          </p:cNvPicPr>
          <p:nvPr/>
        </p:nvPicPr>
        <p:blipFill>
          <a:blip r:embed="rId6">
            <a:extLst/>
          </a:blip>
          <a:srcRect b="23223"/>
          <a:stretch>
            <a:fillRect/>
          </a:stretch>
        </p:blipFill>
        <p:spPr>
          <a:xfrm>
            <a:off x="362018" y="1289250"/>
            <a:ext cx="11491243" cy="5053325"/>
          </a:xfrm>
          <a:prstGeom prst="rect">
            <a:avLst/>
          </a:prstGeom>
          <a:ln w="12700">
            <a:miter lim="400000"/>
          </a:ln>
        </p:spPr>
      </p:pic>
      <p:sp>
        <p:nvSpPr>
          <p:cNvPr id="201" name="Google Shape;94;p19"/>
          <p:cNvSpPr/>
          <p:nvPr/>
        </p:nvSpPr>
        <p:spPr>
          <a:xfrm>
            <a:off x="2441719" y="6109897"/>
            <a:ext cx="7423802" cy="231901"/>
          </a:xfrm>
          <a:prstGeom prst="rect">
            <a:avLst/>
          </a:prstGeom>
          <a:solidFill>
            <a:srgbClr val="5D4023">
              <a:alpha val="48630"/>
            </a:srgbClr>
          </a:solidFill>
          <a:ln w="12700">
            <a:miter lim="400000"/>
          </a:ln>
        </p:spPr>
        <p:txBody>
          <a:bodyPr lIns="0" tIns="0" rIns="0" bIns="0" anchor="ctr"/>
          <a:lstStyle/>
          <a:p>
            <a:pPr algn="ctr">
              <a:defRPr sz="1800">
                <a:solidFill>
                  <a:srgbClr val="FFFFFF"/>
                </a:solidFill>
              </a:defRPr>
            </a:pPr>
            <a:endParaRPr/>
          </a:p>
        </p:txBody>
      </p:sp>
      <p:sp>
        <p:nvSpPr>
          <p:cNvPr id="202"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03" name="Body Level One…"/>
          <p:cNvSpPr txBox="1">
            <a:spLocks noGrp="1"/>
          </p:cNvSpPr>
          <p:nvPr>
            <p:ph type="body" idx="1"/>
          </p:nvPr>
        </p:nvSpPr>
        <p:spPr>
          <a:xfrm>
            <a:off x="1274106" y="1844889"/>
            <a:ext cx="11032501" cy="42237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204" name="Google Shape;97;p19" descr="Google Shape;97;p19"/>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05" name="Google Shape;98;p19"/>
          <p:cNvSpPr/>
          <p:nvPr/>
        </p:nvSpPr>
        <p:spPr>
          <a:xfrm>
            <a:off x="178946" y="1133051"/>
            <a:ext cx="11491202" cy="231901"/>
          </a:xfrm>
          <a:prstGeom prst="rect">
            <a:avLst/>
          </a:prstGeom>
          <a:solidFill>
            <a:srgbClr val="FFFFFF"/>
          </a:solidFill>
          <a:ln>
            <a:solidFill>
              <a:srgbClr val="FFFFFF"/>
            </a:solidFill>
          </a:ln>
        </p:spPr>
        <p:txBody>
          <a:bodyPr lIns="0" tIns="0" rIns="0" bIns="0" anchor="ctr"/>
          <a:lstStyle/>
          <a:p>
            <a:pPr>
              <a:defRPr sz="1400">
                <a:solidFill>
                  <a:srgbClr val="000000"/>
                </a:solidFill>
              </a:defRPr>
            </a:pPr>
            <a:endParaRPr/>
          </a:p>
        </p:txBody>
      </p:sp>
      <p:sp>
        <p:nvSpPr>
          <p:cNvPr id="20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 - Basic_1_1_1_1_1_1_1_1_1">
    <p:spTree>
      <p:nvGrpSpPr>
        <p:cNvPr id="1" name=""/>
        <p:cNvGrpSpPr/>
        <p:nvPr/>
      </p:nvGrpSpPr>
      <p:grpSpPr>
        <a:xfrm>
          <a:off x="0" y="0"/>
          <a:ext cx="0" cy="0"/>
          <a:chOff x="0" y="0"/>
          <a:chExt cx="0" cy="0"/>
        </a:xfrm>
      </p:grpSpPr>
      <p:pic>
        <p:nvPicPr>
          <p:cNvPr id="21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1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1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grpSp>
        <p:nvGrpSpPr>
          <p:cNvPr id="218" name="Google Shape;100;p20"/>
          <p:cNvGrpSpPr/>
          <p:nvPr/>
        </p:nvGrpSpPr>
        <p:grpSpPr>
          <a:xfrm>
            <a:off x="4" y="16776"/>
            <a:ext cx="12188812" cy="6856208"/>
            <a:chOff x="0" y="0"/>
            <a:chExt cx="12188811" cy="6856207"/>
          </a:xfrm>
        </p:grpSpPr>
        <p:sp>
          <p:nvSpPr>
            <p:cNvPr id="216" name="Rectangle"/>
            <p:cNvSpPr/>
            <p:nvPr/>
          </p:nvSpPr>
          <p:spPr>
            <a:xfrm>
              <a:off x="0" y="0"/>
              <a:ext cx="12188812" cy="6856208"/>
            </a:xfrm>
            <a:prstGeom prst="rect">
              <a:avLst/>
            </a:prstGeom>
            <a:solidFill>
              <a:srgbClr val="032E61"/>
            </a:solidFill>
            <a:ln w="12700" cap="flat">
              <a:noFill/>
              <a:miter lim="400000"/>
            </a:ln>
            <a:effectLst/>
          </p:spPr>
          <p:txBody>
            <a:bodyPr wrap="square" lIns="0" tIns="0" rIns="0" bIns="0" numCol="1" anchor="t">
              <a:noAutofit/>
            </a:bodyPr>
            <a:lstStyle/>
            <a:p>
              <a:pPr>
                <a:defRPr sz="1400">
                  <a:solidFill>
                    <a:srgbClr val="000000"/>
                  </a:solidFill>
                </a:defRPr>
              </a:pPr>
              <a:endParaRPr/>
            </a:p>
          </p:txBody>
        </p:sp>
        <p:pic>
          <p:nvPicPr>
            <p:cNvPr id="217" name="image6.jpeg" descr="image6.jpeg"/>
            <p:cNvPicPr>
              <a:picLocks noChangeAspect="1"/>
            </p:cNvPicPr>
            <p:nvPr/>
          </p:nvPicPr>
          <p:blipFill>
            <a:blip r:embed="rId5">
              <a:extLst/>
            </a:blip>
            <a:stretch>
              <a:fillRect/>
            </a:stretch>
          </p:blipFill>
          <p:spPr>
            <a:xfrm>
              <a:off x="0" y="0"/>
              <a:ext cx="12188812" cy="6856208"/>
            </a:xfrm>
            <a:prstGeom prst="rect">
              <a:avLst/>
            </a:prstGeom>
            <a:ln w="12700" cap="flat">
              <a:noFill/>
              <a:miter lim="400000"/>
            </a:ln>
            <a:effectLst>
              <a:outerShdw blurRad="50800" dist="12700" dir="16200000" rotWithShape="0">
                <a:srgbClr val="000000">
                  <a:alpha val="28630"/>
                </a:srgbClr>
              </a:outerShdw>
            </a:effectLst>
          </p:spPr>
        </p:pic>
      </p:grpSp>
      <p:pic>
        <p:nvPicPr>
          <p:cNvPr id="219" name="Google Shape;101;p20" descr="Google Shape;101;p20"/>
          <p:cNvPicPr>
            <a:picLocks noChangeAspect="1"/>
          </p:cNvPicPr>
          <p:nvPr/>
        </p:nvPicPr>
        <p:blipFill>
          <a:blip r:embed="rId6">
            <a:extLst/>
          </a:blip>
          <a:stretch>
            <a:fillRect/>
          </a:stretch>
        </p:blipFill>
        <p:spPr>
          <a:xfrm rot="119998" flipH="1">
            <a:off x="213348" y="4229189"/>
            <a:ext cx="1555888" cy="1998884"/>
          </a:xfrm>
          <a:prstGeom prst="rect">
            <a:avLst/>
          </a:prstGeom>
          <a:ln w="12700">
            <a:miter lim="400000"/>
          </a:ln>
        </p:spPr>
      </p:pic>
      <p:sp>
        <p:nvSpPr>
          <p:cNvPr id="220"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21"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2" name="Google Shape;104;p20"/>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223" name="Google Shape;105;p20" descr="Google Shape;105;p20"/>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2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 - Basic_1_1_1_1_1_1_1_1_1_1">
    <p:spTree>
      <p:nvGrpSpPr>
        <p:cNvPr id="1" name=""/>
        <p:cNvGrpSpPr/>
        <p:nvPr/>
      </p:nvGrpSpPr>
      <p:grpSpPr>
        <a:xfrm>
          <a:off x="0" y="0"/>
          <a:ext cx="0" cy="0"/>
          <a:chOff x="0" y="0"/>
          <a:chExt cx="0" cy="0"/>
        </a:xfrm>
      </p:grpSpPr>
      <p:pic>
        <p:nvPicPr>
          <p:cNvPr id="23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3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3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234" name="Google Shape;107;p21" descr="Google Shape;107;p2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35" name="Google Shape;108;p21" descr="Google Shape;108;p21"/>
          <p:cNvPicPr>
            <a:picLocks noChangeAspect="1"/>
          </p:cNvPicPr>
          <p:nvPr/>
        </p:nvPicPr>
        <p:blipFill>
          <a:blip r:embed="rId5">
            <a:extLst/>
          </a:blip>
          <a:srcRect l="27792"/>
          <a:stretch>
            <a:fillRect/>
          </a:stretch>
        </p:blipFill>
        <p:spPr>
          <a:xfrm>
            <a:off x="3388704" y="1800"/>
            <a:ext cx="8803294" cy="6856201"/>
          </a:xfrm>
          <a:prstGeom prst="rect">
            <a:avLst/>
          </a:prstGeom>
          <a:ln w="12700">
            <a:miter lim="400000"/>
          </a:ln>
        </p:spPr>
      </p:pic>
      <p:sp>
        <p:nvSpPr>
          <p:cNvPr id="236"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37"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Google Shape;111;p21"/>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239" name="Google Shape;112;p21" descr="Google Shape;112;p2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4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F0FBFF"/>
        </a:solid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50900" y="2181225"/>
            <a:ext cx="10515600" cy="1325563"/>
          </a:xfrm>
          <a:prstGeom prst="rect">
            <a:avLst/>
          </a:prstGeom>
        </p:spPr>
        <p:txBody>
          <a:bodyPr anchor="ctr">
            <a:normAutofit/>
          </a:bodyPr>
          <a:lstStyle>
            <a:lvl1pPr algn="ctr">
              <a:defRPr sz="6500">
                <a:latin typeface="Poppins"/>
                <a:ea typeface="Poppins"/>
                <a:cs typeface="Poppins"/>
                <a:sym typeface="Poppins"/>
              </a:defRPr>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 - Basic_1_1_1_1_1_1_1_1_1_1_1">
    <p:spTree>
      <p:nvGrpSpPr>
        <p:cNvPr id="1" name=""/>
        <p:cNvGrpSpPr/>
        <p:nvPr/>
      </p:nvGrpSpPr>
      <p:grpSpPr>
        <a:xfrm>
          <a:off x="0" y="0"/>
          <a:ext cx="0" cy="0"/>
          <a:chOff x="0" y="0"/>
          <a:chExt cx="0" cy="0"/>
        </a:xfrm>
      </p:grpSpPr>
      <p:pic>
        <p:nvPicPr>
          <p:cNvPr id="247"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48"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49"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250" name="Google Shape;114;p22" descr="Google Shape;114;p22"/>
          <p:cNvPicPr>
            <a:picLocks noChangeAspect="1"/>
          </p:cNvPicPr>
          <p:nvPr/>
        </p:nvPicPr>
        <p:blipFill>
          <a:blip r:embed="rId5">
            <a:extLst/>
          </a:blip>
          <a:stretch>
            <a:fillRect/>
          </a:stretch>
        </p:blipFill>
        <p:spPr>
          <a:xfrm>
            <a:off x="0" y="892"/>
            <a:ext cx="12188819" cy="6856212"/>
          </a:xfrm>
          <a:prstGeom prst="rect">
            <a:avLst/>
          </a:prstGeom>
          <a:ln w="12700">
            <a:miter lim="400000"/>
          </a:ln>
        </p:spPr>
      </p:pic>
      <p:pic>
        <p:nvPicPr>
          <p:cNvPr id="251" name="Google Shape;115;p22" descr="Google Shape;115;p22"/>
          <p:cNvPicPr>
            <a:picLocks noChangeAspect="1"/>
          </p:cNvPicPr>
          <p:nvPr/>
        </p:nvPicPr>
        <p:blipFill>
          <a:blip r:embed="rId6">
            <a:extLst/>
          </a:blip>
          <a:stretch>
            <a:fillRect/>
          </a:stretch>
        </p:blipFill>
        <p:spPr>
          <a:xfrm flipH="1">
            <a:off x="778857" y="5277051"/>
            <a:ext cx="2957937" cy="1602217"/>
          </a:xfrm>
          <a:prstGeom prst="rect">
            <a:avLst/>
          </a:prstGeom>
          <a:ln w="12700">
            <a:miter lim="400000"/>
          </a:ln>
        </p:spPr>
      </p:pic>
      <p:sp>
        <p:nvSpPr>
          <p:cNvPr id="252"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53"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4" name="Google Shape;118;p22"/>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255" name="Google Shape;119;p22" descr="Google Shape;119;p22"/>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5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 - Basic_1_1_1_1_1_1_1_1_1_1_1_1">
    <p:spTree>
      <p:nvGrpSpPr>
        <p:cNvPr id="1" name=""/>
        <p:cNvGrpSpPr/>
        <p:nvPr/>
      </p:nvGrpSpPr>
      <p:grpSpPr>
        <a:xfrm>
          <a:off x="0" y="0"/>
          <a:ext cx="0" cy="0"/>
          <a:chOff x="0" y="0"/>
          <a:chExt cx="0" cy="0"/>
        </a:xfrm>
      </p:grpSpPr>
      <p:pic>
        <p:nvPicPr>
          <p:cNvPr id="26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6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6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266" name="Google Shape;121;p23" descr="Google Shape;121;p23"/>
          <p:cNvPicPr>
            <a:picLocks noChangeAspect="1"/>
          </p:cNvPicPr>
          <p:nvPr/>
        </p:nvPicPr>
        <p:blipFill>
          <a:blip r:embed="rId5">
            <a:extLst/>
          </a:blip>
          <a:stretch>
            <a:fillRect/>
          </a:stretch>
        </p:blipFill>
        <p:spPr>
          <a:xfrm>
            <a:off x="0" y="1785"/>
            <a:ext cx="12188819" cy="6856212"/>
          </a:xfrm>
          <a:prstGeom prst="rect">
            <a:avLst/>
          </a:prstGeom>
          <a:ln w="12700">
            <a:miter lim="400000"/>
          </a:ln>
        </p:spPr>
      </p:pic>
      <p:pic>
        <p:nvPicPr>
          <p:cNvPr id="267" name="Google Shape;122;p23" descr="Google Shape;122;p23"/>
          <p:cNvPicPr>
            <a:picLocks noChangeAspect="1"/>
          </p:cNvPicPr>
          <p:nvPr/>
        </p:nvPicPr>
        <p:blipFill>
          <a:blip r:embed="rId6">
            <a:extLst/>
          </a:blip>
          <a:stretch>
            <a:fillRect/>
          </a:stretch>
        </p:blipFill>
        <p:spPr>
          <a:xfrm>
            <a:off x="0" y="898"/>
            <a:ext cx="12188819" cy="6856212"/>
          </a:xfrm>
          <a:prstGeom prst="rect">
            <a:avLst/>
          </a:prstGeom>
          <a:ln w="12700">
            <a:miter lim="400000"/>
          </a:ln>
        </p:spPr>
      </p:pic>
      <p:sp>
        <p:nvSpPr>
          <p:cNvPr id="268"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69"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0" name="Google Shape;125;p23"/>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pic>
        <p:nvPicPr>
          <p:cNvPr id="271" name="Google Shape;126;p23" descr="Google Shape;126;p23"/>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7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 - Basic_1_1_1_1_1_1_1_1_1_1_1_1_1">
    <p:spTree>
      <p:nvGrpSpPr>
        <p:cNvPr id="1" name=""/>
        <p:cNvGrpSpPr/>
        <p:nvPr/>
      </p:nvGrpSpPr>
      <p:grpSpPr>
        <a:xfrm>
          <a:off x="0" y="0"/>
          <a:ext cx="0" cy="0"/>
          <a:chOff x="0" y="0"/>
          <a:chExt cx="0" cy="0"/>
        </a:xfrm>
      </p:grpSpPr>
      <p:pic>
        <p:nvPicPr>
          <p:cNvPr id="279"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80"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81"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282" name="Google Shape;128;p24" descr="Google Shape;128;p24"/>
          <p:cNvPicPr>
            <a:picLocks noChangeAspect="1"/>
          </p:cNvPicPr>
          <p:nvPr/>
        </p:nvPicPr>
        <p:blipFill>
          <a:blip r:embed="rId5">
            <a:extLst/>
          </a:blip>
          <a:stretch>
            <a:fillRect/>
          </a:stretch>
        </p:blipFill>
        <p:spPr>
          <a:xfrm>
            <a:off x="0" y="892"/>
            <a:ext cx="12188819" cy="6856212"/>
          </a:xfrm>
          <a:prstGeom prst="rect">
            <a:avLst/>
          </a:prstGeom>
          <a:ln w="12700">
            <a:miter lim="400000"/>
          </a:ln>
        </p:spPr>
      </p:pic>
      <p:sp>
        <p:nvSpPr>
          <p:cNvPr id="283"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84"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5" name="Google Shape;131;p24"/>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28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 - Basic_1_1_1_1_1_1_1_1_1_1_1_1_1_1">
    <p:spTree>
      <p:nvGrpSpPr>
        <p:cNvPr id="1" name=""/>
        <p:cNvGrpSpPr/>
        <p:nvPr/>
      </p:nvGrpSpPr>
      <p:grpSpPr>
        <a:xfrm>
          <a:off x="0" y="0"/>
          <a:ext cx="0" cy="0"/>
          <a:chOff x="0" y="0"/>
          <a:chExt cx="0" cy="0"/>
        </a:xfrm>
      </p:grpSpPr>
      <p:pic>
        <p:nvPicPr>
          <p:cNvPr id="29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29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29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296" name="Google Shape;133;p25"/>
          <p:cNvSpPr/>
          <p:nvPr/>
        </p:nvSpPr>
        <p:spPr>
          <a:xfrm>
            <a:off x="-14129" y="194924"/>
            <a:ext cx="12206100" cy="6687602"/>
          </a:xfrm>
          <a:prstGeom prst="rect">
            <a:avLst/>
          </a:prstGeom>
          <a:solidFill>
            <a:srgbClr val="FFFFFF"/>
          </a:solidFill>
          <a:ln w="12700">
            <a:miter lim="400000"/>
          </a:ln>
        </p:spPr>
        <p:txBody>
          <a:bodyPr lIns="0" tIns="0" rIns="0" bIns="0" anchor="ctr"/>
          <a:lstStyle/>
          <a:p>
            <a:pPr>
              <a:defRPr sz="1400">
                <a:solidFill>
                  <a:srgbClr val="000000"/>
                </a:solidFill>
              </a:defRPr>
            </a:pPr>
            <a:endParaRPr/>
          </a:p>
        </p:txBody>
      </p:sp>
      <p:pic>
        <p:nvPicPr>
          <p:cNvPr id="297" name="Google Shape;134;p25" descr="Google Shape;134;p25"/>
          <p:cNvPicPr>
            <a:picLocks noChangeAspect="1"/>
          </p:cNvPicPr>
          <p:nvPr/>
        </p:nvPicPr>
        <p:blipFill>
          <a:blip r:embed="rId5">
            <a:alphaModFix amt="80000"/>
            <a:extLst/>
          </a:blip>
          <a:srcRect b="898"/>
          <a:stretch>
            <a:fillRect/>
          </a:stretch>
        </p:blipFill>
        <p:spPr>
          <a:xfrm>
            <a:off x="0" y="293400"/>
            <a:ext cx="12191994" cy="6578800"/>
          </a:xfrm>
          <a:prstGeom prst="rect">
            <a:avLst/>
          </a:prstGeom>
          <a:ln w="12700">
            <a:miter lim="400000"/>
          </a:ln>
        </p:spPr>
      </p:pic>
      <p:sp>
        <p:nvSpPr>
          <p:cNvPr id="298"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299"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 name="Google Shape;137;p25"/>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30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 - Basic_1_1_1_1_1_1_1_1_1_1_1_1_1_1_1">
    <p:spTree>
      <p:nvGrpSpPr>
        <p:cNvPr id="1" name=""/>
        <p:cNvGrpSpPr/>
        <p:nvPr/>
      </p:nvGrpSpPr>
      <p:grpSpPr>
        <a:xfrm>
          <a:off x="0" y="0"/>
          <a:ext cx="0" cy="0"/>
          <a:chOff x="0" y="0"/>
          <a:chExt cx="0" cy="0"/>
        </a:xfrm>
      </p:grpSpPr>
      <p:pic>
        <p:nvPicPr>
          <p:cNvPr id="308"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309"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310"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311" name="Google Shape;139;p26"/>
          <p:cNvSpPr/>
          <p:nvPr/>
        </p:nvSpPr>
        <p:spPr>
          <a:xfrm>
            <a:off x="-14129" y="210699"/>
            <a:ext cx="12206100" cy="6687602"/>
          </a:xfrm>
          <a:prstGeom prst="rect">
            <a:avLst/>
          </a:prstGeom>
          <a:solidFill>
            <a:srgbClr val="FFFFFF"/>
          </a:solidFill>
          <a:ln w="12700">
            <a:miter lim="400000"/>
          </a:ln>
        </p:spPr>
        <p:txBody>
          <a:bodyPr lIns="0" tIns="0" rIns="0" bIns="0" anchor="ctr"/>
          <a:lstStyle/>
          <a:p>
            <a:pPr>
              <a:defRPr sz="1400">
                <a:solidFill>
                  <a:srgbClr val="000000"/>
                </a:solidFill>
              </a:defRPr>
            </a:pPr>
            <a:endParaRPr/>
          </a:p>
        </p:txBody>
      </p:sp>
      <p:pic>
        <p:nvPicPr>
          <p:cNvPr id="312" name="Google Shape;140;p26" descr="Google Shape;140;p26"/>
          <p:cNvPicPr>
            <a:picLocks noChangeAspect="1"/>
          </p:cNvPicPr>
          <p:nvPr/>
        </p:nvPicPr>
        <p:blipFill>
          <a:blip r:embed="rId5">
            <a:alphaModFix amt="78000"/>
            <a:extLst/>
          </a:blip>
          <a:stretch>
            <a:fillRect/>
          </a:stretch>
        </p:blipFill>
        <p:spPr>
          <a:xfrm>
            <a:off x="4" y="16776"/>
            <a:ext cx="12188812" cy="6856208"/>
          </a:xfrm>
          <a:prstGeom prst="rect">
            <a:avLst/>
          </a:prstGeom>
          <a:ln w="12700">
            <a:miter lim="400000"/>
          </a:ln>
        </p:spPr>
      </p:pic>
      <p:sp>
        <p:nvSpPr>
          <p:cNvPr id="313"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314"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5" name="Google Shape;143;p26"/>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31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 - Basic_1_1_1_1_1_1_1_1_1_1_1_1_1_1_1_1">
    <p:spTree>
      <p:nvGrpSpPr>
        <p:cNvPr id="1" name=""/>
        <p:cNvGrpSpPr/>
        <p:nvPr/>
      </p:nvGrpSpPr>
      <p:grpSpPr>
        <a:xfrm>
          <a:off x="0" y="0"/>
          <a:ext cx="0" cy="0"/>
          <a:chOff x="0" y="0"/>
          <a:chExt cx="0" cy="0"/>
        </a:xfrm>
      </p:grpSpPr>
      <p:pic>
        <p:nvPicPr>
          <p:cNvPr id="32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32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32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326" name="Google Shape;145;p27" descr="Google Shape;145;p27"/>
          <p:cNvPicPr>
            <a:picLocks noChangeAspect="1"/>
          </p:cNvPicPr>
          <p:nvPr/>
        </p:nvPicPr>
        <p:blipFill>
          <a:blip r:embed="rId5">
            <a:extLst/>
          </a:blip>
          <a:stretch>
            <a:fillRect/>
          </a:stretch>
        </p:blipFill>
        <p:spPr>
          <a:xfrm>
            <a:off x="-2" y="892"/>
            <a:ext cx="12188829" cy="6856216"/>
          </a:xfrm>
          <a:prstGeom prst="rect">
            <a:avLst/>
          </a:prstGeom>
          <a:ln w="12700">
            <a:miter lim="400000"/>
          </a:ln>
        </p:spPr>
      </p:pic>
      <p:pic>
        <p:nvPicPr>
          <p:cNvPr id="327" name="Google Shape;146;p27" descr="Google Shape;146;p27"/>
          <p:cNvPicPr>
            <a:picLocks noChangeAspect="1"/>
          </p:cNvPicPr>
          <p:nvPr/>
        </p:nvPicPr>
        <p:blipFill>
          <a:blip r:embed="rId4">
            <a:extLst/>
          </a:blip>
          <a:stretch>
            <a:fillRect/>
          </a:stretch>
        </p:blipFill>
        <p:spPr>
          <a:xfrm>
            <a:off x="11033445" y="565458"/>
            <a:ext cx="635735" cy="445097"/>
          </a:xfrm>
          <a:prstGeom prst="rect">
            <a:avLst/>
          </a:prstGeom>
          <a:ln w="12700">
            <a:miter lim="400000"/>
          </a:ln>
        </p:spPr>
      </p:pic>
      <p:sp>
        <p:nvSpPr>
          <p:cNvPr id="328"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9"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330" name="Google Shape;149;p27"/>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33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 - Basic_1_1_1_1_1_1_1_1_1_1_1_1_1_1_1_1_1">
    <p:spTree>
      <p:nvGrpSpPr>
        <p:cNvPr id="1" name=""/>
        <p:cNvGrpSpPr/>
        <p:nvPr/>
      </p:nvGrpSpPr>
      <p:grpSpPr>
        <a:xfrm>
          <a:off x="0" y="0"/>
          <a:ext cx="0" cy="0"/>
          <a:chOff x="0" y="0"/>
          <a:chExt cx="0" cy="0"/>
        </a:xfrm>
      </p:grpSpPr>
      <p:pic>
        <p:nvPicPr>
          <p:cNvPr id="338"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339"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340"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341" name="Google Shape;151;p28" descr="Google Shape;151;p28"/>
          <p:cNvPicPr>
            <a:picLocks noChangeAspect="1"/>
          </p:cNvPicPr>
          <p:nvPr/>
        </p:nvPicPr>
        <p:blipFill>
          <a:blip r:embed="rId5">
            <a:extLst/>
          </a:blip>
          <a:stretch>
            <a:fillRect/>
          </a:stretch>
        </p:blipFill>
        <p:spPr>
          <a:xfrm>
            <a:off x="-2" y="892"/>
            <a:ext cx="12188829" cy="6856216"/>
          </a:xfrm>
          <a:prstGeom prst="rect">
            <a:avLst/>
          </a:prstGeom>
          <a:ln w="12700">
            <a:miter lim="400000"/>
          </a:ln>
        </p:spPr>
      </p:pic>
      <p:sp>
        <p:nvSpPr>
          <p:cNvPr id="342"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343"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Google Shape;154;p28"/>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34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 - Thank You">
    <p:bg>
      <p:bgPr>
        <a:gradFill flip="none" rotWithShape="1">
          <a:gsLst>
            <a:gs pos="0">
              <a:srgbClr val="118ED9"/>
            </a:gs>
            <a:gs pos="78899">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352" name="Google Shape;156;p29" descr="Google Shape;156;p29"/>
          <p:cNvPicPr>
            <a:picLocks noChangeAspect="1"/>
          </p:cNvPicPr>
          <p:nvPr/>
        </p:nvPicPr>
        <p:blipFill>
          <a:blip r:embed="rId2">
            <a:extLst/>
          </a:blip>
          <a:stretch>
            <a:fillRect/>
          </a:stretch>
        </p:blipFill>
        <p:spPr>
          <a:xfrm>
            <a:off x="-50063" y="-31425"/>
            <a:ext cx="12269500" cy="6901602"/>
          </a:xfrm>
          <a:prstGeom prst="rect">
            <a:avLst/>
          </a:prstGeom>
          <a:ln w="12700">
            <a:miter lim="400000"/>
          </a:ln>
        </p:spPr>
      </p:pic>
      <p:pic>
        <p:nvPicPr>
          <p:cNvPr id="353" name="Google Shape;157;p29" descr="Google Shape;157;p29"/>
          <p:cNvPicPr>
            <a:picLocks noChangeAspect="1"/>
          </p:cNvPicPr>
          <p:nvPr/>
        </p:nvPicPr>
        <p:blipFill>
          <a:blip r:embed="rId3">
            <a:extLst/>
          </a:blip>
          <a:stretch>
            <a:fillRect/>
          </a:stretch>
        </p:blipFill>
        <p:spPr>
          <a:xfrm>
            <a:off x="3577268" y="988291"/>
            <a:ext cx="5036154" cy="1149931"/>
          </a:xfrm>
          <a:prstGeom prst="rect">
            <a:avLst/>
          </a:prstGeom>
          <a:ln w="12700">
            <a:miter lim="400000"/>
          </a:ln>
        </p:spPr>
      </p:pic>
      <p:sp>
        <p:nvSpPr>
          <p:cNvPr id="35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 - Title Slide A_1">
    <p:bg>
      <p:bgPr>
        <a:solidFill>
          <a:srgbClr val="178BD1"/>
        </a:solidFill>
        <a:effectLst/>
      </p:bgPr>
    </p:bg>
    <p:spTree>
      <p:nvGrpSpPr>
        <p:cNvPr id="1" name=""/>
        <p:cNvGrpSpPr/>
        <p:nvPr/>
      </p:nvGrpSpPr>
      <p:grpSpPr>
        <a:xfrm>
          <a:off x="0" y="0"/>
          <a:ext cx="0" cy="0"/>
          <a:chOff x="0" y="0"/>
          <a:chExt cx="0" cy="0"/>
        </a:xfrm>
      </p:grpSpPr>
      <p:pic>
        <p:nvPicPr>
          <p:cNvPr id="361" name="Google Shape;159;p30" descr="Google Shape;159;p30"/>
          <p:cNvPicPr>
            <a:picLocks noChangeAspect="1"/>
          </p:cNvPicPr>
          <p:nvPr/>
        </p:nvPicPr>
        <p:blipFill>
          <a:blip r:embed="rId2">
            <a:extLst/>
          </a:blip>
          <a:stretch>
            <a:fillRect/>
          </a:stretch>
        </p:blipFill>
        <p:spPr>
          <a:xfrm>
            <a:off x="0" y="892"/>
            <a:ext cx="12188826" cy="6856216"/>
          </a:xfrm>
          <a:prstGeom prst="rect">
            <a:avLst/>
          </a:prstGeom>
          <a:ln w="12700">
            <a:miter lim="400000"/>
          </a:ln>
        </p:spPr>
      </p:pic>
      <p:pic>
        <p:nvPicPr>
          <p:cNvPr id="362" name="Google Shape;160;p30" descr="Google Shape;160;p30"/>
          <p:cNvPicPr>
            <a:picLocks noChangeAspect="1"/>
          </p:cNvPicPr>
          <p:nvPr/>
        </p:nvPicPr>
        <p:blipFill>
          <a:blip r:embed="rId3">
            <a:extLst/>
          </a:blip>
          <a:stretch>
            <a:fillRect/>
          </a:stretch>
        </p:blipFill>
        <p:spPr>
          <a:xfrm>
            <a:off x="501221" y="445289"/>
            <a:ext cx="1048824" cy="734310"/>
          </a:xfrm>
          <a:prstGeom prst="rect">
            <a:avLst/>
          </a:prstGeom>
          <a:ln w="12700">
            <a:miter lim="400000"/>
          </a:ln>
        </p:spPr>
      </p:pic>
      <p:sp>
        <p:nvSpPr>
          <p:cNvPr id="363" name="Title Text"/>
          <p:cNvSpPr txBox="1">
            <a:spLocks noGrp="1"/>
          </p:cNvSpPr>
          <p:nvPr>
            <p:ph type="title"/>
          </p:nvPr>
        </p:nvSpPr>
        <p:spPr>
          <a:xfrm>
            <a:off x="471852" y="1197574"/>
            <a:ext cx="9492601" cy="1298401"/>
          </a:xfrm>
          <a:prstGeom prst="rect">
            <a:avLst/>
          </a:prstGeom>
        </p:spPr>
        <p:txBody>
          <a:bodyPr lIns="91424" tIns="91424" rIns="91424" bIns="91424">
            <a:normAutofit/>
          </a:bodyPr>
          <a:lstStyle>
            <a:lvl1pPr>
              <a:defRPr sz="2800" b="1">
                <a:solidFill>
                  <a:srgbClr val="205CA0"/>
                </a:solidFill>
                <a:latin typeface="+mj-lt"/>
                <a:ea typeface="+mj-ea"/>
                <a:cs typeface="+mj-cs"/>
                <a:sym typeface="Arial"/>
              </a:defRPr>
            </a:lvl1pPr>
          </a:lstStyle>
          <a:p>
            <a:r>
              <a:t>Title Text</a:t>
            </a:r>
          </a:p>
        </p:txBody>
      </p:sp>
      <p:sp>
        <p:nvSpPr>
          <p:cNvPr id="364" name="Body Level One…"/>
          <p:cNvSpPr txBox="1">
            <a:spLocks noGrp="1"/>
          </p:cNvSpPr>
          <p:nvPr>
            <p:ph type="body" sz="quarter" idx="1"/>
          </p:nvPr>
        </p:nvSpPr>
        <p:spPr>
          <a:xfrm>
            <a:off x="471843" y="2313264"/>
            <a:ext cx="7698000" cy="477001"/>
          </a:xfrm>
          <a:prstGeom prst="rect">
            <a:avLst/>
          </a:prstGeom>
        </p:spPr>
        <p:txBody>
          <a:bodyPr lIns="91424" tIns="91424" rIns="91424" bIns="91424">
            <a:normAutofit/>
          </a:bodyPr>
          <a:lstStyle>
            <a:lvl1pPr>
              <a:lnSpc>
                <a:spcPct val="95000"/>
              </a:lnSpc>
              <a:spcBef>
                <a:spcPts val="0"/>
              </a:spcBef>
              <a:defRPr sz="1800">
                <a:solidFill>
                  <a:srgbClr val="205CA0"/>
                </a:solidFill>
                <a:latin typeface="+mj-lt"/>
                <a:ea typeface="+mj-ea"/>
                <a:cs typeface="+mj-cs"/>
                <a:sym typeface="Arial"/>
              </a:defRPr>
            </a:lvl1pPr>
            <a:lvl2pPr>
              <a:lnSpc>
                <a:spcPct val="95000"/>
              </a:lnSpc>
              <a:spcBef>
                <a:spcPts val="0"/>
              </a:spcBef>
              <a:defRPr sz="1800">
                <a:solidFill>
                  <a:srgbClr val="205CA0"/>
                </a:solidFill>
                <a:latin typeface="+mj-lt"/>
                <a:ea typeface="+mj-ea"/>
                <a:cs typeface="+mj-cs"/>
                <a:sym typeface="Arial"/>
              </a:defRPr>
            </a:lvl2pPr>
            <a:lvl3pPr>
              <a:lnSpc>
                <a:spcPct val="95000"/>
              </a:lnSpc>
              <a:spcBef>
                <a:spcPts val="0"/>
              </a:spcBef>
              <a:defRPr sz="1800">
                <a:solidFill>
                  <a:srgbClr val="205CA0"/>
                </a:solidFill>
                <a:latin typeface="+mj-lt"/>
                <a:ea typeface="+mj-ea"/>
                <a:cs typeface="+mj-cs"/>
                <a:sym typeface="Arial"/>
              </a:defRPr>
            </a:lvl3pPr>
            <a:lvl4pPr>
              <a:lnSpc>
                <a:spcPct val="95000"/>
              </a:lnSpc>
              <a:spcBef>
                <a:spcPts val="0"/>
              </a:spcBef>
              <a:defRPr sz="1800">
                <a:solidFill>
                  <a:srgbClr val="205CA0"/>
                </a:solidFill>
                <a:latin typeface="+mj-lt"/>
                <a:ea typeface="+mj-ea"/>
                <a:cs typeface="+mj-cs"/>
                <a:sym typeface="Arial"/>
              </a:defRPr>
            </a:lvl4pPr>
            <a:lvl5pPr>
              <a:lnSpc>
                <a:spcPct val="95000"/>
              </a:lnSpc>
              <a:spcBef>
                <a:spcPts val="0"/>
              </a:spcBef>
              <a:defRPr sz="1800">
                <a:solidFill>
                  <a:srgbClr val="205CA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5" name="Google Shape;163;p30"/>
          <p:cNvSpPr txBox="1">
            <a:spLocks noGrp="1"/>
          </p:cNvSpPr>
          <p:nvPr>
            <p:ph type="body" sz="quarter" idx="13"/>
          </p:nvPr>
        </p:nvSpPr>
        <p:spPr>
          <a:xfrm>
            <a:off x="471843" y="3212046"/>
            <a:ext cx="7698000" cy="285001"/>
          </a:xfrm>
          <a:prstGeom prst="rect">
            <a:avLst/>
          </a:prstGeom>
        </p:spPr>
        <p:txBody>
          <a:bodyPr lIns="91424" tIns="91424" rIns="91424" bIns="91424">
            <a:normAutofit/>
          </a:bodyPr>
          <a:lstStyle/>
          <a:p>
            <a:pPr>
              <a:lnSpc>
                <a:spcPct val="100000"/>
              </a:lnSpc>
              <a:spcBef>
                <a:spcPts val="0"/>
              </a:spcBef>
              <a:defRPr sz="1200">
                <a:solidFill>
                  <a:srgbClr val="205CA0"/>
                </a:solidFill>
                <a:latin typeface="+mj-lt"/>
                <a:ea typeface="+mj-ea"/>
                <a:cs typeface="+mj-cs"/>
                <a:sym typeface="Arial"/>
              </a:defRPr>
            </a:pPr>
            <a:endParaRPr/>
          </a:p>
        </p:txBody>
      </p:sp>
      <p:grpSp>
        <p:nvGrpSpPr>
          <p:cNvPr id="369" name="Google Shape;164;p30"/>
          <p:cNvGrpSpPr/>
          <p:nvPr/>
        </p:nvGrpSpPr>
        <p:grpSpPr>
          <a:xfrm>
            <a:off x="729928" y="5068954"/>
            <a:ext cx="2173066" cy="2213791"/>
            <a:chOff x="0" y="0"/>
            <a:chExt cx="2173065" cy="2213790"/>
          </a:xfrm>
        </p:grpSpPr>
        <p:pic>
          <p:nvPicPr>
            <p:cNvPr id="366" name="Google Shape;165;p30" descr="Google Shape;165;p30"/>
            <p:cNvPicPr>
              <a:picLocks noChangeAspect="1"/>
            </p:cNvPicPr>
            <p:nvPr/>
          </p:nvPicPr>
          <p:blipFill>
            <a:blip r:embed="rId4">
              <a:alphaModFix amt="54000"/>
              <a:extLst/>
            </a:blip>
            <a:stretch>
              <a:fillRect/>
            </a:stretch>
          </p:blipFill>
          <p:spPr>
            <a:xfrm>
              <a:off x="0" y="1090675"/>
              <a:ext cx="1772336" cy="1123116"/>
            </a:xfrm>
            <a:prstGeom prst="rect">
              <a:avLst/>
            </a:prstGeom>
            <a:ln w="12700" cap="flat">
              <a:noFill/>
              <a:miter lim="400000"/>
            </a:ln>
            <a:effectLst/>
          </p:spPr>
        </p:pic>
        <p:pic>
          <p:nvPicPr>
            <p:cNvPr id="367" name="Google Shape;166;p30" descr="Google Shape;166;p30"/>
            <p:cNvPicPr>
              <a:picLocks noChangeAspect="1"/>
            </p:cNvPicPr>
            <p:nvPr/>
          </p:nvPicPr>
          <p:blipFill>
            <a:blip r:embed="rId4">
              <a:alphaModFix amt="54000"/>
              <a:extLst/>
            </a:blip>
            <a:stretch>
              <a:fillRect/>
            </a:stretch>
          </p:blipFill>
          <p:spPr>
            <a:xfrm>
              <a:off x="670859" y="1432495"/>
              <a:ext cx="1502207" cy="488496"/>
            </a:xfrm>
            <a:prstGeom prst="rect">
              <a:avLst/>
            </a:prstGeom>
            <a:ln w="12700" cap="flat">
              <a:noFill/>
              <a:miter lim="400000"/>
            </a:ln>
            <a:effectLst/>
          </p:spPr>
        </p:pic>
        <p:pic>
          <p:nvPicPr>
            <p:cNvPr id="368" name="Google Shape;167;p30" descr="Google Shape;167;p30"/>
            <p:cNvPicPr>
              <a:picLocks noChangeAspect="1"/>
            </p:cNvPicPr>
            <p:nvPr/>
          </p:nvPicPr>
          <p:blipFill>
            <a:blip r:embed="rId5">
              <a:extLst/>
            </a:blip>
            <a:stretch>
              <a:fillRect/>
            </a:stretch>
          </p:blipFill>
          <p:spPr>
            <a:xfrm>
              <a:off x="740541" y="-1"/>
              <a:ext cx="1035841" cy="1725935"/>
            </a:xfrm>
            <a:prstGeom prst="rect">
              <a:avLst/>
            </a:prstGeom>
            <a:ln w="12700" cap="flat">
              <a:noFill/>
              <a:miter lim="400000"/>
            </a:ln>
            <a:effectLst/>
          </p:spPr>
        </p:pic>
      </p:grpSp>
      <p:pic>
        <p:nvPicPr>
          <p:cNvPr id="370" name="Google Shape;168;p30" descr="Google Shape;168;p30"/>
          <p:cNvPicPr>
            <a:picLocks noChangeAspect="1"/>
          </p:cNvPicPr>
          <p:nvPr/>
        </p:nvPicPr>
        <p:blipFill>
          <a:blip r:embed="rId4">
            <a:alphaModFix amt="54000"/>
            <a:extLst/>
          </a:blip>
          <a:stretch>
            <a:fillRect/>
          </a:stretch>
        </p:blipFill>
        <p:spPr>
          <a:xfrm>
            <a:off x="2290610" y="6169535"/>
            <a:ext cx="1502243" cy="488510"/>
          </a:xfrm>
          <a:prstGeom prst="rect">
            <a:avLst/>
          </a:prstGeom>
          <a:ln w="12700">
            <a:miter lim="400000"/>
          </a:ln>
        </p:spPr>
      </p:pic>
      <p:pic>
        <p:nvPicPr>
          <p:cNvPr id="371" name="Google Shape;169;p30" descr="Google Shape;169;p30"/>
          <p:cNvPicPr>
            <a:picLocks noChangeAspect="1"/>
          </p:cNvPicPr>
          <p:nvPr/>
        </p:nvPicPr>
        <p:blipFill>
          <a:blip r:embed="rId6">
            <a:extLst/>
          </a:blip>
          <a:stretch>
            <a:fillRect/>
          </a:stretch>
        </p:blipFill>
        <p:spPr>
          <a:xfrm>
            <a:off x="2684099" y="5568394"/>
            <a:ext cx="684063" cy="921998"/>
          </a:xfrm>
          <a:prstGeom prst="rect">
            <a:avLst/>
          </a:prstGeom>
          <a:ln w="12700">
            <a:miter lim="400000"/>
          </a:ln>
        </p:spPr>
      </p:pic>
      <p:pic>
        <p:nvPicPr>
          <p:cNvPr id="372" name="Google Shape;170;p30" descr="Google Shape;170;p30"/>
          <p:cNvPicPr>
            <a:picLocks noChangeAspect="1"/>
          </p:cNvPicPr>
          <p:nvPr/>
        </p:nvPicPr>
        <p:blipFill>
          <a:blip r:embed="rId4">
            <a:alphaModFix amt="22000"/>
            <a:extLst/>
          </a:blip>
          <a:stretch>
            <a:fillRect/>
          </a:stretch>
        </p:blipFill>
        <p:spPr>
          <a:xfrm>
            <a:off x="-120589" y="5752086"/>
            <a:ext cx="1502244" cy="488510"/>
          </a:xfrm>
          <a:prstGeom prst="rect">
            <a:avLst/>
          </a:prstGeom>
          <a:ln w="12700">
            <a:miter lim="400000"/>
          </a:ln>
          <a:effectLst>
            <a:outerShdw blurRad="50800" dist="50800" dir="5400000" rotWithShape="0">
              <a:srgbClr val="000000">
                <a:alpha val="9410"/>
              </a:srgbClr>
            </a:outerShdw>
          </a:effectLst>
        </p:spPr>
      </p:pic>
      <p:pic>
        <p:nvPicPr>
          <p:cNvPr id="373" name="Google Shape;171;p30" descr="Google Shape;171;p30"/>
          <p:cNvPicPr>
            <a:picLocks noChangeAspect="1"/>
          </p:cNvPicPr>
          <p:nvPr/>
        </p:nvPicPr>
        <p:blipFill>
          <a:blip r:embed="rId7">
            <a:extLst/>
          </a:blip>
          <a:stretch>
            <a:fillRect/>
          </a:stretch>
        </p:blipFill>
        <p:spPr>
          <a:xfrm flipH="1">
            <a:off x="492039" y="5701215"/>
            <a:ext cx="460554" cy="372165"/>
          </a:xfrm>
          <a:prstGeom prst="rect">
            <a:avLst/>
          </a:prstGeom>
          <a:ln w="12700">
            <a:miter lim="400000"/>
          </a:ln>
        </p:spPr>
      </p:pic>
      <p:sp>
        <p:nvSpPr>
          <p:cNvPr id="374" name="Google Shape;172;p30"/>
          <p:cNvSpPr txBox="1">
            <a:spLocks noGrp="1"/>
          </p:cNvSpPr>
          <p:nvPr>
            <p:ph type="body" sz="quarter" idx="14"/>
          </p:nvPr>
        </p:nvSpPr>
        <p:spPr>
          <a:xfrm>
            <a:off x="471843" y="2947156"/>
            <a:ext cx="7698000" cy="247501"/>
          </a:xfrm>
          <a:prstGeom prst="rect">
            <a:avLst/>
          </a:prstGeom>
        </p:spPr>
        <p:txBody>
          <a:bodyPr lIns="91424" tIns="91424" rIns="91424" bIns="91424">
            <a:normAutofit/>
          </a:bodyPr>
          <a:lstStyle/>
          <a:p>
            <a:pPr>
              <a:lnSpc>
                <a:spcPct val="95000"/>
              </a:lnSpc>
              <a:spcBef>
                <a:spcPts val="0"/>
              </a:spcBef>
              <a:defRPr sz="1200" b="1">
                <a:solidFill>
                  <a:srgbClr val="205CA0"/>
                </a:solidFill>
                <a:latin typeface="+mj-lt"/>
                <a:ea typeface="+mj-ea"/>
                <a:cs typeface="+mj-cs"/>
                <a:sym typeface="Arial"/>
              </a:defRPr>
            </a:pPr>
            <a:endParaRPr/>
          </a:p>
        </p:txBody>
      </p:sp>
      <p:sp>
        <p:nvSpPr>
          <p:cNvPr id="37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E - Basic 2 Column">
    <p:spTree>
      <p:nvGrpSpPr>
        <p:cNvPr id="1" name=""/>
        <p:cNvGrpSpPr/>
        <p:nvPr/>
      </p:nvGrpSpPr>
      <p:grpSpPr>
        <a:xfrm>
          <a:off x="0" y="0"/>
          <a:ext cx="0" cy="0"/>
          <a:chOff x="0" y="0"/>
          <a:chExt cx="0" cy="0"/>
        </a:xfrm>
      </p:grpSpPr>
      <p:pic>
        <p:nvPicPr>
          <p:cNvPr id="382"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383"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384"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385"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386" name="Body Level One…"/>
          <p:cNvSpPr txBox="1">
            <a:spLocks noGrp="1"/>
          </p:cNvSpPr>
          <p:nvPr>
            <p:ph type="body" sz="half" idx="1"/>
          </p:nvPr>
        </p:nvSpPr>
        <p:spPr>
          <a:xfrm>
            <a:off x="511906" y="1616290"/>
            <a:ext cx="5304901"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Google Shape;176;p31"/>
          <p:cNvSpPr txBox="1">
            <a:spLocks noGrp="1"/>
          </p:cNvSpPr>
          <p:nvPr>
            <p:ph type="body" sz="half" idx="13"/>
          </p:nvPr>
        </p:nvSpPr>
        <p:spPr>
          <a:xfrm>
            <a:off x="6229829" y="1616290"/>
            <a:ext cx="5304901" cy="42237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388" name="Google Shape;177;p31"/>
          <p:cNvSpPr txBox="1">
            <a:spLocks noGrp="1"/>
          </p:cNvSpPr>
          <p:nvPr>
            <p:ph type="body" sz="quarter" idx="14"/>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59575C"/>
                </a:solidFill>
                <a:latin typeface="+mj-lt"/>
                <a:ea typeface="+mj-ea"/>
                <a:cs typeface="+mj-cs"/>
                <a:sym typeface="Arial"/>
              </a:defRPr>
            </a:pPr>
            <a:endParaRPr/>
          </a:p>
        </p:txBody>
      </p:sp>
      <p:sp>
        <p:nvSpPr>
          <p:cNvPr id="38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Square"/>
          <p:cNvSpPr/>
          <p:nvPr/>
        </p:nvSpPr>
        <p:spPr>
          <a:xfrm>
            <a:off x="-1535" y="-5309"/>
            <a:ext cx="358463" cy="361223"/>
          </a:xfrm>
          <a:prstGeom prst="rect">
            <a:avLst/>
          </a:prstGeom>
          <a:solidFill>
            <a:srgbClr val="089DBC"/>
          </a:solidFill>
          <a:ln w="12700">
            <a:miter lim="400000"/>
          </a:ln>
        </p:spPr>
        <p:txBody>
          <a:bodyPr lIns="0" tIns="0" rIns="0" bIns="0"/>
          <a:lstStyle/>
          <a:p>
            <a:pPr>
              <a:defRPr sz="1500">
                <a:solidFill>
                  <a:srgbClr val="000000"/>
                </a:solidFill>
              </a:defRPr>
            </a:pPr>
            <a:endParaRPr/>
          </a:p>
        </p:txBody>
      </p:sp>
      <p:sp>
        <p:nvSpPr>
          <p:cNvPr id="29" name="Google Shape;17;p4"/>
          <p:cNvSpPr txBox="1"/>
          <p:nvPr/>
        </p:nvSpPr>
        <p:spPr>
          <a:xfrm>
            <a:off x="35401" y="6627314"/>
            <a:ext cx="2024218" cy="202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800">
                <a:solidFill>
                  <a:srgbClr val="06687D"/>
                </a:solidFill>
              </a:defRPr>
            </a:lvl1pPr>
          </a:lstStyle>
          <a:p>
            <a:r>
              <a:t>© Copyright 2019 Salesforce.com, inc.</a:t>
            </a:r>
          </a:p>
        </p:txBody>
      </p:sp>
      <p:sp>
        <p:nvSpPr>
          <p:cNvPr id="30" name="Body Level One…"/>
          <p:cNvSpPr txBox="1">
            <a:spLocks noGrp="1"/>
          </p:cNvSpPr>
          <p:nvPr>
            <p:ph type="body" sz="quarter" idx="1"/>
          </p:nvPr>
        </p:nvSpPr>
        <p:spPr>
          <a:xfrm>
            <a:off x="838200" y="365125"/>
            <a:ext cx="10515600" cy="1325563"/>
          </a:xfrm>
          <a:prstGeom prst="rect">
            <a:avLst/>
          </a:prstGeom>
        </p:spPr>
        <p:txBody>
          <a:bodyPr anchor="ctr">
            <a:normAutofit/>
          </a:bodyPr>
          <a:lstStyle>
            <a:lvl1pPr>
              <a:spcBef>
                <a:spcPts val="0"/>
              </a:spcBef>
              <a:defRPr sz="3800" b="1">
                <a:solidFill>
                  <a:srgbClr val="000000"/>
                </a:solidFill>
                <a:latin typeface="Poppins"/>
                <a:ea typeface="Poppins"/>
                <a:cs typeface="Poppins"/>
                <a:sym typeface="Poppins"/>
              </a:defRPr>
            </a:lvl1pPr>
            <a:lvl2pPr marL="914400" indent="-469900">
              <a:spcBef>
                <a:spcPts val="0"/>
              </a:spcBef>
              <a:buSzPts val="3800"/>
              <a:buChar char="•"/>
              <a:defRPr sz="3800" b="1">
                <a:solidFill>
                  <a:srgbClr val="000000"/>
                </a:solidFill>
                <a:latin typeface="Poppins"/>
                <a:ea typeface="Poppins"/>
                <a:cs typeface="Poppins"/>
                <a:sym typeface="Poppins"/>
              </a:defRPr>
            </a:lvl2pPr>
            <a:lvl3pPr marL="1371600" indent="-469900">
              <a:spcBef>
                <a:spcPts val="0"/>
              </a:spcBef>
              <a:buSzPts val="3800"/>
              <a:buChar char="•"/>
              <a:defRPr sz="3800" b="1">
                <a:solidFill>
                  <a:srgbClr val="000000"/>
                </a:solidFill>
                <a:latin typeface="Poppins"/>
                <a:ea typeface="Poppins"/>
                <a:cs typeface="Poppins"/>
                <a:sym typeface="Poppins"/>
              </a:defRPr>
            </a:lvl3pPr>
            <a:lvl4pPr marL="1828800" indent="-469900">
              <a:spcBef>
                <a:spcPts val="0"/>
              </a:spcBef>
              <a:buSzPts val="3800"/>
              <a:buChar char="•"/>
              <a:defRPr sz="3800" b="1">
                <a:solidFill>
                  <a:srgbClr val="000000"/>
                </a:solidFill>
                <a:latin typeface="Poppins"/>
                <a:ea typeface="Poppins"/>
                <a:cs typeface="Poppins"/>
                <a:sym typeface="Poppins"/>
              </a:defRPr>
            </a:lvl4pPr>
            <a:lvl5pPr marL="2286000" indent="-469900">
              <a:spcBef>
                <a:spcPts val="0"/>
              </a:spcBef>
              <a:buSzPts val="3800"/>
              <a:buChar char="•"/>
              <a:defRPr sz="3800" b="1">
                <a:solidFill>
                  <a:srgbClr val="000000"/>
                </a:solidFill>
                <a:latin typeface="Poppins"/>
                <a:ea typeface="Poppins"/>
                <a:cs typeface="Poppins"/>
                <a:sym typeface="Poppins"/>
              </a:defRPr>
            </a:lvl5pPr>
          </a:lstStyle>
          <a:p>
            <a:r>
              <a:t>Body Level One</a:t>
            </a:r>
          </a:p>
          <a:p>
            <a:pPr lvl="1"/>
            <a:r>
              <a:t>Body Level Two</a:t>
            </a:r>
          </a:p>
          <a:p>
            <a:pPr lvl="2"/>
            <a:r>
              <a:t>Body Level Three</a:t>
            </a:r>
          </a:p>
          <a:p>
            <a:pPr lvl="3"/>
            <a:r>
              <a:t>Body Level Four</a:t>
            </a:r>
          </a:p>
          <a:p>
            <a:pPr lvl="4"/>
            <a:r>
              <a:t>Body Level Five</a:t>
            </a:r>
          </a:p>
        </p:txBody>
      </p:sp>
      <p:sp>
        <p:nvSpPr>
          <p:cNvPr id="31" name="Google Shape;20;p4"/>
          <p:cNvSpPr txBox="1">
            <a:spLocks noGrp="1"/>
          </p:cNvSpPr>
          <p:nvPr>
            <p:ph type="body" idx="13"/>
          </p:nvPr>
        </p:nvSpPr>
        <p:spPr>
          <a:xfrm>
            <a:off x="838200" y="1825625"/>
            <a:ext cx="10515600" cy="4351338"/>
          </a:xfrm>
          <a:prstGeom prst="rect">
            <a:avLst/>
          </a:prstGeom>
        </p:spPr>
        <p:txBody>
          <a:bodyPr>
            <a:normAutofit/>
          </a:bodyPr>
          <a:lstStyle/>
          <a:p>
            <a:endParaRPr/>
          </a:p>
        </p:txBody>
      </p:sp>
      <p:pic>
        <p:nvPicPr>
          <p:cNvPr id="32" name="CitDev_Full-Width_Banner.png" descr="CitDev_Full-Width_Banner.png"/>
          <p:cNvPicPr>
            <a:picLocks noChangeAspect="1"/>
          </p:cNvPicPr>
          <p:nvPr/>
        </p:nvPicPr>
        <p:blipFill>
          <a:blip r:embed="rId2">
            <a:extLst/>
          </a:blip>
          <a:stretch>
            <a:fillRect/>
          </a:stretch>
        </p:blipFill>
        <p:spPr>
          <a:xfrm>
            <a:off x="9968096" y="5850182"/>
            <a:ext cx="2509070" cy="1138492"/>
          </a:xfrm>
          <a:prstGeom prst="rect">
            <a:avLst/>
          </a:prstGeom>
          <a:ln w="12700">
            <a:miter lim="400000"/>
          </a:ln>
        </p:spPr>
      </p:pic>
      <p:sp>
        <p:nvSpPr>
          <p:cNvPr id="33" name="Google Shape;430;p62"/>
          <p:cNvSpPr txBox="1"/>
          <p:nvPr/>
        </p:nvSpPr>
        <p:spPr>
          <a:xfrm>
            <a:off x="469900" y="52474"/>
            <a:ext cx="3650892"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80000"/>
              </a:lnSpc>
              <a:defRPr sz="900">
                <a:solidFill>
                  <a:srgbClr val="06687D"/>
                </a:solidFill>
                <a:latin typeface="Arial Black"/>
                <a:ea typeface="Arial Black"/>
                <a:cs typeface="Arial Black"/>
                <a:sym typeface="Arial Black"/>
              </a:defRPr>
            </a:lvl1pPr>
          </a:lstStyle>
          <a:p>
            <a:r>
              <a:t>CITIZEN DEVELOPMENT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F - Basic 3 Column">
    <p:spTree>
      <p:nvGrpSpPr>
        <p:cNvPr id="1" name=""/>
        <p:cNvGrpSpPr/>
        <p:nvPr/>
      </p:nvGrpSpPr>
      <p:grpSpPr>
        <a:xfrm>
          <a:off x="0" y="0"/>
          <a:ext cx="0" cy="0"/>
          <a:chOff x="0" y="0"/>
          <a:chExt cx="0" cy="0"/>
        </a:xfrm>
      </p:grpSpPr>
      <p:pic>
        <p:nvPicPr>
          <p:cNvPr id="39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39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39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399"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400" name="Body Level One…"/>
          <p:cNvSpPr txBox="1">
            <a:spLocks noGrp="1"/>
          </p:cNvSpPr>
          <p:nvPr>
            <p:ph type="body" sz="quarter" idx="1"/>
          </p:nvPr>
        </p:nvSpPr>
        <p:spPr>
          <a:xfrm>
            <a:off x="511906" y="1616290"/>
            <a:ext cx="3429901" cy="42240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01" name="Google Shape;181;p32"/>
          <p:cNvSpPr txBox="1">
            <a:spLocks noGrp="1"/>
          </p:cNvSpPr>
          <p:nvPr>
            <p:ph type="body" sz="quarter" idx="13"/>
          </p:nvPr>
        </p:nvSpPr>
        <p:spPr>
          <a:xfrm>
            <a:off x="4292760" y="1616006"/>
            <a:ext cx="3429901" cy="4224301"/>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402" name="Google Shape;182;p32"/>
          <p:cNvSpPr txBox="1">
            <a:spLocks noGrp="1"/>
          </p:cNvSpPr>
          <p:nvPr>
            <p:ph type="body" sz="quarter" idx="14"/>
          </p:nvPr>
        </p:nvSpPr>
        <p:spPr>
          <a:xfrm>
            <a:off x="8099617" y="1615718"/>
            <a:ext cx="3429901"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403" name="Google Shape;183;p32"/>
          <p:cNvSpPr txBox="1">
            <a:spLocks noGrp="1"/>
          </p:cNvSpPr>
          <p:nvPr>
            <p:ph type="body" sz="quarter" idx="15"/>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8D837B"/>
                </a:solidFill>
                <a:latin typeface="+mj-lt"/>
                <a:ea typeface="+mj-ea"/>
                <a:cs typeface="+mj-cs"/>
                <a:sym typeface="Arial"/>
              </a:defRPr>
            </a:pPr>
            <a:endParaRPr/>
          </a:p>
        </p:txBody>
      </p:sp>
      <p:sp>
        <p:nvSpPr>
          <p:cNvPr id="40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1 - Seque Slide - A">
    <p:bg>
      <p:bgPr>
        <a:gradFill flip="none" rotWithShape="1">
          <a:gsLst>
            <a:gs pos="0">
              <a:srgbClr val="309FFF"/>
            </a:gs>
            <a:gs pos="69000">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411" name="Google Shape;185;p33" descr="Google Shape;185;p33"/>
          <p:cNvPicPr>
            <a:picLocks noChangeAspect="1"/>
          </p:cNvPicPr>
          <p:nvPr/>
        </p:nvPicPr>
        <p:blipFill>
          <a:blip r:embed="rId2">
            <a:extLst/>
          </a:blip>
          <a:stretch>
            <a:fillRect/>
          </a:stretch>
        </p:blipFill>
        <p:spPr>
          <a:xfrm>
            <a:off x="0" y="0"/>
            <a:ext cx="12192000" cy="6858001"/>
          </a:xfrm>
          <a:prstGeom prst="rect">
            <a:avLst/>
          </a:prstGeom>
          <a:ln w="12700">
            <a:miter lim="400000"/>
          </a:ln>
        </p:spPr>
      </p:pic>
      <p:pic>
        <p:nvPicPr>
          <p:cNvPr id="412" name="Google Shape;186;p33" descr="Google Shape;186;p33"/>
          <p:cNvPicPr>
            <a:picLocks noChangeAspect="1"/>
          </p:cNvPicPr>
          <p:nvPr/>
        </p:nvPicPr>
        <p:blipFill>
          <a:blip r:embed="rId3">
            <a:extLst/>
          </a:blip>
          <a:stretch>
            <a:fillRect/>
          </a:stretch>
        </p:blipFill>
        <p:spPr>
          <a:xfrm>
            <a:off x="11033445" y="565458"/>
            <a:ext cx="635735" cy="445097"/>
          </a:xfrm>
          <a:prstGeom prst="rect">
            <a:avLst/>
          </a:prstGeom>
          <a:ln w="12700">
            <a:miter lim="400000"/>
          </a:ln>
        </p:spPr>
      </p:pic>
      <p:sp>
        <p:nvSpPr>
          <p:cNvPr id="413" name="Title Text"/>
          <p:cNvSpPr txBox="1">
            <a:spLocks noGrp="1"/>
          </p:cNvSpPr>
          <p:nvPr>
            <p:ph type="title"/>
          </p:nvPr>
        </p:nvSpPr>
        <p:spPr>
          <a:xfrm>
            <a:off x="499864" y="1804386"/>
            <a:ext cx="7167600" cy="1115701"/>
          </a:xfrm>
          <a:prstGeom prst="rect">
            <a:avLst/>
          </a:prstGeom>
        </p:spPr>
        <p:txBody>
          <a:bodyPr lIns="91424" tIns="91424" rIns="91424" bIns="91424">
            <a:normAutofit/>
          </a:bodyPr>
          <a:lstStyle>
            <a:lvl1pPr>
              <a:lnSpc>
                <a:spcPct val="95000"/>
              </a:lnSpc>
              <a:defRPr sz="3000" b="1">
                <a:solidFill>
                  <a:srgbClr val="205CA0"/>
                </a:solidFill>
                <a:latin typeface="+mj-lt"/>
                <a:ea typeface="+mj-ea"/>
                <a:cs typeface="+mj-cs"/>
                <a:sym typeface="Arial"/>
              </a:defRPr>
            </a:lvl1pPr>
          </a:lstStyle>
          <a:p>
            <a:r>
              <a:t>Title Text</a:t>
            </a:r>
          </a:p>
        </p:txBody>
      </p:sp>
      <p:sp>
        <p:nvSpPr>
          <p:cNvPr id="414" name="Body Level One…"/>
          <p:cNvSpPr txBox="1">
            <a:spLocks noGrp="1"/>
          </p:cNvSpPr>
          <p:nvPr>
            <p:ph type="body" sz="quarter" idx="1"/>
          </p:nvPr>
        </p:nvSpPr>
        <p:spPr>
          <a:xfrm>
            <a:off x="514859" y="2726765"/>
            <a:ext cx="7167601" cy="927301"/>
          </a:xfrm>
          <a:prstGeom prst="rect">
            <a:avLst/>
          </a:prstGeom>
        </p:spPr>
        <p:txBody>
          <a:bodyPr lIns="91424" tIns="91424" rIns="91424" bIns="91424">
            <a:normAutofit/>
          </a:bodyPr>
          <a:lstStyle>
            <a:lvl1pPr>
              <a:lnSpc>
                <a:spcPct val="100000"/>
              </a:lnSpc>
              <a:spcBef>
                <a:spcPts val="1100"/>
              </a:spcBef>
              <a:defRPr sz="2200">
                <a:solidFill>
                  <a:srgbClr val="205CA0"/>
                </a:solidFill>
                <a:latin typeface="+mj-lt"/>
                <a:ea typeface="+mj-ea"/>
                <a:cs typeface="+mj-cs"/>
                <a:sym typeface="Arial"/>
              </a:defRPr>
            </a:lvl1pPr>
            <a:lvl2pPr marL="990600" indent="-419100">
              <a:lnSpc>
                <a:spcPct val="100000"/>
              </a:lnSpc>
              <a:spcBef>
                <a:spcPts val="1100"/>
              </a:spcBef>
              <a:buSzPts val="2200"/>
              <a:buChar char="•"/>
              <a:defRPr sz="2200">
                <a:solidFill>
                  <a:srgbClr val="205CA0"/>
                </a:solidFill>
                <a:latin typeface="+mj-lt"/>
                <a:ea typeface="+mj-ea"/>
                <a:cs typeface="+mj-cs"/>
                <a:sym typeface="Arial"/>
              </a:defRPr>
            </a:lvl2pPr>
            <a:lvl3pPr marL="1495425" indent="-454025">
              <a:lnSpc>
                <a:spcPct val="100000"/>
              </a:lnSpc>
              <a:spcBef>
                <a:spcPts val="1100"/>
              </a:spcBef>
              <a:buSzPts val="2200"/>
              <a:buChar char="•"/>
              <a:defRPr sz="2200">
                <a:solidFill>
                  <a:srgbClr val="205CA0"/>
                </a:solidFill>
                <a:latin typeface="+mj-lt"/>
                <a:ea typeface="+mj-ea"/>
                <a:cs typeface="+mj-cs"/>
                <a:sym typeface="Arial"/>
              </a:defRPr>
            </a:lvl3pPr>
            <a:lvl4pPr marL="2010228" indent="-498928">
              <a:lnSpc>
                <a:spcPct val="100000"/>
              </a:lnSpc>
              <a:spcBef>
                <a:spcPts val="1100"/>
              </a:spcBef>
              <a:buSzPts val="2200"/>
              <a:buChar char="•"/>
              <a:defRPr sz="2200">
                <a:solidFill>
                  <a:srgbClr val="205CA0"/>
                </a:solidFill>
                <a:latin typeface="+mj-lt"/>
                <a:ea typeface="+mj-ea"/>
                <a:cs typeface="+mj-cs"/>
                <a:sym typeface="Arial"/>
              </a:defRPr>
            </a:lvl4pPr>
            <a:lvl5pPr>
              <a:lnSpc>
                <a:spcPct val="100000"/>
              </a:lnSpc>
              <a:spcBef>
                <a:spcPts val="1100"/>
              </a:spcBef>
              <a:defRPr sz="2200">
                <a:solidFill>
                  <a:srgbClr val="205CA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415" name="Google Shape;189;p33" descr="Google Shape;189;p33"/>
          <p:cNvPicPr>
            <a:picLocks noChangeAspect="1"/>
          </p:cNvPicPr>
          <p:nvPr/>
        </p:nvPicPr>
        <p:blipFill>
          <a:blip r:embed="rId3">
            <a:extLst/>
          </a:blip>
          <a:stretch>
            <a:fillRect/>
          </a:stretch>
        </p:blipFill>
        <p:spPr>
          <a:xfrm>
            <a:off x="11033445" y="565458"/>
            <a:ext cx="634465" cy="444740"/>
          </a:xfrm>
          <a:prstGeom prst="rect">
            <a:avLst/>
          </a:prstGeom>
          <a:ln w="12700">
            <a:miter lim="400000"/>
          </a:ln>
        </p:spPr>
      </p:pic>
      <p:sp>
        <p:nvSpPr>
          <p:cNvPr id="41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2 - Seque Slide - B">
    <p:bg>
      <p:bgPr>
        <a:gradFill flip="none" rotWithShape="1">
          <a:gsLst>
            <a:gs pos="0">
              <a:srgbClr val="309FFF"/>
            </a:gs>
            <a:gs pos="69000">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423" name="Google Shape;191;p34" descr="Google Shape;191;p34"/>
          <p:cNvPicPr>
            <a:picLocks noChangeAspect="1"/>
          </p:cNvPicPr>
          <p:nvPr/>
        </p:nvPicPr>
        <p:blipFill>
          <a:blip r:embed="rId2">
            <a:extLst/>
          </a:blip>
          <a:srcRect l="478" t="2400" r="1922"/>
          <a:stretch>
            <a:fillRect/>
          </a:stretch>
        </p:blipFill>
        <p:spPr>
          <a:xfrm flipH="1">
            <a:off x="3236" y="893"/>
            <a:ext cx="12403132" cy="6856211"/>
          </a:xfrm>
          <a:prstGeom prst="rect">
            <a:avLst/>
          </a:prstGeom>
          <a:ln w="12700">
            <a:miter lim="400000"/>
          </a:ln>
        </p:spPr>
      </p:pic>
      <p:grpSp>
        <p:nvGrpSpPr>
          <p:cNvPr id="426" name="Google Shape;192;p34"/>
          <p:cNvGrpSpPr/>
          <p:nvPr/>
        </p:nvGrpSpPr>
        <p:grpSpPr>
          <a:xfrm>
            <a:off x="2560110" y="5500737"/>
            <a:ext cx="828174" cy="1175446"/>
            <a:chOff x="0" y="0"/>
            <a:chExt cx="828172" cy="1175445"/>
          </a:xfrm>
        </p:grpSpPr>
        <p:pic>
          <p:nvPicPr>
            <p:cNvPr id="424" name="Google Shape;193;p34" descr="Google Shape;193;p34"/>
            <p:cNvPicPr>
              <a:picLocks noChangeAspect="1"/>
            </p:cNvPicPr>
            <p:nvPr/>
          </p:nvPicPr>
          <p:blipFill>
            <a:blip r:embed="rId3">
              <a:alphaModFix amt="54000"/>
              <a:extLst/>
            </a:blip>
            <a:stretch>
              <a:fillRect/>
            </a:stretch>
          </p:blipFill>
          <p:spPr>
            <a:xfrm>
              <a:off x="0" y="906150"/>
              <a:ext cx="828173" cy="269296"/>
            </a:xfrm>
            <a:prstGeom prst="rect">
              <a:avLst/>
            </a:prstGeom>
            <a:ln w="12700" cap="flat">
              <a:noFill/>
              <a:miter lim="400000"/>
            </a:ln>
            <a:effectLst/>
          </p:spPr>
        </p:pic>
        <p:pic>
          <p:nvPicPr>
            <p:cNvPr id="425" name="Google Shape;194;p34" descr="Google Shape;194;p34"/>
            <p:cNvPicPr>
              <a:picLocks noChangeAspect="1"/>
            </p:cNvPicPr>
            <p:nvPr/>
          </p:nvPicPr>
          <p:blipFill>
            <a:blip r:embed="rId4">
              <a:extLst/>
            </a:blip>
            <a:stretch>
              <a:fillRect/>
            </a:stretch>
          </p:blipFill>
          <p:spPr>
            <a:xfrm>
              <a:off x="60337" y="-1"/>
              <a:ext cx="666193" cy="1109964"/>
            </a:xfrm>
            <a:prstGeom prst="rect">
              <a:avLst/>
            </a:prstGeom>
            <a:ln w="12700" cap="flat">
              <a:noFill/>
              <a:miter lim="400000"/>
            </a:ln>
            <a:effectLst/>
          </p:spPr>
        </p:pic>
      </p:grpSp>
      <p:grpSp>
        <p:nvGrpSpPr>
          <p:cNvPr id="430" name="Google Shape;195;p34"/>
          <p:cNvGrpSpPr/>
          <p:nvPr/>
        </p:nvGrpSpPr>
        <p:grpSpPr>
          <a:xfrm>
            <a:off x="2485" y="4458963"/>
            <a:ext cx="1837989" cy="2139628"/>
            <a:chOff x="0" y="0"/>
            <a:chExt cx="1837987" cy="2139627"/>
          </a:xfrm>
        </p:grpSpPr>
        <p:pic>
          <p:nvPicPr>
            <p:cNvPr id="427" name="Google Shape;196;p34" descr="Google Shape;196;p34"/>
            <p:cNvPicPr>
              <a:picLocks noChangeAspect="1"/>
            </p:cNvPicPr>
            <p:nvPr/>
          </p:nvPicPr>
          <p:blipFill>
            <a:blip r:embed="rId3">
              <a:alphaModFix amt="54000"/>
              <a:extLst/>
            </a:blip>
            <a:stretch>
              <a:fillRect/>
            </a:stretch>
          </p:blipFill>
          <p:spPr>
            <a:xfrm>
              <a:off x="541524" y="1685734"/>
              <a:ext cx="1296464" cy="421573"/>
            </a:xfrm>
            <a:prstGeom prst="rect">
              <a:avLst/>
            </a:prstGeom>
            <a:ln w="12700" cap="flat">
              <a:noFill/>
              <a:miter lim="400000"/>
            </a:ln>
            <a:effectLst/>
          </p:spPr>
        </p:pic>
        <p:pic>
          <p:nvPicPr>
            <p:cNvPr id="428" name="Google Shape;197;p34" descr="Google Shape;197;p34"/>
            <p:cNvPicPr>
              <a:picLocks noChangeAspect="1"/>
            </p:cNvPicPr>
            <p:nvPr/>
          </p:nvPicPr>
          <p:blipFill>
            <a:blip r:embed="rId5">
              <a:extLst/>
            </a:blip>
            <a:stretch>
              <a:fillRect/>
            </a:stretch>
          </p:blipFill>
          <p:spPr>
            <a:xfrm>
              <a:off x="455977" y="0"/>
              <a:ext cx="1191401" cy="1985048"/>
            </a:xfrm>
            <a:prstGeom prst="rect">
              <a:avLst/>
            </a:prstGeom>
            <a:ln w="12700" cap="flat">
              <a:noFill/>
              <a:miter lim="400000"/>
            </a:ln>
            <a:effectLst/>
          </p:spPr>
        </p:pic>
        <p:pic>
          <p:nvPicPr>
            <p:cNvPr id="429" name="Google Shape;198;p34" descr="Google Shape;198;p34"/>
            <p:cNvPicPr>
              <a:picLocks noChangeAspect="1"/>
            </p:cNvPicPr>
            <p:nvPr/>
          </p:nvPicPr>
          <p:blipFill>
            <a:blip r:embed="rId3">
              <a:alphaModFix amt="54000"/>
              <a:extLst/>
            </a:blip>
            <a:stretch>
              <a:fillRect/>
            </a:stretch>
          </p:blipFill>
          <p:spPr>
            <a:xfrm>
              <a:off x="-1" y="1718055"/>
              <a:ext cx="1296464" cy="421573"/>
            </a:xfrm>
            <a:prstGeom prst="rect">
              <a:avLst/>
            </a:prstGeom>
            <a:ln w="12700" cap="flat">
              <a:noFill/>
              <a:miter lim="400000"/>
            </a:ln>
            <a:effectLst/>
          </p:spPr>
        </p:pic>
      </p:grpSp>
      <p:grpSp>
        <p:nvGrpSpPr>
          <p:cNvPr id="433" name="Google Shape;199;p34"/>
          <p:cNvGrpSpPr/>
          <p:nvPr/>
        </p:nvGrpSpPr>
        <p:grpSpPr>
          <a:xfrm>
            <a:off x="1449543" y="5375204"/>
            <a:ext cx="1333799" cy="1269443"/>
            <a:chOff x="0" y="0"/>
            <a:chExt cx="1333798" cy="1269442"/>
          </a:xfrm>
        </p:grpSpPr>
        <p:pic>
          <p:nvPicPr>
            <p:cNvPr id="431" name="Google Shape;200;p34" descr="Google Shape;200;p34"/>
            <p:cNvPicPr>
              <a:picLocks noChangeAspect="1"/>
            </p:cNvPicPr>
            <p:nvPr/>
          </p:nvPicPr>
          <p:blipFill>
            <a:blip r:embed="rId3">
              <a:alphaModFix amt="54000"/>
              <a:extLst/>
            </a:blip>
            <a:stretch>
              <a:fillRect/>
            </a:stretch>
          </p:blipFill>
          <p:spPr>
            <a:xfrm>
              <a:off x="0" y="835726"/>
              <a:ext cx="1333799" cy="433717"/>
            </a:xfrm>
            <a:prstGeom prst="rect">
              <a:avLst/>
            </a:prstGeom>
            <a:ln w="12700" cap="flat">
              <a:noFill/>
              <a:miter lim="400000"/>
            </a:ln>
            <a:effectLst/>
          </p:spPr>
        </p:pic>
        <p:pic>
          <p:nvPicPr>
            <p:cNvPr id="432" name="Google Shape;201;p34" descr="Google Shape;201;p34"/>
            <p:cNvPicPr>
              <a:picLocks noChangeAspect="1"/>
            </p:cNvPicPr>
            <p:nvPr/>
          </p:nvPicPr>
          <p:blipFill>
            <a:blip r:embed="rId6">
              <a:extLst/>
            </a:blip>
            <a:stretch>
              <a:fillRect/>
            </a:stretch>
          </p:blipFill>
          <p:spPr>
            <a:xfrm>
              <a:off x="109779" y="0"/>
              <a:ext cx="880554" cy="1109863"/>
            </a:xfrm>
            <a:prstGeom prst="rect">
              <a:avLst/>
            </a:prstGeom>
            <a:ln w="12700" cap="flat">
              <a:noFill/>
              <a:miter lim="400000"/>
            </a:ln>
            <a:effectLst/>
          </p:spPr>
        </p:pic>
      </p:grpSp>
      <p:pic>
        <p:nvPicPr>
          <p:cNvPr id="434" name="Google Shape;202;p34" descr="Google Shape;202;p34"/>
          <p:cNvPicPr>
            <a:picLocks noChangeAspect="1"/>
          </p:cNvPicPr>
          <p:nvPr/>
        </p:nvPicPr>
        <p:blipFill>
          <a:blip r:embed="rId7">
            <a:extLst/>
          </a:blip>
          <a:stretch>
            <a:fillRect/>
          </a:stretch>
        </p:blipFill>
        <p:spPr>
          <a:xfrm>
            <a:off x="11033445" y="565458"/>
            <a:ext cx="635735" cy="445097"/>
          </a:xfrm>
          <a:prstGeom prst="rect">
            <a:avLst/>
          </a:prstGeom>
          <a:ln w="12700">
            <a:miter lim="400000"/>
          </a:ln>
        </p:spPr>
      </p:pic>
      <p:sp>
        <p:nvSpPr>
          <p:cNvPr id="435" name="Title Text"/>
          <p:cNvSpPr txBox="1">
            <a:spLocks noGrp="1"/>
          </p:cNvSpPr>
          <p:nvPr>
            <p:ph type="title"/>
          </p:nvPr>
        </p:nvSpPr>
        <p:spPr>
          <a:xfrm>
            <a:off x="2512167" y="1804672"/>
            <a:ext cx="7167600" cy="1115701"/>
          </a:xfrm>
          <a:prstGeom prst="rect">
            <a:avLst/>
          </a:prstGeom>
        </p:spPr>
        <p:txBody>
          <a:bodyPr lIns="91424" tIns="91424" rIns="91424" bIns="91424">
            <a:normAutofit/>
          </a:bodyPr>
          <a:lstStyle>
            <a:lvl1pPr algn="ctr">
              <a:lnSpc>
                <a:spcPct val="95000"/>
              </a:lnSpc>
              <a:defRPr sz="3000" b="1">
                <a:solidFill>
                  <a:srgbClr val="205CA0"/>
                </a:solidFill>
                <a:latin typeface="+mj-lt"/>
                <a:ea typeface="+mj-ea"/>
                <a:cs typeface="+mj-cs"/>
                <a:sym typeface="Arial"/>
              </a:defRPr>
            </a:lvl1pPr>
          </a:lstStyle>
          <a:p>
            <a:r>
              <a:t>Title Text</a:t>
            </a:r>
          </a:p>
        </p:txBody>
      </p:sp>
      <p:sp>
        <p:nvSpPr>
          <p:cNvPr id="436" name="Body Level One…"/>
          <p:cNvSpPr txBox="1">
            <a:spLocks noGrp="1"/>
          </p:cNvSpPr>
          <p:nvPr>
            <p:ph type="body" sz="quarter" idx="1"/>
          </p:nvPr>
        </p:nvSpPr>
        <p:spPr>
          <a:xfrm>
            <a:off x="2512167" y="2727905"/>
            <a:ext cx="7167600" cy="927300"/>
          </a:xfrm>
          <a:prstGeom prst="rect">
            <a:avLst/>
          </a:prstGeom>
        </p:spPr>
        <p:txBody>
          <a:bodyPr lIns="91424" tIns="91424" rIns="91424" bIns="91424">
            <a:normAutofit/>
          </a:bodyPr>
          <a:lstStyle>
            <a:lvl1pPr algn="ctr">
              <a:lnSpc>
                <a:spcPct val="100000"/>
              </a:lnSpc>
              <a:spcBef>
                <a:spcPts val="1100"/>
              </a:spcBef>
              <a:defRPr sz="2200">
                <a:solidFill>
                  <a:srgbClr val="205CA0"/>
                </a:solidFill>
                <a:latin typeface="+mj-lt"/>
                <a:ea typeface="+mj-ea"/>
                <a:cs typeface="+mj-cs"/>
                <a:sym typeface="Arial"/>
              </a:defRPr>
            </a:lvl1pPr>
            <a:lvl2pPr marL="990600" indent="-419100" algn="ctr">
              <a:lnSpc>
                <a:spcPct val="100000"/>
              </a:lnSpc>
              <a:spcBef>
                <a:spcPts val="1100"/>
              </a:spcBef>
              <a:buSzPts val="2200"/>
              <a:buChar char="•"/>
              <a:defRPr sz="2200">
                <a:solidFill>
                  <a:srgbClr val="205CA0"/>
                </a:solidFill>
                <a:latin typeface="+mj-lt"/>
                <a:ea typeface="+mj-ea"/>
                <a:cs typeface="+mj-cs"/>
                <a:sym typeface="Arial"/>
              </a:defRPr>
            </a:lvl2pPr>
            <a:lvl3pPr marL="1495425" indent="-454025" algn="ctr">
              <a:lnSpc>
                <a:spcPct val="100000"/>
              </a:lnSpc>
              <a:spcBef>
                <a:spcPts val="1100"/>
              </a:spcBef>
              <a:buSzPts val="2200"/>
              <a:buChar char="•"/>
              <a:defRPr sz="2200">
                <a:solidFill>
                  <a:srgbClr val="205CA0"/>
                </a:solidFill>
                <a:latin typeface="+mj-lt"/>
                <a:ea typeface="+mj-ea"/>
                <a:cs typeface="+mj-cs"/>
                <a:sym typeface="Arial"/>
              </a:defRPr>
            </a:lvl3pPr>
            <a:lvl4pPr marL="2010228" indent="-498928" algn="ctr">
              <a:lnSpc>
                <a:spcPct val="100000"/>
              </a:lnSpc>
              <a:spcBef>
                <a:spcPts val="1100"/>
              </a:spcBef>
              <a:buSzPts val="2200"/>
              <a:buChar char="•"/>
              <a:defRPr sz="2200">
                <a:solidFill>
                  <a:srgbClr val="205CA0"/>
                </a:solidFill>
                <a:latin typeface="+mj-lt"/>
                <a:ea typeface="+mj-ea"/>
                <a:cs typeface="+mj-cs"/>
                <a:sym typeface="Arial"/>
              </a:defRPr>
            </a:lvl4pPr>
            <a:lvl5pPr algn="ctr">
              <a:lnSpc>
                <a:spcPct val="100000"/>
              </a:lnSpc>
              <a:spcBef>
                <a:spcPts val="1100"/>
              </a:spcBef>
              <a:defRPr sz="2200">
                <a:solidFill>
                  <a:srgbClr val="205CA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437" name="Google Shape;205;p34" descr="Google Shape;205;p34"/>
          <p:cNvPicPr>
            <a:picLocks noChangeAspect="1"/>
          </p:cNvPicPr>
          <p:nvPr/>
        </p:nvPicPr>
        <p:blipFill>
          <a:blip r:embed="rId7">
            <a:extLst/>
          </a:blip>
          <a:stretch>
            <a:fillRect/>
          </a:stretch>
        </p:blipFill>
        <p:spPr>
          <a:xfrm>
            <a:off x="11033445" y="565458"/>
            <a:ext cx="634465" cy="444740"/>
          </a:xfrm>
          <a:prstGeom prst="rect">
            <a:avLst/>
          </a:prstGeom>
          <a:ln w="12700">
            <a:miter lim="400000"/>
          </a:ln>
        </p:spPr>
      </p:pic>
      <p:sp>
        <p:nvSpPr>
          <p:cNvPr id="438"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3 - Seque Slide - C">
    <p:bg>
      <p:bgPr>
        <a:gradFill flip="none" rotWithShape="1">
          <a:gsLst>
            <a:gs pos="0">
              <a:srgbClr val="309FFF"/>
            </a:gs>
            <a:gs pos="69000">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445" name="Google Shape;207;p35" descr="Google Shape;207;p35"/>
          <p:cNvPicPr>
            <a:picLocks noChangeAspect="1"/>
          </p:cNvPicPr>
          <p:nvPr/>
        </p:nvPicPr>
        <p:blipFill>
          <a:blip r:embed="rId2">
            <a:extLst/>
          </a:blip>
          <a:stretch>
            <a:fillRect/>
          </a:stretch>
        </p:blipFill>
        <p:spPr>
          <a:xfrm>
            <a:off x="0" y="0"/>
            <a:ext cx="12192000" cy="6858001"/>
          </a:xfrm>
          <a:prstGeom prst="rect">
            <a:avLst/>
          </a:prstGeom>
          <a:ln w="12700">
            <a:miter lim="400000"/>
          </a:ln>
        </p:spPr>
      </p:pic>
      <p:sp>
        <p:nvSpPr>
          <p:cNvPr id="446" name="Title Text"/>
          <p:cNvSpPr txBox="1">
            <a:spLocks noGrp="1"/>
          </p:cNvSpPr>
          <p:nvPr>
            <p:ph type="title"/>
          </p:nvPr>
        </p:nvSpPr>
        <p:spPr>
          <a:xfrm>
            <a:off x="499869" y="1804374"/>
            <a:ext cx="7167600" cy="1115701"/>
          </a:xfrm>
          <a:prstGeom prst="rect">
            <a:avLst/>
          </a:prstGeom>
        </p:spPr>
        <p:txBody>
          <a:bodyPr lIns="91424" tIns="91424" rIns="91424" bIns="91424">
            <a:normAutofit/>
          </a:bodyPr>
          <a:lstStyle>
            <a:lvl1pPr>
              <a:lnSpc>
                <a:spcPct val="95000"/>
              </a:lnSpc>
              <a:defRPr sz="3000" b="1">
                <a:solidFill>
                  <a:srgbClr val="205CA0"/>
                </a:solidFill>
                <a:latin typeface="+mj-lt"/>
                <a:ea typeface="+mj-ea"/>
                <a:cs typeface="+mj-cs"/>
                <a:sym typeface="Arial"/>
              </a:defRPr>
            </a:lvl1pPr>
          </a:lstStyle>
          <a:p>
            <a:r>
              <a:t>Title Text</a:t>
            </a:r>
          </a:p>
        </p:txBody>
      </p:sp>
      <p:sp>
        <p:nvSpPr>
          <p:cNvPr id="447" name="Body Level One…"/>
          <p:cNvSpPr txBox="1">
            <a:spLocks noGrp="1"/>
          </p:cNvSpPr>
          <p:nvPr>
            <p:ph type="body" sz="quarter" idx="1"/>
          </p:nvPr>
        </p:nvSpPr>
        <p:spPr>
          <a:xfrm>
            <a:off x="514403" y="2735373"/>
            <a:ext cx="7167600" cy="927301"/>
          </a:xfrm>
          <a:prstGeom prst="rect">
            <a:avLst/>
          </a:prstGeom>
        </p:spPr>
        <p:txBody>
          <a:bodyPr lIns="91424" tIns="91424" rIns="91424" bIns="91424">
            <a:normAutofit/>
          </a:bodyPr>
          <a:lstStyle>
            <a:lvl1pPr>
              <a:lnSpc>
                <a:spcPct val="100000"/>
              </a:lnSpc>
              <a:spcBef>
                <a:spcPts val="1100"/>
              </a:spcBef>
              <a:defRPr sz="2200">
                <a:solidFill>
                  <a:srgbClr val="205CA0"/>
                </a:solidFill>
                <a:latin typeface="+mj-lt"/>
                <a:ea typeface="+mj-ea"/>
                <a:cs typeface="+mj-cs"/>
                <a:sym typeface="Arial"/>
              </a:defRPr>
            </a:lvl1pPr>
            <a:lvl2pPr marL="990600" indent="-419100">
              <a:lnSpc>
                <a:spcPct val="100000"/>
              </a:lnSpc>
              <a:spcBef>
                <a:spcPts val="1100"/>
              </a:spcBef>
              <a:buSzPts val="2200"/>
              <a:buChar char="•"/>
              <a:defRPr sz="2200">
                <a:solidFill>
                  <a:srgbClr val="205CA0"/>
                </a:solidFill>
                <a:latin typeface="+mj-lt"/>
                <a:ea typeface="+mj-ea"/>
                <a:cs typeface="+mj-cs"/>
                <a:sym typeface="Arial"/>
              </a:defRPr>
            </a:lvl2pPr>
            <a:lvl3pPr marL="1495425" indent="-454025">
              <a:lnSpc>
                <a:spcPct val="100000"/>
              </a:lnSpc>
              <a:spcBef>
                <a:spcPts val="1100"/>
              </a:spcBef>
              <a:buSzPts val="2200"/>
              <a:buChar char="•"/>
              <a:defRPr sz="2200">
                <a:solidFill>
                  <a:srgbClr val="205CA0"/>
                </a:solidFill>
                <a:latin typeface="+mj-lt"/>
                <a:ea typeface="+mj-ea"/>
                <a:cs typeface="+mj-cs"/>
                <a:sym typeface="Arial"/>
              </a:defRPr>
            </a:lvl3pPr>
            <a:lvl4pPr marL="2010228" indent="-498928">
              <a:lnSpc>
                <a:spcPct val="100000"/>
              </a:lnSpc>
              <a:spcBef>
                <a:spcPts val="1100"/>
              </a:spcBef>
              <a:buSzPts val="2200"/>
              <a:buChar char="•"/>
              <a:defRPr sz="2200">
                <a:solidFill>
                  <a:srgbClr val="205CA0"/>
                </a:solidFill>
                <a:latin typeface="+mj-lt"/>
                <a:ea typeface="+mj-ea"/>
                <a:cs typeface="+mj-cs"/>
                <a:sym typeface="Arial"/>
              </a:defRPr>
            </a:lvl4pPr>
            <a:lvl5pPr>
              <a:lnSpc>
                <a:spcPct val="100000"/>
              </a:lnSpc>
              <a:spcBef>
                <a:spcPts val="1100"/>
              </a:spcBef>
              <a:defRPr sz="2200">
                <a:solidFill>
                  <a:srgbClr val="205CA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grpSp>
        <p:nvGrpSpPr>
          <p:cNvPr id="451" name="Google Shape;210;p35"/>
          <p:cNvGrpSpPr/>
          <p:nvPr/>
        </p:nvGrpSpPr>
        <p:grpSpPr>
          <a:xfrm>
            <a:off x="1302083" y="4701468"/>
            <a:ext cx="1890918" cy="2201263"/>
            <a:chOff x="0" y="0"/>
            <a:chExt cx="1890917" cy="2201262"/>
          </a:xfrm>
        </p:grpSpPr>
        <p:pic>
          <p:nvPicPr>
            <p:cNvPr id="448" name="Google Shape;211;p35" descr="Google Shape;211;p35"/>
            <p:cNvPicPr>
              <a:picLocks noChangeAspect="1"/>
            </p:cNvPicPr>
            <p:nvPr/>
          </p:nvPicPr>
          <p:blipFill>
            <a:blip r:embed="rId3">
              <a:alphaModFix amt="54000"/>
              <a:extLst/>
            </a:blip>
            <a:stretch>
              <a:fillRect/>
            </a:stretch>
          </p:blipFill>
          <p:spPr>
            <a:xfrm>
              <a:off x="557119" y="1734294"/>
              <a:ext cx="1333798" cy="433717"/>
            </a:xfrm>
            <a:prstGeom prst="rect">
              <a:avLst/>
            </a:prstGeom>
            <a:ln w="12700" cap="flat">
              <a:noFill/>
              <a:miter lim="400000"/>
            </a:ln>
            <a:effectLst/>
          </p:spPr>
        </p:pic>
        <p:pic>
          <p:nvPicPr>
            <p:cNvPr id="449" name="Google Shape;212;p35" descr="Google Shape;212;p35"/>
            <p:cNvPicPr>
              <a:picLocks noChangeAspect="1"/>
            </p:cNvPicPr>
            <p:nvPr/>
          </p:nvPicPr>
          <p:blipFill>
            <a:blip r:embed="rId4">
              <a:extLst/>
            </a:blip>
            <a:stretch>
              <a:fillRect/>
            </a:stretch>
          </p:blipFill>
          <p:spPr>
            <a:xfrm>
              <a:off x="469108" y="-1"/>
              <a:ext cx="1225711" cy="2042231"/>
            </a:xfrm>
            <a:prstGeom prst="rect">
              <a:avLst/>
            </a:prstGeom>
            <a:ln w="12700" cap="flat">
              <a:noFill/>
              <a:miter lim="400000"/>
            </a:ln>
            <a:effectLst/>
          </p:spPr>
        </p:pic>
        <p:pic>
          <p:nvPicPr>
            <p:cNvPr id="450" name="Google Shape;213;p35" descr="Google Shape;213;p35"/>
            <p:cNvPicPr>
              <a:picLocks noChangeAspect="1"/>
            </p:cNvPicPr>
            <p:nvPr/>
          </p:nvPicPr>
          <p:blipFill>
            <a:blip r:embed="rId3">
              <a:alphaModFix amt="54000"/>
              <a:extLst/>
            </a:blip>
            <a:stretch>
              <a:fillRect/>
            </a:stretch>
          </p:blipFill>
          <p:spPr>
            <a:xfrm>
              <a:off x="-1" y="1767545"/>
              <a:ext cx="1333799" cy="433718"/>
            </a:xfrm>
            <a:prstGeom prst="rect">
              <a:avLst/>
            </a:prstGeom>
            <a:ln w="12700" cap="flat">
              <a:noFill/>
              <a:miter lim="400000"/>
            </a:ln>
            <a:effectLst/>
          </p:spPr>
        </p:pic>
      </p:grpSp>
      <p:grpSp>
        <p:nvGrpSpPr>
          <p:cNvPr id="454" name="Google Shape;214;p35"/>
          <p:cNvGrpSpPr/>
          <p:nvPr/>
        </p:nvGrpSpPr>
        <p:grpSpPr>
          <a:xfrm>
            <a:off x="3495683" y="5053889"/>
            <a:ext cx="1333799" cy="1269443"/>
            <a:chOff x="0" y="0"/>
            <a:chExt cx="1333798" cy="1269442"/>
          </a:xfrm>
        </p:grpSpPr>
        <p:pic>
          <p:nvPicPr>
            <p:cNvPr id="452" name="Google Shape;215;p35" descr="Google Shape;215;p35"/>
            <p:cNvPicPr>
              <a:picLocks noChangeAspect="1"/>
            </p:cNvPicPr>
            <p:nvPr/>
          </p:nvPicPr>
          <p:blipFill>
            <a:blip r:embed="rId3">
              <a:alphaModFix amt="54000"/>
              <a:extLst/>
            </a:blip>
            <a:stretch>
              <a:fillRect/>
            </a:stretch>
          </p:blipFill>
          <p:spPr>
            <a:xfrm>
              <a:off x="0" y="835726"/>
              <a:ext cx="1333799" cy="433717"/>
            </a:xfrm>
            <a:prstGeom prst="rect">
              <a:avLst/>
            </a:prstGeom>
            <a:ln w="12700" cap="flat">
              <a:noFill/>
              <a:miter lim="400000"/>
            </a:ln>
            <a:effectLst/>
          </p:spPr>
        </p:pic>
        <p:pic>
          <p:nvPicPr>
            <p:cNvPr id="453" name="Google Shape;216;p35" descr="Google Shape;216;p35"/>
            <p:cNvPicPr>
              <a:picLocks noChangeAspect="1"/>
            </p:cNvPicPr>
            <p:nvPr/>
          </p:nvPicPr>
          <p:blipFill>
            <a:blip r:embed="rId5">
              <a:extLst/>
            </a:blip>
            <a:stretch>
              <a:fillRect/>
            </a:stretch>
          </p:blipFill>
          <p:spPr>
            <a:xfrm>
              <a:off x="109779" y="0"/>
              <a:ext cx="880554" cy="1109863"/>
            </a:xfrm>
            <a:prstGeom prst="rect">
              <a:avLst/>
            </a:prstGeom>
            <a:ln w="12700" cap="flat">
              <a:noFill/>
              <a:miter lim="400000"/>
            </a:ln>
            <a:effectLst/>
          </p:spPr>
        </p:pic>
      </p:grpSp>
      <p:pic>
        <p:nvPicPr>
          <p:cNvPr id="455" name="Google Shape;217;p35" descr="Google Shape;217;p35"/>
          <p:cNvPicPr>
            <a:picLocks noChangeAspect="1"/>
          </p:cNvPicPr>
          <p:nvPr/>
        </p:nvPicPr>
        <p:blipFill>
          <a:blip r:embed="rId6">
            <a:extLst/>
          </a:blip>
          <a:stretch>
            <a:fillRect/>
          </a:stretch>
        </p:blipFill>
        <p:spPr>
          <a:xfrm>
            <a:off x="11033445" y="565458"/>
            <a:ext cx="634465" cy="444740"/>
          </a:xfrm>
          <a:prstGeom prst="rect">
            <a:avLst/>
          </a:prstGeom>
          <a:ln w="12700">
            <a:miter lim="400000"/>
          </a:ln>
        </p:spPr>
      </p:pic>
      <p:sp>
        <p:nvSpPr>
          <p:cNvPr id="45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R1 - Speaker Intro Slide">
    <p:bg>
      <p:bgPr>
        <a:solidFill>
          <a:srgbClr val="178BD1"/>
        </a:solidFill>
        <a:effectLst/>
      </p:bgPr>
    </p:bg>
    <p:spTree>
      <p:nvGrpSpPr>
        <p:cNvPr id="1" name=""/>
        <p:cNvGrpSpPr/>
        <p:nvPr/>
      </p:nvGrpSpPr>
      <p:grpSpPr>
        <a:xfrm>
          <a:off x="0" y="0"/>
          <a:ext cx="0" cy="0"/>
          <a:chOff x="0" y="0"/>
          <a:chExt cx="0" cy="0"/>
        </a:xfrm>
      </p:grpSpPr>
      <p:pic>
        <p:nvPicPr>
          <p:cNvPr id="463" name="Google Shape;219;p36" descr="Google Shape;219;p36"/>
          <p:cNvPicPr>
            <a:picLocks noChangeAspect="1"/>
          </p:cNvPicPr>
          <p:nvPr/>
        </p:nvPicPr>
        <p:blipFill>
          <a:blip r:embed="rId2">
            <a:extLst/>
          </a:blip>
          <a:stretch>
            <a:fillRect/>
          </a:stretch>
        </p:blipFill>
        <p:spPr>
          <a:xfrm>
            <a:off x="1" y="892"/>
            <a:ext cx="12188819" cy="6856212"/>
          </a:xfrm>
          <a:prstGeom prst="rect">
            <a:avLst/>
          </a:prstGeom>
          <a:ln w="12700">
            <a:miter lim="400000"/>
          </a:ln>
        </p:spPr>
      </p:pic>
      <p:sp>
        <p:nvSpPr>
          <p:cNvPr id="464" name="Google Shape;220;p36"/>
          <p:cNvSpPr/>
          <p:nvPr/>
        </p:nvSpPr>
        <p:spPr>
          <a:xfrm>
            <a:off x="2041327" y="1921163"/>
            <a:ext cx="2226601" cy="1"/>
          </a:xfrm>
          <a:prstGeom prst="line">
            <a:avLst/>
          </a:prstGeom>
          <a:ln>
            <a:solidFill>
              <a:srgbClr val="3EA1E0"/>
            </a:solidFill>
          </a:ln>
        </p:spPr>
        <p:txBody>
          <a:bodyPr lIns="0" tIns="0" rIns="0" bIns="0"/>
          <a:lstStyle/>
          <a:p>
            <a:pPr>
              <a:defRPr sz="1400">
                <a:solidFill>
                  <a:srgbClr val="000000"/>
                </a:solidFill>
              </a:defRPr>
            </a:pPr>
            <a:endParaRPr/>
          </a:p>
        </p:txBody>
      </p:sp>
      <p:pic>
        <p:nvPicPr>
          <p:cNvPr id="465" name="Google Shape;221;p36" descr="Google Shape;221;p36"/>
          <p:cNvPicPr>
            <a:picLocks noChangeAspect="1"/>
          </p:cNvPicPr>
          <p:nvPr/>
        </p:nvPicPr>
        <p:blipFill>
          <a:blip r:embed="rId3">
            <a:extLst/>
          </a:blip>
          <a:stretch>
            <a:fillRect/>
          </a:stretch>
        </p:blipFill>
        <p:spPr>
          <a:xfrm>
            <a:off x="11039943" y="1228915"/>
            <a:ext cx="850133" cy="2424804"/>
          </a:xfrm>
          <a:prstGeom prst="rect">
            <a:avLst/>
          </a:prstGeom>
          <a:ln w="12700">
            <a:miter lim="400000"/>
          </a:ln>
        </p:spPr>
      </p:pic>
      <p:pic>
        <p:nvPicPr>
          <p:cNvPr id="466" name="Google Shape;222;p36" descr="Google Shape;222;p36"/>
          <p:cNvPicPr>
            <a:picLocks noChangeAspect="1"/>
          </p:cNvPicPr>
          <p:nvPr/>
        </p:nvPicPr>
        <p:blipFill>
          <a:blip r:embed="rId4">
            <a:extLst/>
          </a:blip>
          <a:stretch>
            <a:fillRect/>
          </a:stretch>
        </p:blipFill>
        <p:spPr>
          <a:xfrm>
            <a:off x="9850842" y="1929167"/>
            <a:ext cx="525912" cy="1147443"/>
          </a:xfrm>
          <a:prstGeom prst="rect">
            <a:avLst/>
          </a:prstGeom>
          <a:ln w="12700">
            <a:miter lim="400000"/>
          </a:ln>
        </p:spPr>
      </p:pic>
      <p:sp>
        <p:nvSpPr>
          <p:cNvPr id="467" name="Title Text"/>
          <p:cNvSpPr txBox="1">
            <a:spLocks noGrp="1"/>
          </p:cNvSpPr>
          <p:nvPr>
            <p:ph type="title"/>
          </p:nvPr>
        </p:nvSpPr>
        <p:spPr>
          <a:xfrm>
            <a:off x="1275717" y="1766864"/>
            <a:ext cx="3890402" cy="1298401"/>
          </a:xfrm>
          <a:prstGeom prst="rect">
            <a:avLst/>
          </a:prstGeom>
        </p:spPr>
        <p:txBody>
          <a:bodyPr lIns="91424" tIns="91424" rIns="91424" bIns="91424">
            <a:normAutofit/>
          </a:bodyPr>
          <a:lstStyle>
            <a:lvl1pPr algn="ctr">
              <a:defRPr sz="2800">
                <a:solidFill>
                  <a:srgbClr val="205CA0"/>
                </a:solidFill>
                <a:latin typeface="+mj-lt"/>
                <a:ea typeface="+mj-ea"/>
                <a:cs typeface="+mj-cs"/>
                <a:sym typeface="Arial"/>
              </a:defRPr>
            </a:lvl1pPr>
          </a:lstStyle>
          <a:p>
            <a:r>
              <a:t>Title Text</a:t>
            </a:r>
          </a:p>
        </p:txBody>
      </p:sp>
      <p:sp>
        <p:nvSpPr>
          <p:cNvPr id="468" name="Body Level One…"/>
          <p:cNvSpPr txBox="1">
            <a:spLocks noGrp="1"/>
          </p:cNvSpPr>
          <p:nvPr>
            <p:ph type="body" sz="quarter" idx="1"/>
          </p:nvPr>
        </p:nvSpPr>
        <p:spPr>
          <a:xfrm>
            <a:off x="1285192" y="2989814"/>
            <a:ext cx="3878102" cy="477001"/>
          </a:xfrm>
          <a:prstGeom prst="rect">
            <a:avLst/>
          </a:prstGeom>
        </p:spPr>
        <p:txBody>
          <a:bodyPr lIns="91424" tIns="91424" rIns="91424" bIns="91424">
            <a:normAutofit/>
          </a:bodyPr>
          <a:lstStyle>
            <a:lvl1pPr algn="ctr">
              <a:spcBef>
                <a:spcPts val="0"/>
              </a:spcBef>
              <a:defRPr sz="1900">
                <a:solidFill>
                  <a:srgbClr val="205CA0"/>
                </a:solidFill>
                <a:latin typeface="+mj-lt"/>
                <a:ea typeface="+mj-ea"/>
                <a:cs typeface="+mj-cs"/>
                <a:sym typeface="Arial"/>
              </a:defRPr>
            </a:lvl1pPr>
            <a:lvl2pPr algn="ctr">
              <a:spcBef>
                <a:spcPts val="0"/>
              </a:spcBef>
              <a:defRPr sz="1900">
                <a:solidFill>
                  <a:srgbClr val="205CA0"/>
                </a:solidFill>
                <a:latin typeface="+mj-lt"/>
                <a:ea typeface="+mj-ea"/>
                <a:cs typeface="+mj-cs"/>
                <a:sym typeface="Arial"/>
              </a:defRPr>
            </a:lvl2pPr>
            <a:lvl3pPr algn="ctr">
              <a:spcBef>
                <a:spcPts val="0"/>
              </a:spcBef>
              <a:defRPr sz="1900">
                <a:solidFill>
                  <a:srgbClr val="205CA0"/>
                </a:solidFill>
                <a:latin typeface="+mj-lt"/>
                <a:ea typeface="+mj-ea"/>
                <a:cs typeface="+mj-cs"/>
                <a:sym typeface="Arial"/>
              </a:defRPr>
            </a:lvl3pPr>
            <a:lvl4pPr algn="ctr">
              <a:spcBef>
                <a:spcPts val="0"/>
              </a:spcBef>
              <a:defRPr sz="1900">
                <a:solidFill>
                  <a:srgbClr val="205CA0"/>
                </a:solidFill>
                <a:latin typeface="+mj-lt"/>
                <a:ea typeface="+mj-ea"/>
                <a:cs typeface="+mj-cs"/>
                <a:sym typeface="Arial"/>
              </a:defRPr>
            </a:lvl4pPr>
            <a:lvl5pPr algn="ctr">
              <a:spcBef>
                <a:spcPts val="0"/>
              </a:spcBef>
              <a:defRPr sz="1900">
                <a:solidFill>
                  <a:srgbClr val="205CA0"/>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9" name="Google Shape;225;p36"/>
          <p:cNvSpPr txBox="1">
            <a:spLocks noGrp="1"/>
          </p:cNvSpPr>
          <p:nvPr>
            <p:ph type="body" sz="quarter" idx="13"/>
          </p:nvPr>
        </p:nvSpPr>
        <p:spPr>
          <a:xfrm>
            <a:off x="1417634" y="3519228"/>
            <a:ext cx="3707401" cy="283801"/>
          </a:xfrm>
          <a:prstGeom prst="rect">
            <a:avLst/>
          </a:prstGeom>
        </p:spPr>
        <p:txBody>
          <a:bodyPr lIns="91424" tIns="91424" rIns="91424" bIns="91424">
            <a:normAutofit/>
          </a:bodyPr>
          <a:lstStyle/>
          <a:p>
            <a:pPr algn="ctr">
              <a:spcBef>
                <a:spcPts val="0"/>
              </a:spcBef>
              <a:defRPr sz="1500">
                <a:solidFill>
                  <a:srgbClr val="205CA0"/>
                </a:solidFill>
                <a:latin typeface="+mj-lt"/>
                <a:ea typeface="+mj-ea"/>
                <a:cs typeface="+mj-cs"/>
                <a:sym typeface="Arial"/>
              </a:defRPr>
            </a:pPr>
            <a:endParaRPr/>
          </a:p>
        </p:txBody>
      </p:sp>
      <p:sp>
        <p:nvSpPr>
          <p:cNvPr id="47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R3 - Speaker Panelist Slide ">
    <p:spTree>
      <p:nvGrpSpPr>
        <p:cNvPr id="1" name=""/>
        <p:cNvGrpSpPr/>
        <p:nvPr/>
      </p:nvGrpSpPr>
      <p:grpSpPr>
        <a:xfrm>
          <a:off x="0" y="0"/>
          <a:ext cx="0" cy="0"/>
          <a:chOff x="0" y="0"/>
          <a:chExt cx="0" cy="0"/>
        </a:xfrm>
      </p:grpSpPr>
      <p:pic>
        <p:nvPicPr>
          <p:cNvPr id="477" name="Google Shape;227;p37" descr="Google Shape;227;p37"/>
          <p:cNvPicPr>
            <a:picLocks noChangeAspect="1"/>
          </p:cNvPicPr>
          <p:nvPr/>
        </p:nvPicPr>
        <p:blipFill>
          <a:blip r:embed="rId2">
            <a:extLst/>
          </a:blip>
          <a:stretch>
            <a:fillRect/>
          </a:stretch>
        </p:blipFill>
        <p:spPr>
          <a:xfrm>
            <a:off x="4" y="3275"/>
            <a:ext cx="12188812" cy="6856209"/>
          </a:xfrm>
          <a:prstGeom prst="rect">
            <a:avLst/>
          </a:prstGeom>
          <a:ln w="12700">
            <a:miter lim="400000"/>
          </a:ln>
        </p:spPr>
      </p:pic>
      <p:sp>
        <p:nvSpPr>
          <p:cNvPr id="478" name="Body Level One…"/>
          <p:cNvSpPr txBox="1">
            <a:spLocks noGrp="1"/>
          </p:cNvSpPr>
          <p:nvPr>
            <p:ph type="body" sz="quarter" idx="1"/>
          </p:nvPr>
        </p:nvSpPr>
        <p:spPr>
          <a:xfrm>
            <a:off x="453731" y="3228950"/>
            <a:ext cx="2149202" cy="498600"/>
          </a:xfrm>
          <a:prstGeom prst="rect">
            <a:avLst/>
          </a:prstGeom>
        </p:spPr>
        <p:txBody>
          <a:bodyPr lIns="91424" tIns="91424" rIns="91424" bIns="91424" anchor="b">
            <a:normAutofit/>
          </a:bodyPr>
          <a:lstStyle>
            <a:lvl1pPr algn="ctr">
              <a:lnSpc>
                <a:spcPct val="100000"/>
              </a:lnSpc>
              <a:spcBef>
                <a:spcPts val="1100"/>
              </a:spcBef>
              <a:defRPr sz="1400" b="1">
                <a:solidFill>
                  <a:srgbClr val="59575C"/>
                </a:solidFill>
                <a:latin typeface="+mj-lt"/>
                <a:ea typeface="+mj-ea"/>
                <a:cs typeface="+mj-cs"/>
                <a:sym typeface="Arial"/>
              </a:defRPr>
            </a:lvl1pPr>
            <a:lvl2pPr marL="807719" indent="-248919" algn="ctr">
              <a:lnSpc>
                <a:spcPct val="100000"/>
              </a:lnSpc>
              <a:spcBef>
                <a:spcPts val="1100"/>
              </a:spcBef>
              <a:buSzPts val="1400"/>
              <a:buChar char="•"/>
              <a:defRPr sz="1400" b="1">
                <a:solidFill>
                  <a:srgbClr val="59575C"/>
                </a:solidFill>
                <a:latin typeface="+mj-lt"/>
                <a:ea typeface="+mj-ea"/>
                <a:cs typeface="+mj-cs"/>
                <a:sym typeface="Arial"/>
              </a:defRPr>
            </a:lvl2pPr>
            <a:lvl3pPr marL="1295400" indent="-266700" algn="ctr">
              <a:lnSpc>
                <a:spcPct val="100000"/>
              </a:lnSpc>
              <a:spcBef>
                <a:spcPts val="1100"/>
              </a:spcBef>
              <a:buSzPts val="1400"/>
              <a:buChar char="•"/>
              <a:defRPr sz="1400" b="1">
                <a:solidFill>
                  <a:srgbClr val="59575C"/>
                </a:solidFill>
                <a:latin typeface="+mj-lt"/>
                <a:ea typeface="+mj-ea"/>
                <a:cs typeface="+mj-cs"/>
                <a:sym typeface="Arial"/>
              </a:defRPr>
            </a:lvl3pPr>
            <a:lvl4pPr marL="1787525" indent="-288925" algn="ctr">
              <a:lnSpc>
                <a:spcPct val="100000"/>
              </a:lnSpc>
              <a:spcBef>
                <a:spcPts val="1100"/>
              </a:spcBef>
              <a:buSzPts val="1400"/>
              <a:buChar char="•"/>
              <a:defRPr sz="1400" b="1">
                <a:solidFill>
                  <a:srgbClr val="59575C"/>
                </a:solidFill>
                <a:latin typeface="+mj-lt"/>
                <a:ea typeface="+mj-ea"/>
                <a:cs typeface="+mj-cs"/>
                <a:sym typeface="Arial"/>
              </a:defRPr>
            </a:lvl4pPr>
            <a:lvl5pPr algn="ctr">
              <a:lnSpc>
                <a:spcPct val="100000"/>
              </a:lnSpc>
              <a:spcBef>
                <a:spcPts val="1100"/>
              </a:spcBef>
              <a:defRPr sz="1400" b="1">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Google Shape;229;p37"/>
          <p:cNvSpPr txBox="1">
            <a:spLocks noGrp="1"/>
          </p:cNvSpPr>
          <p:nvPr>
            <p:ph type="body" sz="quarter" idx="13"/>
          </p:nvPr>
        </p:nvSpPr>
        <p:spPr>
          <a:xfrm>
            <a:off x="2809805" y="3612424"/>
            <a:ext cx="2071499" cy="850801"/>
          </a:xfrm>
          <a:prstGeom prst="rect">
            <a:avLst/>
          </a:prstGeom>
        </p:spPr>
        <p:txBody>
          <a:bodyPr lIns="91424" tIns="91424" rIns="91424" bIns="91424">
            <a:normAutofit/>
          </a:bodyPr>
          <a:lstStyle/>
          <a:p>
            <a:pPr algn="ctr">
              <a:lnSpc>
                <a:spcPct val="100000"/>
              </a:lnSpc>
              <a:spcBef>
                <a:spcPts val="600"/>
              </a:spcBef>
              <a:defRPr sz="1200">
                <a:solidFill>
                  <a:srgbClr val="59575C"/>
                </a:solidFill>
                <a:latin typeface="+mj-lt"/>
                <a:ea typeface="+mj-ea"/>
                <a:cs typeface="+mj-cs"/>
                <a:sym typeface="Arial"/>
              </a:defRPr>
            </a:pPr>
            <a:endParaRPr/>
          </a:p>
        </p:txBody>
      </p:sp>
      <p:sp>
        <p:nvSpPr>
          <p:cNvPr id="480" name="Google Shape;230;p37"/>
          <p:cNvSpPr txBox="1">
            <a:spLocks noGrp="1"/>
          </p:cNvSpPr>
          <p:nvPr>
            <p:ph type="body" sz="quarter" idx="14"/>
          </p:nvPr>
        </p:nvSpPr>
        <p:spPr>
          <a:xfrm>
            <a:off x="5126985" y="3612424"/>
            <a:ext cx="2069101" cy="850801"/>
          </a:xfrm>
          <a:prstGeom prst="rect">
            <a:avLst/>
          </a:prstGeom>
        </p:spPr>
        <p:txBody>
          <a:bodyPr lIns="91424" tIns="91424" rIns="91424" bIns="91424">
            <a:normAutofit/>
          </a:bodyPr>
          <a:lstStyle/>
          <a:p>
            <a:pPr algn="ctr">
              <a:lnSpc>
                <a:spcPct val="100000"/>
              </a:lnSpc>
              <a:spcBef>
                <a:spcPts val="600"/>
              </a:spcBef>
              <a:defRPr sz="1200">
                <a:solidFill>
                  <a:srgbClr val="59575C"/>
                </a:solidFill>
                <a:latin typeface="+mj-lt"/>
                <a:ea typeface="+mj-ea"/>
                <a:cs typeface="+mj-cs"/>
                <a:sym typeface="Arial"/>
              </a:defRPr>
            </a:pPr>
            <a:endParaRPr/>
          </a:p>
        </p:txBody>
      </p:sp>
      <p:sp>
        <p:nvSpPr>
          <p:cNvPr id="481" name="Google Shape;231;p37"/>
          <p:cNvSpPr txBox="1">
            <a:spLocks noGrp="1"/>
          </p:cNvSpPr>
          <p:nvPr>
            <p:ph type="body" sz="quarter" idx="15"/>
          </p:nvPr>
        </p:nvSpPr>
        <p:spPr>
          <a:xfrm>
            <a:off x="2780059" y="3228950"/>
            <a:ext cx="2149201" cy="498600"/>
          </a:xfrm>
          <a:prstGeom prst="rect">
            <a:avLst/>
          </a:prstGeom>
        </p:spPr>
        <p:txBody>
          <a:bodyPr lIns="91424" tIns="91424" rIns="91424" bIns="91424" anchor="b">
            <a:normAutofit/>
          </a:bodyPr>
          <a:lstStyle/>
          <a:p>
            <a:pPr algn="ctr">
              <a:lnSpc>
                <a:spcPct val="100000"/>
              </a:lnSpc>
              <a:spcBef>
                <a:spcPts val="1100"/>
              </a:spcBef>
              <a:defRPr sz="1200" b="1">
                <a:solidFill>
                  <a:srgbClr val="59575C"/>
                </a:solidFill>
                <a:latin typeface="+mj-lt"/>
                <a:ea typeface="+mj-ea"/>
                <a:cs typeface="+mj-cs"/>
                <a:sym typeface="Arial"/>
              </a:defRPr>
            </a:pPr>
            <a:endParaRPr/>
          </a:p>
        </p:txBody>
      </p:sp>
      <p:sp>
        <p:nvSpPr>
          <p:cNvPr id="482" name="Google Shape;232;p37"/>
          <p:cNvSpPr txBox="1">
            <a:spLocks noGrp="1"/>
          </p:cNvSpPr>
          <p:nvPr>
            <p:ph type="body" sz="quarter" idx="16"/>
          </p:nvPr>
        </p:nvSpPr>
        <p:spPr>
          <a:xfrm>
            <a:off x="5084429" y="3228950"/>
            <a:ext cx="2149201" cy="498600"/>
          </a:xfrm>
          <a:prstGeom prst="rect">
            <a:avLst/>
          </a:prstGeom>
        </p:spPr>
        <p:txBody>
          <a:bodyPr lIns="91424" tIns="91424" rIns="91424" bIns="91424" anchor="b">
            <a:normAutofit/>
          </a:bodyPr>
          <a:lstStyle/>
          <a:p>
            <a:pPr algn="ctr">
              <a:lnSpc>
                <a:spcPct val="100000"/>
              </a:lnSpc>
              <a:spcBef>
                <a:spcPts val="1100"/>
              </a:spcBef>
              <a:defRPr sz="1200" b="1">
                <a:solidFill>
                  <a:srgbClr val="59575C"/>
                </a:solidFill>
                <a:latin typeface="+mj-lt"/>
                <a:ea typeface="+mj-ea"/>
                <a:cs typeface="+mj-cs"/>
                <a:sym typeface="Arial"/>
              </a:defRPr>
            </a:pPr>
            <a:endParaRPr/>
          </a:p>
        </p:txBody>
      </p:sp>
      <p:sp>
        <p:nvSpPr>
          <p:cNvPr id="483" name="Google Shape;233;p37"/>
          <p:cNvSpPr>
            <a:spLocks noGrp="1"/>
          </p:cNvSpPr>
          <p:nvPr>
            <p:ph type="pic" sz="quarter" idx="17"/>
          </p:nvPr>
        </p:nvSpPr>
        <p:spPr>
          <a:xfrm>
            <a:off x="687130" y="1553040"/>
            <a:ext cx="1682101" cy="1678500"/>
          </a:xfrm>
          <a:prstGeom prst="rect">
            <a:avLst/>
          </a:prstGeom>
          <a:ln w="38100">
            <a:solidFill>
              <a:srgbClr val="3EA1E0"/>
            </a:solidFill>
            <a:round/>
          </a:ln>
        </p:spPr>
        <p:txBody>
          <a:bodyPr lIns="91439" tIns="45719" rIns="91439" bIns="45719"/>
          <a:lstStyle/>
          <a:p>
            <a:endParaRPr/>
          </a:p>
        </p:txBody>
      </p:sp>
      <p:sp>
        <p:nvSpPr>
          <p:cNvPr id="484" name="Google Shape;234;p37"/>
          <p:cNvSpPr>
            <a:spLocks noGrp="1"/>
          </p:cNvSpPr>
          <p:nvPr>
            <p:ph type="pic" sz="quarter" idx="18"/>
          </p:nvPr>
        </p:nvSpPr>
        <p:spPr>
          <a:xfrm>
            <a:off x="3006598" y="1553040"/>
            <a:ext cx="1682101" cy="1678500"/>
          </a:xfrm>
          <a:prstGeom prst="rect">
            <a:avLst/>
          </a:prstGeom>
          <a:ln w="38100">
            <a:solidFill>
              <a:srgbClr val="3EA1E0"/>
            </a:solidFill>
            <a:round/>
          </a:ln>
        </p:spPr>
        <p:txBody>
          <a:bodyPr lIns="91439" tIns="45719" rIns="91439" bIns="45719"/>
          <a:lstStyle/>
          <a:p>
            <a:endParaRPr/>
          </a:p>
        </p:txBody>
      </p:sp>
      <p:sp>
        <p:nvSpPr>
          <p:cNvPr id="485" name="Google Shape;235;p37"/>
          <p:cNvSpPr>
            <a:spLocks noGrp="1"/>
          </p:cNvSpPr>
          <p:nvPr>
            <p:ph type="pic" sz="quarter" idx="19"/>
          </p:nvPr>
        </p:nvSpPr>
        <p:spPr>
          <a:xfrm>
            <a:off x="5286830" y="1553040"/>
            <a:ext cx="1682101" cy="1678500"/>
          </a:xfrm>
          <a:prstGeom prst="rect">
            <a:avLst/>
          </a:prstGeom>
          <a:ln w="38100">
            <a:solidFill>
              <a:srgbClr val="3EA1E0"/>
            </a:solidFill>
            <a:round/>
          </a:ln>
        </p:spPr>
        <p:txBody>
          <a:bodyPr lIns="91439" tIns="45719" rIns="91439" bIns="45719"/>
          <a:lstStyle/>
          <a:p>
            <a:endParaRPr/>
          </a:p>
        </p:txBody>
      </p:sp>
      <p:sp>
        <p:nvSpPr>
          <p:cNvPr id="486" name="Google Shape;236;p37"/>
          <p:cNvSpPr txBox="1">
            <a:spLocks noGrp="1"/>
          </p:cNvSpPr>
          <p:nvPr>
            <p:ph type="body" sz="quarter" idx="20"/>
          </p:nvPr>
        </p:nvSpPr>
        <p:spPr>
          <a:xfrm>
            <a:off x="492474" y="3612424"/>
            <a:ext cx="2071802" cy="850801"/>
          </a:xfrm>
          <a:prstGeom prst="rect">
            <a:avLst/>
          </a:prstGeom>
        </p:spPr>
        <p:txBody>
          <a:bodyPr lIns="91424" tIns="91424" rIns="91424" bIns="91424">
            <a:normAutofit/>
          </a:bodyPr>
          <a:lstStyle/>
          <a:p>
            <a:pPr algn="ctr">
              <a:lnSpc>
                <a:spcPct val="100000"/>
              </a:lnSpc>
              <a:spcBef>
                <a:spcPts val="600"/>
              </a:spcBef>
              <a:defRPr sz="1200">
                <a:solidFill>
                  <a:srgbClr val="59575C"/>
                </a:solidFill>
                <a:latin typeface="+mj-lt"/>
                <a:ea typeface="+mj-ea"/>
                <a:cs typeface="+mj-cs"/>
                <a:sym typeface="Arial"/>
              </a:defRPr>
            </a:pPr>
            <a:endParaRPr/>
          </a:p>
        </p:txBody>
      </p:sp>
      <p:sp>
        <p:nvSpPr>
          <p:cNvPr id="487" name="Title Text"/>
          <p:cNvSpPr txBox="1">
            <a:spLocks noGrp="1"/>
          </p:cNvSpPr>
          <p:nvPr>
            <p:ph type="title"/>
          </p:nvPr>
        </p:nvSpPr>
        <p:spPr>
          <a:xfrm>
            <a:off x="495432" y="142007"/>
            <a:ext cx="11048701" cy="9906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488" name="Google Shape;238;p37"/>
          <p:cNvSpPr txBox="1">
            <a:spLocks noGrp="1"/>
          </p:cNvSpPr>
          <p:nvPr>
            <p:ph type="body" sz="quarter" idx="21"/>
          </p:nvPr>
        </p:nvSpPr>
        <p:spPr>
          <a:xfrm>
            <a:off x="7441782" y="3612424"/>
            <a:ext cx="2071500" cy="850801"/>
          </a:xfrm>
          <a:prstGeom prst="rect">
            <a:avLst/>
          </a:prstGeom>
        </p:spPr>
        <p:txBody>
          <a:bodyPr lIns="91424" tIns="91424" rIns="91424" bIns="91424">
            <a:normAutofit/>
          </a:bodyPr>
          <a:lstStyle/>
          <a:p>
            <a:pPr algn="ctr">
              <a:lnSpc>
                <a:spcPct val="100000"/>
              </a:lnSpc>
              <a:spcBef>
                <a:spcPts val="600"/>
              </a:spcBef>
              <a:defRPr sz="1200">
                <a:solidFill>
                  <a:srgbClr val="59575C"/>
                </a:solidFill>
                <a:latin typeface="+mj-lt"/>
                <a:ea typeface="+mj-ea"/>
                <a:cs typeface="+mj-cs"/>
                <a:sym typeface="Arial"/>
              </a:defRPr>
            </a:pPr>
            <a:endParaRPr/>
          </a:p>
        </p:txBody>
      </p:sp>
      <p:sp>
        <p:nvSpPr>
          <p:cNvPr id="489" name="Google Shape;239;p37"/>
          <p:cNvSpPr txBox="1">
            <a:spLocks noGrp="1"/>
          </p:cNvSpPr>
          <p:nvPr>
            <p:ph type="body" sz="quarter" idx="22"/>
          </p:nvPr>
        </p:nvSpPr>
        <p:spPr>
          <a:xfrm>
            <a:off x="9758963" y="3612424"/>
            <a:ext cx="2069101" cy="850801"/>
          </a:xfrm>
          <a:prstGeom prst="rect">
            <a:avLst/>
          </a:prstGeom>
        </p:spPr>
        <p:txBody>
          <a:bodyPr lIns="91424" tIns="91424" rIns="91424" bIns="91424">
            <a:normAutofit/>
          </a:bodyPr>
          <a:lstStyle/>
          <a:p>
            <a:pPr algn="ctr">
              <a:lnSpc>
                <a:spcPct val="100000"/>
              </a:lnSpc>
              <a:spcBef>
                <a:spcPts val="600"/>
              </a:spcBef>
              <a:defRPr sz="1200">
                <a:solidFill>
                  <a:srgbClr val="59575C"/>
                </a:solidFill>
                <a:latin typeface="+mj-lt"/>
                <a:ea typeface="+mj-ea"/>
                <a:cs typeface="+mj-cs"/>
                <a:sym typeface="Arial"/>
              </a:defRPr>
            </a:pPr>
            <a:endParaRPr/>
          </a:p>
        </p:txBody>
      </p:sp>
      <p:sp>
        <p:nvSpPr>
          <p:cNvPr id="490" name="Google Shape;240;p37"/>
          <p:cNvSpPr txBox="1">
            <a:spLocks noGrp="1"/>
          </p:cNvSpPr>
          <p:nvPr>
            <p:ph type="body" sz="quarter" idx="23"/>
          </p:nvPr>
        </p:nvSpPr>
        <p:spPr>
          <a:xfrm>
            <a:off x="7401691" y="3228950"/>
            <a:ext cx="2149201" cy="498600"/>
          </a:xfrm>
          <a:prstGeom prst="rect">
            <a:avLst/>
          </a:prstGeom>
        </p:spPr>
        <p:txBody>
          <a:bodyPr lIns="91424" tIns="91424" rIns="91424" bIns="91424" anchor="b">
            <a:normAutofit/>
          </a:bodyPr>
          <a:lstStyle/>
          <a:p>
            <a:pPr algn="ctr">
              <a:lnSpc>
                <a:spcPct val="100000"/>
              </a:lnSpc>
              <a:spcBef>
                <a:spcPts val="1100"/>
              </a:spcBef>
              <a:defRPr sz="1200" b="1">
                <a:solidFill>
                  <a:srgbClr val="59575C"/>
                </a:solidFill>
                <a:latin typeface="+mj-lt"/>
                <a:ea typeface="+mj-ea"/>
                <a:cs typeface="+mj-cs"/>
                <a:sym typeface="Arial"/>
              </a:defRPr>
            </a:pPr>
            <a:endParaRPr/>
          </a:p>
        </p:txBody>
      </p:sp>
      <p:sp>
        <p:nvSpPr>
          <p:cNvPr id="491" name="Google Shape;241;p37"/>
          <p:cNvSpPr txBox="1">
            <a:spLocks noGrp="1"/>
          </p:cNvSpPr>
          <p:nvPr>
            <p:ph type="body" sz="quarter" idx="24"/>
          </p:nvPr>
        </p:nvSpPr>
        <p:spPr>
          <a:xfrm>
            <a:off x="9718954" y="3228950"/>
            <a:ext cx="2149201" cy="498600"/>
          </a:xfrm>
          <a:prstGeom prst="rect">
            <a:avLst/>
          </a:prstGeom>
        </p:spPr>
        <p:txBody>
          <a:bodyPr lIns="91424" tIns="91424" rIns="91424" bIns="91424" anchor="b">
            <a:normAutofit/>
          </a:bodyPr>
          <a:lstStyle/>
          <a:p>
            <a:pPr algn="ctr">
              <a:lnSpc>
                <a:spcPct val="100000"/>
              </a:lnSpc>
              <a:spcBef>
                <a:spcPts val="1100"/>
              </a:spcBef>
              <a:defRPr sz="1200" b="1">
                <a:solidFill>
                  <a:srgbClr val="59575C"/>
                </a:solidFill>
                <a:latin typeface="+mj-lt"/>
                <a:ea typeface="+mj-ea"/>
                <a:cs typeface="+mj-cs"/>
                <a:sym typeface="Arial"/>
              </a:defRPr>
            </a:pPr>
            <a:endParaRPr/>
          </a:p>
        </p:txBody>
      </p:sp>
      <p:sp>
        <p:nvSpPr>
          <p:cNvPr id="492" name="Google Shape;242;p37"/>
          <p:cNvSpPr>
            <a:spLocks noGrp="1"/>
          </p:cNvSpPr>
          <p:nvPr>
            <p:ph type="pic" sz="quarter" idx="25"/>
          </p:nvPr>
        </p:nvSpPr>
        <p:spPr>
          <a:xfrm>
            <a:off x="7597231" y="1553040"/>
            <a:ext cx="1682101" cy="1678500"/>
          </a:xfrm>
          <a:prstGeom prst="rect">
            <a:avLst/>
          </a:prstGeom>
          <a:ln w="38100">
            <a:solidFill>
              <a:srgbClr val="3EA1E0"/>
            </a:solidFill>
            <a:round/>
          </a:ln>
        </p:spPr>
        <p:txBody>
          <a:bodyPr lIns="91439" tIns="45719" rIns="91439" bIns="45719"/>
          <a:lstStyle/>
          <a:p>
            <a:endParaRPr/>
          </a:p>
        </p:txBody>
      </p:sp>
      <p:sp>
        <p:nvSpPr>
          <p:cNvPr id="493" name="Google Shape;243;p37"/>
          <p:cNvSpPr>
            <a:spLocks noGrp="1"/>
          </p:cNvSpPr>
          <p:nvPr>
            <p:ph type="pic" sz="quarter" idx="26"/>
          </p:nvPr>
        </p:nvSpPr>
        <p:spPr>
          <a:xfrm>
            <a:off x="9921354" y="1553040"/>
            <a:ext cx="1682101" cy="1678500"/>
          </a:xfrm>
          <a:prstGeom prst="rect">
            <a:avLst/>
          </a:prstGeom>
          <a:ln w="38100">
            <a:solidFill>
              <a:srgbClr val="3EA1E0"/>
            </a:solidFill>
            <a:round/>
          </a:ln>
        </p:spPr>
        <p:txBody>
          <a:bodyPr lIns="91439" tIns="45719" rIns="91439" bIns="45719"/>
          <a:lstStyle/>
          <a:p>
            <a:endParaRPr/>
          </a:p>
        </p:txBody>
      </p:sp>
      <p:pic>
        <p:nvPicPr>
          <p:cNvPr id="494" name="Google Shape;244;p37" descr="Google Shape;244;p37"/>
          <p:cNvPicPr>
            <a:picLocks noChangeAspect="1"/>
          </p:cNvPicPr>
          <p:nvPr/>
        </p:nvPicPr>
        <p:blipFill>
          <a:blip r:embed="rId3">
            <a:extLst/>
          </a:blip>
          <a:stretch>
            <a:fillRect/>
          </a:stretch>
        </p:blipFill>
        <p:spPr>
          <a:xfrm>
            <a:off x="11033445" y="565458"/>
            <a:ext cx="634465" cy="444740"/>
          </a:xfrm>
          <a:prstGeom prst="rect">
            <a:avLst/>
          </a:prstGeom>
          <a:ln w="12700">
            <a:miter lim="400000"/>
          </a:ln>
        </p:spPr>
      </p:pic>
      <p:sp>
        <p:nvSpPr>
          <p:cNvPr id="49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3 - Basic Column - 4_1">
    <p:spTree>
      <p:nvGrpSpPr>
        <p:cNvPr id="1" name=""/>
        <p:cNvGrpSpPr/>
        <p:nvPr/>
      </p:nvGrpSpPr>
      <p:grpSpPr>
        <a:xfrm>
          <a:off x="0" y="0"/>
          <a:ext cx="0" cy="0"/>
          <a:chOff x="0" y="0"/>
          <a:chExt cx="0" cy="0"/>
        </a:xfrm>
      </p:grpSpPr>
      <p:pic>
        <p:nvPicPr>
          <p:cNvPr id="502"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503"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504"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505" name="Title Text"/>
          <p:cNvSpPr txBox="1">
            <a:spLocks noGrp="1"/>
          </p:cNvSpPr>
          <p:nvPr>
            <p:ph type="title"/>
          </p:nvPr>
        </p:nvSpPr>
        <p:spPr>
          <a:xfrm>
            <a:off x="495429" y="140958"/>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506" name="Body Level One…"/>
          <p:cNvSpPr txBox="1">
            <a:spLocks noGrp="1"/>
          </p:cNvSpPr>
          <p:nvPr>
            <p:ph type="body" sz="quarter" idx="1"/>
          </p:nvPr>
        </p:nvSpPr>
        <p:spPr>
          <a:xfrm>
            <a:off x="508157" y="1616299"/>
            <a:ext cx="2495401" cy="42240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7" name="Google Shape;248;p38"/>
          <p:cNvSpPr txBox="1">
            <a:spLocks noGrp="1"/>
          </p:cNvSpPr>
          <p:nvPr>
            <p:ph type="body" sz="quarter" idx="13"/>
          </p:nvPr>
        </p:nvSpPr>
        <p:spPr>
          <a:xfrm>
            <a:off x="3333624" y="1616000"/>
            <a:ext cx="2495401"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508" name="Google Shape;249;p38"/>
          <p:cNvSpPr txBox="1">
            <a:spLocks noGrp="1"/>
          </p:cNvSpPr>
          <p:nvPr>
            <p:ph type="body" sz="quarter" idx="14"/>
          </p:nvPr>
        </p:nvSpPr>
        <p:spPr>
          <a:xfrm>
            <a:off x="6115782" y="1615725"/>
            <a:ext cx="2538300"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509" name="Google Shape;250;p38"/>
          <p:cNvSpPr txBox="1">
            <a:spLocks noGrp="1"/>
          </p:cNvSpPr>
          <p:nvPr>
            <p:ph type="body" sz="quarter" idx="15"/>
          </p:nvPr>
        </p:nvSpPr>
        <p:spPr>
          <a:xfrm>
            <a:off x="502844" y="951492"/>
            <a:ext cx="11049001" cy="338702"/>
          </a:xfrm>
          <a:prstGeom prst="rect">
            <a:avLst/>
          </a:prstGeom>
        </p:spPr>
        <p:txBody>
          <a:bodyPr lIns="91424" tIns="91424" rIns="91424" bIns="91424">
            <a:normAutofit/>
          </a:bodyPr>
          <a:lstStyle/>
          <a:p>
            <a:pPr>
              <a:lnSpc>
                <a:spcPct val="100000"/>
              </a:lnSpc>
              <a:spcBef>
                <a:spcPts val="0"/>
              </a:spcBef>
              <a:defRPr sz="2200">
                <a:solidFill>
                  <a:srgbClr val="59575C"/>
                </a:solidFill>
                <a:latin typeface="+mj-lt"/>
                <a:ea typeface="+mj-ea"/>
                <a:cs typeface="+mj-cs"/>
                <a:sym typeface="Arial"/>
              </a:defRPr>
            </a:pPr>
            <a:endParaRPr/>
          </a:p>
        </p:txBody>
      </p:sp>
      <p:sp>
        <p:nvSpPr>
          <p:cNvPr id="510" name="Google Shape;251;p38"/>
          <p:cNvSpPr txBox="1">
            <a:spLocks noGrp="1"/>
          </p:cNvSpPr>
          <p:nvPr>
            <p:ph type="body" sz="quarter" idx="16"/>
          </p:nvPr>
        </p:nvSpPr>
        <p:spPr>
          <a:xfrm>
            <a:off x="8958251" y="1615725"/>
            <a:ext cx="2646601"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51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U1 - Customer_Hero_A">
    <p:spTree>
      <p:nvGrpSpPr>
        <p:cNvPr id="1" name=""/>
        <p:cNvGrpSpPr/>
        <p:nvPr/>
      </p:nvGrpSpPr>
      <p:grpSpPr>
        <a:xfrm>
          <a:off x="0" y="0"/>
          <a:ext cx="0" cy="0"/>
          <a:chOff x="0" y="0"/>
          <a:chExt cx="0" cy="0"/>
        </a:xfrm>
      </p:grpSpPr>
      <p:sp>
        <p:nvSpPr>
          <p:cNvPr id="518" name="Google Shape;253;p39"/>
          <p:cNvSpPr/>
          <p:nvPr/>
        </p:nvSpPr>
        <p:spPr>
          <a:xfrm>
            <a:off x="-3" y="0"/>
            <a:ext cx="12192001" cy="6858000"/>
          </a:xfrm>
          <a:prstGeom prst="rect">
            <a:avLst/>
          </a:prstGeom>
          <a:solidFill>
            <a:srgbClr val="F1F4F4"/>
          </a:solidFill>
          <a:ln w="12700">
            <a:miter lim="400000"/>
          </a:ln>
        </p:spPr>
        <p:txBody>
          <a:bodyPr lIns="0" tIns="0" rIns="0" bIns="0"/>
          <a:lstStyle/>
          <a:p>
            <a:pPr algn="ctr">
              <a:defRPr sz="1800">
                <a:solidFill>
                  <a:srgbClr val="FFFFFF"/>
                </a:solidFill>
              </a:defRPr>
            </a:pPr>
            <a:endParaRPr/>
          </a:p>
        </p:txBody>
      </p:sp>
      <p:sp>
        <p:nvSpPr>
          <p:cNvPr id="519" name="Google Shape;254;p39"/>
          <p:cNvSpPr/>
          <p:nvPr/>
        </p:nvSpPr>
        <p:spPr>
          <a:xfrm rot="10800000" flipH="1">
            <a:off x="9776603" y="600"/>
            <a:ext cx="24153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520" name="Google Shape;255;p39"/>
          <p:cNvSpPr/>
          <p:nvPr/>
        </p:nvSpPr>
        <p:spPr>
          <a:xfrm>
            <a:off x="-2" y="-4859"/>
            <a:ext cx="12192001" cy="2432100"/>
          </a:xfrm>
          <a:prstGeom prst="rect">
            <a:avLst/>
          </a:prstGeom>
          <a:solidFill>
            <a:srgbClr val="205CA0"/>
          </a:solidFill>
          <a:ln w="12700">
            <a:miter lim="400000"/>
          </a:ln>
        </p:spPr>
        <p:txBody>
          <a:bodyPr lIns="0" tIns="0" rIns="0" bIns="0"/>
          <a:lstStyle/>
          <a:p>
            <a:pPr algn="ctr">
              <a:defRPr sz="1800">
                <a:solidFill>
                  <a:srgbClr val="FFFFFF"/>
                </a:solidFill>
              </a:defRPr>
            </a:pPr>
            <a:endParaRPr/>
          </a:p>
        </p:txBody>
      </p:sp>
      <p:sp>
        <p:nvSpPr>
          <p:cNvPr id="521" name="Body Level One…"/>
          <p:cNvSpPr txBox="1">
            <a:spLocks noGrp="1"/>
          </p:cNvSpPr>
          <p:nvPr>
            <p:ph type="body" sz="half" idx="1"/>
          </p:nvPr>
        </p:nvSpPr>
        <p:spPr>
          <a:xfrm>
            <a:off x="2489273" y="0"/>
            <a:ext cx="8538900" cy="2416500"/>
          </a:xfrm>
          <a:prstGeom prst="rect">
            <a:avLst/>
          </a:prstGeom>
          <a:gradFill>
            <a:gsLst>
              <a:gs pos="0">
                <a:srgbClr val="205CA0"/>
              </a:gs>
              <a:gs pos="58000">
                <a:srgbClr val="205CA0"/>
              </a:gs>
              <a:gs pos="100000">
                <a:srgbClr val="205CA0"/>
              </a:gs>
            </a:gsLst>
          </a:gradFill>
        </p:spPr>
        <p:txBody>
          <a:bodyPr lIns="91424" tIns="91424" rIns="91424" bIns="91424" anchor="ctr">
            <a:normAutofit/>
          </a:bodyPr>
          <a:lstStyle>
            <a:lvl1pPr>
              <a:spcBef>
                <a:spcPts val="0"/>
              </a:spcBef>
              <a:defRPr sz="2000">
                <a:solidFill>
                  <a:srgbClr val="FFFFFF"/>
                </a:solidFill>
                <a:latin typeface="+mj-lt"/>
                <a:ea typeface="+mj-ea"/>
                <a:cs typeface="+mj-cs"/>
                <a:sym typeface="Arial"/>
              </a:defRPr>
            </a:lvl1pPr>
            <a:lvl2pPr>
              <a:spcBef>
                <a:spcPts val="0"/>
              </a:spcBef>
              <a:defRPr sz="2000">
                <a:solidFill>
                  <a:srgbClr val="FFFFFF"/>
                </a:solidFill>
                <a:latin typeface="+mj-lt"/>
                <a:ea typeface="+mj-ea"/>
                <a:cs typeface="+mj-cs"/>
                <a:sym typeface="Arial"/>
              </a:defRPr>
            </a:lvl2pPr>
            <a:lvl3pPr marL="1454150" indent="-412750">
              <a:spcBef>
                <a:spcPts val="0"/>
              </a:spcBef>
              <a:buSzPts val="2000"/>
              <a:buChar char="•"/>
              <a:defRPr sz="2000">
                <a:solidFill>
                  <a:srgbClr val="FFFFFF"/>
                </a:solidFill>
                <a:latin typeface="+mj-lt"/>
                <a:ea typeface="+mj-ea"/>
                <a:cs typeface="+mj-cs"/>
                <a:sym typeface="Arial"/>
              </a:defRPr>
            </a:lvl3pPr>
            <a:lvl4pPr marL="1964871" indent="-453571">
              <a:spcBef>
                <a:spcPts val="0"/>
              </a:spcBef>
              <a:buSzPts val="2000"/>
              <a:buChar char="•"/>
              <a:defRPr sz="2000">
                <a:solidFill>
                  <a:srgbClr val="FFFFFF"/>
                </a:solidFill>
                <a:latin typeface="+mj-lt"/>
                <a:ea typeface="+mj-ea"/>
                <a:cs typeface="+mj-cs"/>
                <a:sym typeface="Arial"/>
              </a:defRPr>
            </a:lvl4pPr>
            <a:lvl5pPr>
              <a:spcBef>
                <a:spcPts val="0"/>
              </a:spcBef>
              <a:defRPr sz="2000">
                <a:solidFill>
                  <a:srgbClr val="FFFFFF"/>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2" name="Title Text"/>
          <p:cNvSpPr txBox="1">
            <a:spLocks noGrp="1"/>
          </p:cNvSpPr>
          <p:nvPr>
            <p:ph type="title"/>
          </p:nvPr>
        </p:nvSpPr>
        <p:spPr>
          <a:xfrm>
            <a:off x="576223" y="2753099"/>
            <a:ext cx="9006600" cy="987600"/>
          </a:xfrm>
          <a:prstGeom prst="rect">
            <a:avLst/>
          </a:prstGeom>
        </p:spPr>
        <p:txBody>
          <a:bodyPr lIns="91424" tIns="91424" rIns="91424" bIns="91424">
            <a:normAutofit/>
          </a:bodyPr>
          <a:lstStyle>
            <a:lvl1pPr>
              <a:lnSpc>
                <a:spcPct val="95000"/>
              </a:lnSpc>
              <a:defRPr sz="3000">
                <a:solidFill>
                  <a:srgbClr val="032E61"/>
                </a:solidFill>
                <a:latin typeface="+mj-lt"/>
                <a:ea typeface="+mj-ea"/>
                <a:cs typeface="+mj-cs"/>
                <a:sym typeface="Arial"/>
              </a:defRPr>
            </a:lvl1pPr>
          </a:lstStyle>
          <a:p>
            <a:r>
              <a:t>Title Text</a:t>
            </a:r>
          </a:p>
        </p:txBody>
      </p:sp>
      <p:sp>
        <p:nvSpPr>
          <p:cNvPr id="523" name="Google Shape;258;p39"/>
          <p:cNvSpPr txBox="1">
            <a:spLocks noGrp="1"/>
          </p:cNvSpPr>
          <p:nvPr>
            <p:ph type="body" sz="quarter" idx="13"/>
          </p:nvPr>
        </p:nvSpPr>
        <p:spPr>
          <a:xfrm>
            <a:off x="576221" y="4404281"/>
            <a:ext cx="4253102" cy="2101201"/>
          </a:xfrm>
          <a:prstGeom prst="rect">
            <a:avLst/>
          </a:prstGeom>
        </p:spPr>
        <p:txBody>
          <a:bodyPr lIns="91424" tIns="91424" rIns="91424" bIns="91424">
            <a:normAutofit/>
          </a:bodyPr>
          <a:lstStyle/>
          <a:p>
            <a: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pPr>
            <a:endParaRPr/>
          </a:p>
        </p:txBody>
      </p:sp>
      <p:sp>
        <p:nvSpPr>
          <p:cNvPr id="524" name="Google Shape;259;p39"/>
          <p:cNvSpPr/>
          <p:nvPr/>
        </p:nvSpPr>
        <p:spPr>
          <a:xfrm rot="10800000" flipH="1">
            <a:off x="550951" y="924065"/>
            <a:ext cx="17259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525" name="Google Shape;260;p39"/>
          <p:cNvSpPr>
            <a:spLocks noGrp="1"/>
          </p:cNvSpPr>
          <p:nvPr>
            <p:ph type="pic" sz="quarter" idx="14"/>
          </p:nvPr>
        </p:nvSpPr>
        <p:spPr>
          <a:xfrm>
            <a:off x="527770" y="914400"/>
            <a:ext cx="1756500" cy="1737300"/>
          </a:xfrm>
          <a:prstGeom prst="rect">
            <a:avLst/>
          </a:prstGeom>
        </p:spPr>
        <p:txBody>
          <a:bodyPr lIns="91439" tIns="45719" rIns="91439" bIns="45719"/>
          <a:lstStyle/>
          <a:p>
            <a:endParaRPr/>
          </a:p>
        </p:txBody>
      </p:sp>
      <p:sp>
        <p:nvSpPr>
          <p:cNvPr id="526" name="Google Shape;261;p39"/>
          <p:cNvSpPr txBox="1">
            <a:spLocks noGrp="1"/>
          </p:cNvSpPr>
          <p:nvPr>
            <p:ph type="body" sz="quarter" idx="15"/>
          </p:nvPr>
        </p:nvSpPr>
        <p:spPr>
          <a:xfrm>
            <a:off x="5182894" y="4395125"/>
            <a:ext cx="4253101" cy="2123401"/>
          </a:xfrm>
          <a:prstGeom prst="rect">
            <a:avLst/>
          </a:prstGeom>
        </p:spPr>
        <p:txBody>
          <a:bodyPr lIns="91424" tIns="91424" rIns="91424" bIns="91424">
            <a:normAutofit/>
          </a:bodyPr>
          <a:lstStyle/>
          <a:p>
            <a: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pPr>
            <a:endParaRPr/>
          </a:p>
        </p:txBody>
      </p:sp>
      <p:sp>
        <p:nvSpPr>
          <p:cNvPr id="527" name="Google Shape;262;p39"/>
          <p:cNvSpPr txBox="1">
            <a:spLocks noGrp="1"/>
          </p:cNvSpPr>
          <p:nvPr>
            <p:ph type="body" sz="quarter" idx="16"/>
          </p:nvPr>
        </p:nvSpPr>
        <p:spPr>
          <a:xfrm>
            <a:off x="568798" y="3836644"/>
            <a:ext cx="4253102"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28" name="Google Shape;263;p39"/>
          <p:cNvSpPr txBox="1">
            <a:spLocks noGrp="1"/>
          </p:cNvSpPr>
          <p:nvPr>
            <p:ph type="body" sz="quarter" idx="17"/>
          </p:nvPr>
        </p:nvSpPr>
        <p:spPr>
          <a:xfrm>
            <a:off x="5182894" y="3836644"/>
            <a:ext cx="4253101"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29" name="Google Shape;264;p39"/>
          <p:cNvSpPr>
            <a:spLocks noGrp="1"/>
          </p:cNvSpPr>
          <p:nvPr>
            <p:ph type="pic" sz="quarter" idx="18"/>
          </p:nvPr>
        </p:nvSpPr>
        <p:spPr>
          <a:xfrm>
            <a:off x="5833055" y="-4860"/>
            <a:ext cx="6359101" cy="2445601"/>
          </a:xfrm>
          <a:prstGeom prst="rect">
            <a:avLst/>
          </a:prstGeom>
        </p:spPr>
        <p:txBody>
          <a:bodyPr lIns="91439" tIns="45719" rIns="91439" bIns="45719"/>
          <a:lstStyle/>
          <a:p>
            <a:endParaRPr/>
          </a:p>
        </p:txBody>
      </p:sp>
      <p:pic>
        <p:nvPicPr>
          <p:cNvPr id="530" name="Google Shape;265;p39" descr="Google Shape;265;p39"/>
          <p:cNvPicPr>
            <a:picLocks noChangeAspect="1"/>
          </p:cNvPicPr>
          <p:nvPr/>
        </p:nvPicPr>
        <p:blipFill>
          <a:blip r:embed="rId2">
            <a:extLst/>
          </a:blip>
          <a:stretch>
            <a:fillRect/>
          </a:stretch>
        </p:blipFill>
        <p:spPr>
          <a:xfrm>
            <a:off x="11323421" y="6257914"/>
            <a:ext cx="616303" cy="429259"/>
          </a:xfrm>
          <a:prstGeom prst="rect">
            <a:avLst/>
          </a:prstGeom>
          <a:ln w="12700">
            <a:miter lim="400000"/>
          </a:ln>
        </p:spPr>
      </p:pic>
      <p:sp>
        <p:nvSpPr>
          <p:cNvPr id="53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U2 - Customer_Hero_B">
    <p:spTree>
      <p:nvGrpSpPr>
        <p:cNvPr id="1" name=""/>
        <p:cNvGrpSpPr/>
        <p:nvPr/>
      </p:nvGrpSpPr>
      <p:grpSpPr>
        <a:xfrm>
          <a:off x="0" y="0"/>
          <a:ext cx="0" cy="0"/>
          <a:chOff x="0" y="0"/>
          <a:chExt cx="0" cy="0"/>
        </a:xfrm>
      </p:grpSpPr>
      <p:sp>
        <p:nvSpPr>
          <p:cNvPr id="538" name="Google Shape;267;p40"/>
          <p:cNvSpPr/>
          <p:nvPr/>
        </p:nvSpPr>
        <p:spPr>
          <a:xfrm>
            <a:off x="-3" y="0"/>
            <a:ext cx="12192001" cy="6858000"/>
          </a:xfrm>
          <a:prstGeom prst="rect">
            <a:avLst/>
          </a:prstGeom>
          <a:solidFill>
            <a:srgbClr val="F1F4F4"/>
          </a:solidFill>
          <a:ln w="12700">
            <a:miter lim="400000"/>
          </a:ln>
        </p:spPr>
        <p:txBody>
          <a:bodyPr lIns="0" tIns="0" rIns="0" bIns="0"/>
          <a:lstStyle/>
          <a:p>
            <a:pPr algn="ctr">
              <a:defRPr sz="1800">
                <a:solidFill>
                  <a:srgbClr val="FFFFFF"/>
                </a:solidFill>
              </a:defRPr>
            </a:pPr>
            <a:endParaRPr/>
          </a:p>
        </p:txBody>
      </p:sp>
      <p:sp>
        <p:nvSpPr>
          <p:cNvPr id="539" name="Google Shape;268;p40"/>
          <p:cNvSpPr/>
          <p:nvPr/>
        </p:nvSpPr>
        <p:spPr>
          <a:xfrm rot="10800000" flipH="1">
            <a:off x="9776603" y="84"/>
            <a:ext cx="24153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540" name="Google Shape;269;p40"/>
          <p:cNvSpPr/>
          <p:nvPr/>
        </p:nvSpPr>
        <p:spPr>
          <a:xfrm>
            <a:off x="-2" y="0"/>
            <a:ext cx="12192001" cy="2432100"/>
          </a:xfrm>
          <a:prstGeom prst="rect">
            <a:avLst/>
          </a:prstGeom>
          <a:solidFill>
            <a:srgbClr val="205CA0"/>
          </a:solidFill>
          <a:ln w="12700">
            <a:miter lim="400000"/>
          </a:ln>
        </p:spPr>
        <p:txBody>
          <a:bodyPr lIns="0" tIns="0" rIns="0" bIns="0"/>
          <a:lstStyle/>
          <a:p>
            <a:pPr algn="ctr">
              <a:defRPr sz="1800">
                <a:solidFill>
                  <a:srgbClr val="FFFFFF"/>
                </a:solidFill>
              </a:defRPr>
            </a:pPr>
            <a:endParaRPr/>
          </a:p>
        </p:txBody>
      </p:sp>
      <p:sp>
        <p:nvSpPr>
          <p:cNvPr id="541" name="Google Shape;270;p40"/>
          <p:cNvSpPr>
            <a:spLocks noGrp="1"/>
          </p:cNvSpPr>
          <p:nvPr>
            <p:ph type="pic" sz="half" idx="13"/>
          </p:nvPr>
        </p:nvSpPr>
        <p:spPr>
          <a:xfrm>
            <a:off x="-9210" y="-15875"/>
            <a:ext cx="12210600" cy="2454600"/>
          </a:xfrm>
          <a:prstGeom prst="rect">
            <a:avLst/>
          </a:prstGeom>
        </p:spPr>
        <p:txBody>
          <a:bodyPr lIns="91439" tIns="45719" rIns="91439" bIns="45719"/>
          <a:lstStyle/>
          <a:p>
            <a:endParaRPr/>
          </a:p>
        </p:txBody>
      </p:sp>
      <p:sp>
        <p:nvSpPr>
          <p:cNvPr id="542" name="Title Text"/>
          <p:cNvSpPr txBox="1">
            <a:spLocks noGrp="1"/>
          </p:cNvSpPr>
          <p:nvPr>
            <p:ph type="title"/>
          </p:nvPr>
        </p:nvSpPr>
        <p:spPr>
          <a:xfrm>
            <a:off x="576223" y="2753099"/>
            <a:ext cx="9006600" cy="987600"/>
          </a:xfrm>
          <a:prstGeom prst="rect">
            <a:avLst/>
          </a:prstGeom>
        </p:spPr>
        <p:txBody>
          <a:bodyPr lIns="91424" tIns="91424" rIns="91424" bIns="91424">
            <a:normAutofit/>
          </a:bodyPr>
          <a:lstStyle>
            <a:lvl1pPr>
              <a:lnSpc>
                <a:spcPct val="95000"/>
              </a:lnSpc>
              <a:defRPr sz="3000">
                <a:solidFill>
                  <a:srgbClr val="032E61"/>
                </a:solidFill>
                <a:latin typeface="+mj-lt"/>
                <a:ea typeface="+mj-ea"/>
                <a:cs typeface="+mj-cs"/>
                <a:sym typeface="Arial"/>
              </a:defRPr>
            </a:lvl1pPr>
          </a:lstStyle>
          <a:p>
            <a:r>
              <a:t>Title Text</a:t>
            </a:r>
          </a:p>
        </p:txBody>
      </p:sp>
      <p:sp>
        <p:nvSpPr>
          <p:cNvPr id="543" name="Body Level One…"/>
          <p:cNvSpPr txBox="1">
            <a:spLocks noGrp="1"/>
          </p:cNvSpPr>
          <p:nvPr>
            <p:ph type="body" sz="quarter" idx="1"/>
          </p:nvPr>
        </p:nvSpPr>
        <p:spPr>
          <a:xfrm>
            <a:off x="576221" y="4404281"/>
            <a:ext cx="4253102" cy="2101201"/>
          </a:xfrm>
          <a:prstGeom prst="rect">
            <a:avLst/>
          </a:prstGeom>
        </p:spPr>
        <p:txBody>
          <a:bodyPr lIns="91424" tIns="91424" rIns="91424" bIns="91424">
            <a:normAutofit/>
          </a:bodyPr>
          <a:lstStyle>
            <a:lvl1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lvl1pPr>
            <a:lvl2pPr marL="914400" indent="-330200">
              <a:spcBef>
                <a:spcPts val="800"/>
              </a:spcBef>
              <a:buClr>
                <a:srgbClr val="7F7F7F"/>
              </a:buClr>
              <a:buSzPts val="1600"/>
              <a:buFont typeface="Arial"/>
              <a:buChar char="•"/>
              <a:defRPr sz="1600">
                <a:solidFill>
                  <a:srgbClr val="6A625B"/>
                </a:solidFill>
                <a:latin typeface="+mj-lt"/>
                <a:ea typeface="+mj-ea"/>
                <a:cs typeface="+mj-cs"/>
                <a:sym typeface="Arial"/>
              </a:defRPr>
            </a:lvl2pPr>
            <a:lvl3pPr marL="1371600" indent="-330200">
              <a:spcBef>
                <a:spcPts val="800"/>
              </a:spcBef>
              <a:buClr>
                <a:srgbClr val="7F7F7F"/>
              </a:buClr>
              <a:buSzPts val="1600"/>
              <a:buFont typeface="Arial"/>
              <a:buChar char="•"/>
              <a:defRPr sz="1600">
                <a:solidFill>
                  <a:srgbClr val="6A625B"/>
                </a:solidFill>
                <a:latin typeface="+mj-lt"/>
                <a:ea typeface="+mj-ea"/>
                <a:cs typeface="+mj-cs"/>
                <a:sym typeface="Arial"/>
              </a:defRPr>
            </a:lvl3pPr>
            <a:lvl4pPr marL="1828800" indent="-330200">
              <a:spcBef>
                <a:spcPts val="800"/>
              </a:spcBef>
              <a:buClr>
                <a:srgbClr val="7F7F7F"/>
              </a:buClr>
              <a:buSzPts val="1600"/>
              <a:buFont typeface="Arial"/>
              <a:buChar char="•"/>
              <a:defRPr sz="1600">
                <a:solidFill>
                  <a:srgbClr val="6A625B"/>
                </a:solidFill>
                <a:latin typeface="+mj-lt"/>
                <a:ea typeface="+mj-ea"/>
                <a:cs typeface="+mj-cs"/>
                <a:sym typeface="Arial"/>
              </a:defRPr>
            </a:lvl4pPr>
            <a:lvl5pPr marL="0" indent="2057400">
              <a:spcBef>
                <a:spcPts val="800"/>
              </a:spcBef>
              <a:buClr>
                <a:srgbClr val="7F7F7F"/>
              </a:buClr>
              <a:buFont typeface="Arial"/>
              <a:defRPr sz="1600">
                <a:solidFill>
                  <a:srgbClr val="6A625B"/>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 name="Google Shape;273;p40"/>
          <p:cNvSpPr txBox="1">
            <a:spLocks noGrp="1"/>
          </p:cNvSpPr>
          <p:nvPr>
            <p:ph type="body" sz="quarter" idx="14"/>
          </p:nvPr>
        </p:nvSpPr>
        <p:spPr>
          <a:xfrm>
            <a:off x="5182894" y="4395125"/>
            <a:ext cx="4253101" cy="2123401"/>
          </a:xfrm>
          <a:prstGeom prst="rect">
            <a:avLst/>
          </a:prstGeom>
        </p:spPr>
        <p:txBody>
          <a:bodyPr lIns="91424" tIns="91424" rIns="91424" bIns="91424">
            <a:normAutofit/>
          </a:bodyPr>
          <a:lstStyle/>
          <a:p>
            <a: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pPr>
            <a:endParaRPr/>
          </a:p>
        </p:txBody>
      </p:sp>
      <p:sp>
        <p:nvSpPr>
          <p:cNvPr id="545" name="Google Shape;274;p40"/>
          <p:cNvSpPr txBox="1">
            <a:spLocks noGrp="1"/>
          </p:cNvSpPr>
          <p:nvPr>
            <p:ph type="body" sz="quarter" idx="15"/>
          </p:nvPr>
        </p:nvSpPr>
        <p:spPr>
          <a:xfrm>
            <a:off x="568798" y="3836644"/>
            <a:ext cx="4253102"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46" name="Google Shape;275;p40"/>
          <p:cNvSpPr txBox="1">
            <a:spLocks noGrp="1"/>
          </p:cNvSpPr>
          <p:nvPr>
            <p:ph type="body" sz="quarter" idx="16"/>
          </p:nvPr>
        </p:nvSpPr>
        <p:spPr>
          <a:xfrm>
            <a:off x="5182894" y="3836644"/>
            <a:ext cx="4253101"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47" name="Google Shape;276;p40"/>
          <p:cNvSpPr/>
          <p:nvPr/>
        </p:nvSpPr>
        <p:spPr>
          <a:xfrm rot="10800000" flipH="1">
            <a:off x="550951" y="924065"/>
            <a:ext cx="17259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548" name="Google Shape;277;p40"/>
          <p:cNvSpPr>
            <a:spLocks noGrp="1"/>
          </p:cNvSpPr>
          <p:nvPr>
            <p:ph type="pic" sz="quarter" idx="17"/>
          </p:nvPr>
        </p:nvSpPr>
        <p:spPr>
          <a:xfrm>
            <a:off x="527770" y="914400"/>
            <a:ext cx="1756500" cy="1737300"/>
          </a:xfrm>
          <a:prstGeom prst="rect">
            <a:avLst/>
          </a:prstGeom>
        </p:spPr>
        <p:txBody>
          <a:bodyPr lIns="91439" tIns="45719" rIns="91439" bIns="45719"/>
          <a:lstStyle/>
          <a:p>
            <a:endParaRPr/>
          </a:p>
        </p:txBody>
      </p:sp>
      <p:pic>
        <p:nvPicPr>
          <p:cNvPr id="549" name="Google Shape;278;p40" descr="Google Shape;278;p40"/>
          <p:cNvPicPr>
            <a:picLocks noChangeAspect="1"/>
          </p:cNvPicPr>
          <p:nvPr/>
        </p:nvPicPr>
        <p:blipFill>
          <a:blip r:embed="rId2">
            <a:extLst/>
          </a:blip>
          <a:stretch>
            <a:fillRect/>
          </a:stretch>
        </p:blipFill>
        <p:spPr>
          <a:xfrm>
            <a:off x="11323421" y="6257914"/>
            <a:ext cx="616303" cy="429259"/>
          </a:xfrm>
          <a:prstGeom prst="rect">
            <a:avLst/>
          </a:prstGeom>
          <a:ln w="12700">
            <a:miter lim="400000"/>
          </a:ln>
        </p:spPr>
      </p:pic>
      <p:sp>
        <p:nvSpPr>
          <p:cNvPr id="55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U3 - Customer Hero Deep Dive ">
    <p:spTree>
      <p:nvGrpSpPr>
        <p:cNvPr id="1" name=""/>
        <p:cNvGrpSpPr/>
        <p:nvPr/>
      </p:nvGrpSpPr>
      <p:grpSpPr>
        <a:xfrm>
          <a:off x="0" y="0"/>
          <a:ext cx="0" cy="0"/>
          <a:chOff x="0" y="0"/>
          <a:chExt cx="0" cy="0"/>
        </a:xfrm>
      </p:grpSpPr>
      <p:sp>
        <p:nvSpPr>
          <p:cNvPr id="557" name="Google Shape;280;p41"/>
          <p:cNvSpPr/>
          <p:nvPr/>
        </p:nvSpPr>
        <p:spPr>
          <a:xfrm>
            <a:off x="-3" y="0"/>
            <a:ext cx="12192001" cy="6858000"/>
          </a:xfrm>
          <a:prstGeom prst="rect">
            <a:avLst/>
          </a:prstGeom>
          <a:solidFill>
            <a:srgbClr val="F1F4F4"/>
          </a:solidFill>
          <a:ln w="12700">
            <a:miter lim="400000"/>
          </a:ln>
        </p:spPr>
        <p:txBody>
          <a:bodyPr lIns="0" tIns="0" rIns="0" bIns="0"/>
          <a:lstStyle/>
          <a:p>
            <a:pPr algn="ctr">
              <a:defRPr sz="1800">
                <a:solidFill>
                  <a:srgbClr val="FFFFFF"/>
                </a:solidFill>
              </a:defRPr>
            </a:pPr>
            <a:endParaRPr/>
          </a:p>
        </p:txBody>
      </p:sp>
      <p:sp>
        <p:nvSpPr>
          <p:cNvPr id="558" name="Google Shape;281;p41"/>
          <p:cNvSpPr/>
          <p:nvPr/>
        </p:nvSpPr>
        <p:spPr>
          <a:xfrm rot="10800000" flipH="1">
            <a:off x="9776603" y="84"/>
            <a:ext cx="24153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559" name="Google Shape;282;p41"/>
          <p:cNvSpPr/>
          <p:nvPr/>
        </p:nvSpPr>
        <p:spPr>
          <a:xfrm>
            <a:off x="-4574" y="0"/>
            <a:ext cx="12201302" cy="1070700"/>
          </a:xfrm>
          <a:prstGeom prst="rect">
            <a:avLst/>
          </a:prstGeom>
          <a:solidFill>
            <a:srgbClr val="205CA0"/>
          </a:solidFill>
          <a:ln w="12700">
            <a:miter lim="400000"/>
          </a:ln>
        </p:spPr>
        <p:txBody>
          <a:bodyPr lIns="0" tIns="0" rIns="0" bIns="0" anchor="ctr"/>
          <a:lstStyle/>
          <a:p>
            <a:pPr>
              <a:lnSpc>
                <a:spcPct val="90000"/>
              </a:lnSpc>
              <a:defRPr sz="2400">
                <a:solidFill>
                  <a:srgbClr val="FFFFFF"/>
                </a:solidFill>
              </a:defRPr>
            </a:pPr>
            <a:endParaRPr/>
          </a:p>
        </p:txBody>
      </p:sp>
      <p:sp>
        <p:nvSpPr>
          <p:cNvPr id="560" name="Title Text"/>
          <p:cNvSpPr txBox="1">
            <a:spLocks noGrp="1"/>
          </p:cNvSpPr>
          <p:nvPr>
            <p:ph type="title"/>
          </p:nvPr>
        </p:nvSpPr>
        <p:spPr>
          <a:xfrm>
            <a:off x="1772886" y="-9076"/>
            <a:ext cx="10423802" cy="1080001"/>
          </a:xfrm>
          <a:prstGeom prst="rect">
            <a:avLst/>
          </a:prstGeom>
        </p:spPr>
        <p:txBody>
          <a:bodyPr lIns="91424" tIns="91424" rIns="91424" bIns="91424" anchor="ctr">
            <a:normAutofit/>
          </a:bodyPr>
          <a:lstStyle>
            <a:lvl1pPr>
              <a:defRPr sz="2400">
                <a:solidFill>
                  <a:srgbClr val="FFFFFF"/>
                </a:solidFill>
                <a:latin typeface="+mj-lt"/>
                <a:ea typeface="+mj-ea"/>
                <a:cs typeface="+mj-cs"/>
                <a:sym typeface="Arial"/>
              </a:defRPr>
            </a:lvl1pPr>
          </a:lstStyle>
          <a:p>
            <a:r>
              <a:t>Title Text</a:t>
            </a:r>
          </a:p>
        </p:txBody>
      </p:sp>
      <p:sp>
        <p:nvSpPr>
          <p:cNvPr id="561" name="Body Level One…"/>
          <p:cNvSpPr txBox="1">
            <a:spLocks noGrp="1"/>
          </p:cNvSpPr>
          <p:nvPr>
            <p:ph type="body" sz="quarter" idx="1"/>
          </p:nvPr>
        </p:nvSpPr>
        <p:spPr>
          <a:xfrm>
            <a:off x="576221" y="1986921"/>
            <a:ext cx="4399202" cy="2504401"/>
          </a:xfrm>
          <a:prstGeom prst="rect">
            <a:avLst/>
          </a:prstGeom>
        </p:spPr>
        <p:txBody>
          <a:bodyPr lIns="91424" tIns="91424" rIns="91424" bIns="91424">
            <a:normAutofit/>
          </a:bodyPr>
          <a:lstStyle>
            <a:lvl1pPr marL="457200" indent="-330200">
              <a:spcBef>
                <a:spcPts val="800"/>
              </a:spcBef>
              <a:buClr>
                <a:srgbClr val="7F7F7F"/>
              </a:buClr>
              <a:buSzPts val="1600"/>
              <a:buFont typeface="Arial"/>
              <a:buChar char="​"/>
              <a:defRPr sz="1600">
                <a:solidFill>
                  <a:srgbClr val="59575C"/>
                </a:solidFill>
                <a:latin typeface="+mj-lt"/>
                <a:ea typeface="+mj-ea"/>
                <a:cs typeface="+mj-cs"/>
                <a:sym typeface="Arial"/>
              </a:defRPr>
            </a:lvl1pPr>
            <a:lvl2pPr marL="914400" indent="-330200">
              <a:spcBef>
                <a:spcPts val="800"/>
              </a:spcBef>
              <a:buClr>
                <a:srgbClr val="7F7F7F"/>
              </a:buClr>
              <a:buSzPts val="1600"/>
              <a:buFont typeface="Arial"/>
              <a:buChar char="•"/>
              <a:defRPr sz="1600">
                <a:solidFill>
                  <a:srgbClr val="59575C"/>
                </a:solidFill>
                <a:latin typeface="+mj-lt"/>
                <a:ea typeface="+mj-ea"/>
                <a:cs typeface="+mj-cs"/>
                <a:sym typeface="Arial"/>
              </a:defRPr>
            </a:lvl2pPr>
            <a:lvl3pPr marL="1371600" indent="-330200">
              <a:spcBef>
                <a:spcPts val="800"/>
              </a:spcBef>
              <a:buClr>
                <a:srgbClr val="7F7F7F"/>
              </a:buClr>
              <a:buSzPts val="1600"/>
              <a:buFont typeface="Arial"/>
              <a:buChar char="•"/>
              <a:defRPr sz="1600">
                <a:solidFill>
                  <a:srgbClr val="59575C"/>
                </a:solidFill>
                <a:latin typeface="+mj-lt"/>
                <a:ea typeface="+mj-ea"/>
                <a:cs typeface="+mj-cs"/>
                <a:sym typeface="Arial"/>
              </a:defRPr>
            </a:lvl3pPr>
            <a:lvl4pPr marL="1828800" indent="-330200">
              <a:spcBef>
                <a:spcPts val="800"/>
              </a:spcBef>
              <a:buClr>
                <a:srgbClr val="7F7F7F"/>
              </a:buClr>
              <a:buSzPts val="1600"/>
              <a:buFont typeface="Arial"/>
              <a:buChar char="•"/>
              <a:defRPr sz="1600">
                <a:solidFill>
                  <a:srgbClr val="59575C"/>
                </a:solidFill>
                <a:latin typeface="+mj-lt"/>
                <a:ea typeface="+mj-ea"/>
                <a:cs typeface="+mj-cs"/>
                <a:sym typeface="Arial"/>
              </a:defRPr>
            </a:lvl4pPr>
            <a:lvl5pPr marL="0" indent="2057400">
              <a:spcBef>
                <a:spcPts val="800"/>
              </a:spcBef>
              <a:buClr>
                <a:srgbClr val="7F7F7F"/>
              </a:buClr>
              <a:buFont typeface="Arial"/>
              <a:defRPr sz="16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2" name="Google Shape;285;p41"/>
          <p:cNvSpPr txBox="1">
            <a:spLocks noGrp="1"/>
          </p:cNvSpPr>
          <p:nvPr>
            <p:ph type="body" sz="quarter" idx="13"/>
          </p:nvPr>
        </p:nvSpPr>
        <p:spPr>
          <a:xfrm>
            <a:off x="5344567" y="1977767"/>
            <a:ext cx="4229101" cy="1782001"/>
          </a:xfrm>
          <a:prstGeom prst="rect">
            <a:avLst/>
          </a:prstGeom>
        </p:spPr>
        <p:txBody>
          <a:bodyPr lIns="91424" tIns="91424" rIns="91424" bIns="91424">
            <a:normAutofit/>
          </a:bodyPr>
          <a:lstStyle/>
          <a:p>
            <a: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pPr>
            <a:endParaRPr/>
          </a:p>
        </p:txBody>
      </p:sp>
      <p:sp>
        <p:nvSpPr>
          <p:cNvPr id="563" name="Google Shape;286;p41"/>
          <p:cNvSpPr txBox="1">
            <a:spLocks noGrp="1"/>
          </p:cNvSpPr>
          <p:nvPr>
            <p:ph type="body" sz="quarter" idx="14"/>
          </p:nvPr>
        </p:nvSpPr>
        <p:spPr>
          <a:xfrm>
            <a:off x="568798" y="1419286"/>
            <a:ext cx="4399202"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64" name="Google Shape;287;p41"/>
          <p:cNvSpPr txBox="1">
            <a:spLocks noGrp="1"/>
          </p:cNvSpPr>
          <p:nvPr>
            <p:ph type="body" sz="quarter" idx="15"/>
          </p:nvPr>
        </p:nvSpPr>
        <p:spPr>
          <a:xfrm>
            <a:off x="5344567" y="1419286"/>
            <a:ext cx="4229101"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sp>
        <p:nvSpPr>
          <p:cNvPr id="565" name="Google Shape;288;p41"/>
          <p:cNvSpPr/>
          <p:nvPr/>
        </p:nvSpPr>
        <p:spPr>
          <a:xfrm rot="10800000" flipH="1">
            <a:off x="531614" y="189441"/>
            <a:ext cx="1141800" cy="1135800"/>
          </a:xfrm>
          <a:prstGeom prst="roundRect">
            <a:avLst>
              <a:gd name="adj" fmla="val 11122"/>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566" name="Google Shape;289;p41"/>
          <p:cNvSpPr>
            <a:spLocks noGrp="1"/>
          </p:cNvSpPr>
          <p:nvPr>
            <p:ph type="pic" sz="quarter" idx="16"/>
          </p:nvPr>
        </p:nvSpPr>
        <p:spPr>
          <a:xfrm>
            <a:off x="530290" y="169438"/>
            <a:ext cx="1167601" cy="1155002"/>
          </a:xfrm>
          <a:prstGeom prst="rect">
            <a:avLst/>
          </a:prstGeom>
        </p:spPr>
        <p:txBody>
          <a:bodyPr lIns="91439" tIns="45719" rIns="91439" bIns="45719"/>
          <a:lstStyle/>
          <a:p>
            <a:endParaRPr/>
          </a:p>
        </p:txBody>
      </p:sp>
      <p:sp>
        <p:nvSpPr>
          <p:cNvPr id="567" name="Google Shape;290;p41"/>
          <p:cNvSpPr txBox="1">
            <a:spLocks noGrp="1"/>
          </p:cNvSpPr>
          <p:nvPr>
            <p:ph type="body" sz="quarter" idx="17"/>
          </p:nvPr>
        </p:nvSpPr>
        <p:spPr>
          <a:xfrm>
            <a:off x="576222" y="5171988"/>
            <a:ext cx="4458900" cy="1373101"/>
          </a:xfrm>
          <a:prstGeom prst="rect">
            <a:avLst/>
          </a:prstGeom>
        </p:spPr>
        <p:txBody>
          <a:bodyPr lIns="91424" tIns="91424" rIns="91424" bIns="91424">
            <a:normAutofit/>
          </a:bodyPr>
          <a:lstStyle/>
          <a:p>
            <a:pPr marL="457200" indent="-330200">
              <a:spcBef>
                <a:spcPts val="800"/>
              </a:spcBef>
              <a:buClr>
                <a:srgbClr val="7F7F7F"/>
              </a:buClr>
              <a:buSzPts val="1600"/>
              <a:buFont typeface="Arial"/>
              <a:buChar char="​"/>
              <a:defRPr sz="1600">
                <a:solidFill>
                  <a:srgbClr val="6A625B"/>
                </a:solidFill>
                <a:latin typeface="+mj-lt"/>
                <a:ea typeface="+mj-ea"/>
                <a:cs typeface="+mj-cs"/>
                <a:sym typeface="Arial"/>
              </a:defRPr>
            </a:pPr>
            <a:endParaRPr/>
          </a:p>
        </p:txBody>
      </p:sp>
      <p:sp>
        <p:nvSpPr>
          <p:cNvPr id="568" name="Google Shape;291;p41"/>
          <p:cNvSpPr txBox="1">
            <a:spLocks noGrp="1"/>
          </p:cNvSpPr>
          <p:nvPr>
            <p:ph type="body" sz="quarter" idx="18"/>
          </p:nvPr>
        </p:nvSpPr>
        <p:spPr>
          <a:xfrm>
            <a:off x="576221" y="4613507"/>
            <a:ext cx="4435802" cy="466801"/>
          </a:xfrm>
          <a:prstGeom prst="rect">
            <a:avLst/>
          </a:prstGeom>
        </p:spPr>
        <p:txBody>
          <a:bodyPr lIns="91424" tIns="91424" rIns="91424" bIns="91424" anchor="b">
            <a:normAutofit/>
          </a:bodyPr>
          <a:lstStyle/>
          <a:p>
            <a:pPr marL="457200" indent="-342900">
              <a:spcBef>
                <a:spcPts val="1100"/>
              </a:spcBef>
              <a:buClr>
                <a:srgbClr val="7F7F7F"/>
              </a:buClr>
              <a:buSzPts val="1800"/>
              <a:buFont typeface="Arial"/>
              <a:buChar char="​"/>
              <a:defRPr sz="1800" b="1">
                <a:solidFill>
                  <a:srgbClr val="59575C"/>
                </a:solidFill>
                <a:latin typeface="+mj-lt"/>
                <a:ea typeface="+mj-ea"/>
                <a:cs typeface="+mj-cs"/>
                <a:sym typeface="Arial"/>
              </a:defRPr>
            </a:pPr>
            <a:endParaRPr/>
          </a:p>
        </p:txBody>
      </p:sp>
      <p:pic>
        <p:nvPicPr>
          <p:cNvPr id="569" name="Google Shape;292;p41" descr="Google Shape;292;p41"/>
          <p:cNvPicPr>
            <a:picLocks noChangeAspect="1"/>
          </p:cNvPicPr>
          <p:nvPr/>
        </p:nvPicPr>
        <p:blipFill>
          <a:blip r:embed="rId2">
            <a:extLst/>
          </a:blip>
          <a:stretch>
            <a:fillRect/>
          </a:stretch>
        </p:blipFill>
        <p:spPr>
          <a:xfrm>
            <a:off x="11323421" y="6257914"/>
            <a:ext cx="616303" cy="429259"/>
          </a:xfrm>
          <a:prstGeom prst="rect">
            <a:avLst/>
          </a:prstGeom>
          <a:ln w="12700">
            <a:miter lim="400000"/>
          </a:ln>
        </p:spPr>
      </p:pic>
      <p:sp>
        <p:nvSpPr>
          <p:cNvPr id="57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831850" y="1709738"/>
            <a:ext cx="10515600" cy="2852737"/>
          </a:xfrm>
          <a:prstGeom prst="rect">
            <a:avLst/>
          </a:prstGeom>
        </p:spPr>
        <p:txBody>
          <a:bodyPr>
            <a:normAutofit/>
          </a:bodyPr>
          <a:lstStyle/>
          <a:p>
            <a:r>
              <a:t>Title Text</a:t>
            </a:r>
          </a:p>
        </p:txBody>
      </p:sp>
      <p:sp>
        <p:nvSpPr>
          <p:cNvPr id="42" name="Body Level One…"/>
          <p:cNvSpPr txBox="1">
            <a:spLocks noGrp="1"/>
          </p:cNvSpPr>
          <p:nvPr>
            <p:ph type="body" sz="quarter" idx="1"/>
          </p:nvPr>
        </p:nvSpPr>
        <p:spPr>
          <a:xfrm>
            <a:off x="831850" y="4589462"/>
            <a:ext cx="10515600" cy="150019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W - Guide Placement ">
    <p:spTree>
      <p:nvGrpSpPr>
        <p:cNvPr id="1" name=""/>
        <p:cNvGrpSpPr/>
        <p:nvPr/>
      </p:nvGrpSpPr>
      <p:grpSpPr>
        <a:xfrm>
          <a:off x="0" y="0"/>
          <a:ext cx="0" cy="0"/>
          <a:chOff x="0" y="0"/>
          <a:chExt cx="0" cy="0"/>
        </a:xfrm>
      </p:grpSpPr>
      <p:pic>
        <p:nvPicPr>
          <p:cNvPr id="577"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578"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579"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580" name="Google Shape;294;p42"/>
          <p:cNvSpPr txBox="1"/>
          <p:nvPr/>
        </p:nvSpPr>
        <p:spPr>
          <a:xfrm>
            <a:off x="7117028" y="2289701"/>
            <a:ext cx="4435201" cy="359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24" tIns="60924" rIns="60924" bIns="60924">
            <a:spAutoFit/>
          </a:bodyPr>
          <a:lstStyle/>
          <a:p>
            <a:pPr>
              <a:defRPr sz="1600" b="1">
                <a:solidFill>
                  <a:srgbClr val="00A1E0"/>
                </a:solidFill>
              </a:defRPr>
            </a:pPr>
            <a:r>
              <a:t>Realigning Guides</a:t>
            </a:r>
          </a:p>
          <a:p>
            <a:pPr>
              <a:spcBef>
                <a:spcPts val="800"/>
              </a:spcBef>
              <a:defRPr>
                <a:solidFill>
                  <a:srgbClr val="59575C"/>
                </a:solidFill>
              </a:defRPr>
            </a:pPr>
            <a:r>
              <a:t>Guides can can easily be bumped and moved accidentally.  </a:t>
            </a:r>
          </a:p>
          <a:p>
            <a:pPr>
              <a:spcBef>
                <a:spcPts val="800"/>
              </a:spcBef>
              <a:defRPr>
                <a:solidFill>
                  <a:srgbClr val="59575C"/>
                </a:solidFill>
              </a:defRPr>
            </a:pPr>
            <a:r>
              <a:t>This slide layout show you how to reset your guides. </a:t>
            </a:r>
          </a:p>
          <a:p>
            <a:pPr>
              <a:spcBef>
                <a:spcPts val="800"/>
              </a:spcBef>
              <a:defRPr b="1">
                <a:solidFill>
                  <a:srgbClr val="59575C"/>
                </a:solidFill>
              </a:defRPr>
            </a:pPr>
            <a:r>
              <a:t>NOTE: </a:t>
            </a:r>
            <a:r>
              <a:rPr b="0"/>
              <a:t>When working on any older deck, be sure to check and ensure that the guides in your deck are set.</a:t>
            </a:r>
          </a:p>
          <a:p>
            <a:pPr indent="-76200">
              <a:spcBef>
                <a:spcPts val="800"/>
              </a:spcBef>
              <a:buClr>
                <a:srgbClr val="59575C"/>
              </a:buClr>
              <a:buSzPts val="1200"/>
              <a:buAutoNum type="arabicPeriod"/>
              <a:defRPr b="1">
                <a:solidFill>
                  <a:srgbClr val="59575C"/>
                </a:solidFill>
              </a:defRPr>
            </a:pPr>
            <a:r>
              <a:t> Turn on your guides </a:t>
            </a:r>
          </a:p>
          <a:p>
            <a:pPr indent="-76200">
              <a:spcBef>
                <a:spcPts val="800"/>
              </a:spcBef>
              <a:buClr>
                <a:srgbClr val="59575C"/>
              </a:buClr>
              <a:buSzPts val="1200"/>
              <a:buAutoNum type="arabicPeriod"/>
              <a:defRPr b="1">
                <a:solidFill>
                  <a:srgbClr val="59575C"/>
                </a:solidFill>
              </a:defRPr>
            </a:pPr>
            <a:r>
              <a:t> Insert a new slide the using the Guide Layout slide option.</a:t>
            </a:r>
          </a:p>
          <a:p>
            <a:pPr indent="-76200">
              <a:spcBef>
                <a:spcPts val="800"/>
              </a:spcBef>
              <a:buClr>
                <a:srgbClr val="59575C"/>
              </a:buClr>
              <a:buSzPts val="1200"/>
              <a:buAutoNum type="arabicPeriod"/>
              <a:defRPr b="1">
                <a:solidFill>
                  <a:srgbClr val="59575C"/>
                </a:solidFill>
              </a:defRPr>
            </a:pPr>
            <a:r>
              <a:t> Do your guides align with the orange lines in the new slide?  </a:t>
            </a:r>
            <a:r>
              <a:rPr b="0"/>
              <a:t>If yes, your guides are set, if not, proceed then realign each of the lines to line up with the lines shown on this page. </a:t>
            </a:r>
          </a:p>
          <a:p>
            <a:pPr indent="-76200">
              <a:spcBef>
                <a:spcPts val="800"/>
              </a:spcBef>
              <a:buClr>
                <a:srgbClr val="59575C"/>
              </a:buClr>
              <a:buSzPts val="1200"/>
              <a:buAutoNum type="arabicPeriod"/>
              <a:defRPr b="1">
                <a:solidFill>
                  <a:srgbClr val="59575C"/>
                </a:solidFill>
              </a:defRPr>
            </a:pPr>
            <a:r>
              <a:t> Once guides are reset, delete the Guide Layout Slide</a:t>
            </a:r>
          </a:p>
          <a:p>
            <a:pPr>
              <a:spcBef>
                <a:spcPts val="800"/>
              </a:spcBef>
            </a:pPr>
            <a:endParaRPr sz="1300">
              <a:solidFill>
                <a:srgbClr val="59575C"/>
              </a:solidFill>
            </a:endParaRPr>
          </a:p>
        </p:txBody>
      </p:sp>
      <p:sp>
        <p:nvSpPr>
          <p:cNvPr id="581" name="Google Shape;295;p42"/>
          <p:cNvSpPr txBox="1"/>
          <p:nvPr/>
        </p:nvSpPr>
        <p:spPr>
          <a:xfrm>
            <a:off x="1117890" y="2289705"/>
            <a:ext cx="4725601" cy="3495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24" tIns="60924" rIns="60924" bIns="60924">
            <a:spAutoFit/>
          </a:bodyPr>
          <a:lstStyle/>
          <a:p>
            <a:pPr>
              <a:defRPr sz="1600" b="1">
                <a:solidFill>
                  <a:srgbClr val="032E61"/>
                </a:solidFill>
              </a:defRPr>
            </a:pPr>
            <a:r>
              <a:t>What are Drawing Guides?  </a:t>
            </a:r>
          </a:p>
          <a:p>
            <a:pPr>
              <a:spcBef>
                <a:spcPts val="800"/>
              </a:spcBef>
              <a:defRPr>
                <a:solidFill>
                  <a:srgbClr val="59575C"/>
                </a:solidFill>
              </a:defRPr>
            </a:pPr>
            <a:r>
              <a:t>This lines that that appear on all pages in the same spot, but don’t show up when you print or view deck in Show mode.  </a:t>
            </a:r>
          </a:p>
          <a:p>
            <a:pPr>
              <a:spcBef>
                <a:spcPts val="800"/>
              </a:spcBef>
              <a:defRPr>
                <a:solidFill>
                  <a:srgbClr val="59575C"/>
                </a:solidFill>
              </a:defRPr>
            </a:pPr>
            <a:r>
              <a:t>Think of them as internal margins for the proper alignment and consistent placement of content. Object will snap to them and they are also perfect for cropping an image to. </a:t>
            </a:r>
          </a:p>
          <a:p>
            <a:pPr>
              <a:spcBef>
                <a:spcPts val="800"/>
              </a:spcBef>
              <a:defRPr>
                <a:solidFill>
                  <a:srgbClr val="59575C"/>
                </a:solidFill>
              </a:defRPr>
            </a:pPr>
            <a:r>
              <a:t>This template has pre-made guides that delineate where your workspace is.  </a:t>
            </a:r>
            <a:br/>
            <a:br/>
            <a:r>
              <a:rPr sz="1600" b="1">
                <a:solidFill>
                  <a:srgbClr val="032E61"/>
                </a:solidFill>
              </a:rPr>
              <a:t>How to Turn Guides On and Off</a:t>
            </a:r>
          </a:p>
          <a:p>
            <a:pPr>
              <a:spcBef>
                <a:spcPts val="800"/>
              </a:spcBef>
              <a:defRPr b="1">
                <a:solidFill>
                  <a:srgbClr val="59575C"/>
                </a:solidFill>
              </a:defRPr>
            </a:pPr>
            <a:r>
              <a:t>Windows: </a:t>
            </a:r>
            <a:r>
              <a:rPr b="0"/>
              <a:t>ALT + F9 or Right click in blue area off workspace &gt;Grids and Guides&gt;Display Drawing Guides on Screen</a:t>
            </a:r>
          </a:p>
          <a:p>
            <a:pPr>
              <a:spcBef>
                <a:spcPts val="800"/>
              </a:spcBef>
              <a:defRPr b="1">
                <a:solidFill>
                  <a:srgbClr val="59575C"/>
                </a:solidFill>
              </a:defRPr>
            </a:pPr>
            <a:r>
              <a:t>Mac 2011: </a:t>
            </a:r>
            <a:r>
              <a:rPr b="0"/>
              <a:t>Control + Option + Command + G or </a:t>
            </a:r>
            <a:br>
              <a:rPr b="0"/>
            </a:br>
            <a:r>
              <a:rPr b="0"/>
              <a:t>View&gt;Guides&gt;Static Guides</a:t>
            </a:r>
          </a:p>
          <a:p>
            <a:pPr>
              <a:spcBef>
                <a:spcPts val="800"/>
              </a:spcBef>
              <a:defRPr b="1">
                <a:solidFill>
                  <a:srgbClr val="59575C"/>
                </a:solidFill>
              </a:defRPr>
            </a:pPr>
            <a:r>
              <a:t>MAC 2008:   </a:t>
            </a:r>
            <a:r>
              <a:rPr b="0"/>
              <a:t>Command + G or View&gt;Guides&gt;Static Guides</a:t>
            </a:r>
          </a:p>
        </p:txBody>
      </p:sp>
      <p:sp>
        <p:nvSpPr>
          <p:cNvPr id="582" name="Google Shape;296;p42"/>
          <p:cNvSpPr txBox="1"/>
          <p:nvPr/>
        </p:nvSpPr>
        <p:spPr>
          <a:xfrm>
            <a:off x="7499718" y="1776413"/>
            <a:ext cx="3660001" cy="442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r">
              <a:defRPr>
                <a:solidFill>
                  <a:srgbClr val="3EA1E0"/>
                </a:solidFill>
              </a:defRPr>
            </a:lvl1pPr>
          </a:lstStyle>
          <a:p>
            <a:r>
              <a:t>The left and right top and bottom corners only area you should work within on your slides.</a:t>
            </a:r>
          </a:p>
        </p:txBody>
      </p:sp>
      <p:sp>
        <p:nvSpPr>
          <p:cNvPr id="583" name="Google Shape;297;p42"/>
          <p:cNvSpPr/>
          <p:nvPr/>
        </p:nvSpPr>
        <p:spPr>
          <a:xfrm flipV="1">
            <a:off x="6097209" y="-5432112"/>
            <a:ext cx="1" cy="12188701"/>
          </a:xfrm>
          <a:prstGeom prst="line">
            <a:avLst/>
          </a:prstGeom>
          <a:ln w="19050">
            <a:solidFill>
              <a:srgbClr val="3D867D"/>
            </a:solidFill>
          </a:ln>
        </p:spPr>
        <p:txBody>
          <a:bodyPr lIns="0" tIns="0" rIns="0" bIns="0"/>
          <a:lstStyle/>
          <a:p>
            <a:pPr>
              <a:defRPr sz="1400">
                <a:solidFill>
                  <a:srgbClr val="000000"/>
                </a:solidFill>
              </a:defRPr>
            </a:pPr>
            <a:endParaRPr/>
          </a:p>
        </p:txBody>
      </p:sp>
      <p:grpSp>
        <p:nvGrpSpPr>
          <p:cNvPr id="594" name="Google Shape;298;p42"/>
          <p:cNvGrpSpPr/>
          <p:nvPr/>
        </p:nvGrpSpPr>
        <p:grpSpPr>
          <a:xfrm>
            <a:off x="501965" y="-4626444"/>
            <a:ext cx="11188839" cy="17188459"/>
            <a:chOff x="38" y="1"/>
            <a:chExt cx="11188838" cy="17188458"/>
          </a:xfrm>
        </p:grpSpPr>
        <p:sp>
          <p:nvSpPr>
            <p:cNvPr id="584" name="Google Shape;299;p42"/>
            <p:cNvSpPr/>
            <p:nvPr/>
          </p:nvSpPr>
          <p:spPr>
            <a:xfrm flipH="1">
              <a:off x="106267" y="4626445"/>
              <a:ext cx="1" cy="6858000"/>
            </a:xfrm>
            <a:prstGeom prst="line">
              <a:avLst/>
            </a:prstGeom>
            <a:noFill/>
            <a:ln w="19050"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585" name="Google Shape;300;p42"/>
            <p:cNvSpPr/>
            <p:nvPr/>
          </p:nvSpPr>
          <p:spPr>
            <a:xfrm flipH="1">
              <a:off x="11120469" y="4624857"/>
              <a:ext cx="1" cy="6858000"/>
            </a:xfrm>
            <a:prstGeom prst="line">
              <a:avLst/>
            </a:prstGeom>
            <a:noFill/>
            <a:ln w="19050"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586" name="Google Shape;301;p42"/>
            <p:cNvSpPr/>
            <p:nvPr/>
          </p:nvSpPr>
          <p:spPr>
            <a:xfrm flipV="1">
              <a:off x="5595520" y="4740784"/>
              <a:ext cx="1" cy="12188700"/>
            </a:xfrm>
            <a:prstGeom prst="line">
              <a:avLst/>
            </a:prstGeom>
            <a:noFill/>
            <a:ln w="9525"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587" name="Google Shape;302;p42"/>
            <p:cNvSpPr/>
            <p:nvPr/>
          </p:nvSpPr>
          <p:spPr>
            <a:xfrm flipV="1">
              <a:off x="5595520" y="290047"/>
              <a:ext cx="1" cy="12188700"/>
            </a:xfrm>
            <a:prstGeom prst="line">
              <a:avLst/>
            </a:prstGeom>
            <a:noFill/>
            <a:ln w="19050"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588" name="Google Shape;303;p42"/>
            <p:cNvSpPr/>
            <p:nvPr/>
          </p:nvSpPr>
          <p:spPr>
            <a:xfrm rot="8100000" flipH="1">
              <a:off x="10745765" y="6391388"/>
              <a:ext cx="364444" cy="373465"/>
            </a:xfrm>
            <a:prstGeom prst="rightArrow">
              <a:avLst>
                <a:gd name="adj1" fmla="val 50000"/>
                <a:gd name="adj2" fmla="val 50000"/>
              </a:avLst>
            </a:prstGeom>
            <a:solidFill>
              <a:srgbClr val="8D837B"/>
            </a:solidFill>
            <a:ln w="12700" cap="flat">
              <a:noFill/>
              <a:miter lim="400000"/>
            </a:ln>
            <a:effectLst/>
          </p:spPr>
          <p:txBody>
            <a:bodyPr wrap="square" lIns="0" tIns="0" rIns="0" bIns="0" numCol="1" anchor="t">
              <a:noAutofit/>
            </a:bodyPr>
            <a:lstStyle/>
            <a:p>
              <a:pPr algn="ctr">
                <a:defRPr sz="1800">
                  <a:solidFill>
                    <a:srgbClr val="FFFFFF"/>
                  </a:solidFill>
                </a:defRPr>
              </a:pPr>
              <a:endParaRPr/>
            </a:p>
          </p:txBody>
        </p:sp>
        <p:sp>
          <p:nvSpPr>
            <p:cNvPr id="589" name="Google Shape;304;p42"/>
            <p:cNvSpPr/>
            <p:nvPr/>
          </p:nvSpPr>
          <p:spPr>
            <a:xfrm rot="13500000">
              <a:off x="78706" y="6391388"/>
              <a:ext cx="364444" cy="373465"/>
            </a:xfrm>
            <a:prstGeom prst="rightArrow">
              <a:avLst>
                <a:gd name="adj1" fmla="val 50000"/>
                <a:gd name="adj2" fmla="val 50000"/>
              </a:avLst>
            </a:prstGeom>
            <a:solidFill>
              <a:srgbClr val="8D837B"/>
            </a:solidFill>
            <a:ln w="12700" cap="flat">
              <a:noFill/>
              <a:miter lim="400000"/>
            </a:ln>
            <a:effectLst/>
          </p:spPr>
          <p:txBody>
            <a:bodyPr wrap="square" lIns="0" tIns="0" rIns="0" bIns="0" numCol="1" anchor="t">
              <a:noAutofit/>
            </a:bodyPr>
            <a:lstStyle/>
            <a:p>
              <a:pPr algn="ctr">
                <a:defRPr sz="1800">
                  <a:solidFill>
                    <a:srgbClr val="FFFFFF"/>
                  </a:solidFill>
                </a:defRPr>
              </a:pPr>
              <a:endParaRPr/>
            </a:p>
          </p:txBody>
        </p:sp>
        <p:sp>
          <p:nvSpPr>
            <p:cNvPr id="590" name="Google Shape;305;p42"/>
            <p:cNvSpPr/>
            <p:nvPr/>
          </p:nvSpPr>
          <p:spPr>
            <a:xfrm rot="2700000">
              <a:off x="10745765" y="10265157"/>
              <a:ext cx="364443" cy="373465"/>
            </a:xfrm>
            <a:prstGeom prst="rightArrow">
              <a:avLst>
                <a:gd name="adj1" fmla="val 50000"/>
                <a:gd name="adj2" fmla="val 50000"/>
              </a:avLst>
            </a:prstGeom>
            <a:solidFill>
              <a:srgbClr val="8D837B"/>
            </a:solidFill>
            <a:ln w="12700" cap="flat">
              <a:noFill/>
              <a:miter lim="400000"/>
            </a:ln>
            <a:effectLst/>
          </p:spPr>
          <p:txBody>
            <a:bodyPr wrap="square" lIns="0" tIns="0" rIns="0" bIns="0" numCol="1" anchor="t">
              <a:noAutofit/>
            </a:bodyPr>
            <a:lstStyle/>
            <a:p>
              <a:pPr algn="ctr">
                <a:defRPr sz="1800">
                  <a:solidFill>
                    <a:srgbClr val="FFFFFF"/>
                  </a:solidFill>
                </a:defRPr>
              </a:pPr>
              <a:endParaRPr/>
            </a:p>
          </p:txBody>
        </p:sp>
        <p:sp>
          <p:nvSpPr>
            <p:cNvPr id="591" name="Google Shape;306;p42"/>
            <p:cNvSpPr/>
            <p:nvPr/>
          </p:nvSpPr>
          <p:spPr>
            <a:xfrm rot="18900000" flipH="1">
              <a:off x="78706" y="10265157"/>
              <a:ext cx="364444" cy="373465"/>
            </a:xfrm>
            <a:prstGeom prst="rightArrow">
              <a:avLst>
                <a:gd name="adj1" fmla="val 50000"/>
                <a:gd name="adj2" fmla="val 50000"/>
              </a:avLst>
            </a:prstGeom>
            <a:solidFill>
              <a:srgbClr val="8D837B"/>
            </a:solidFill>
            <a:ln w="12700" cap="flat">
              <a:noFill/>
              <a:miter lim="400000"/>
            </a:ln>
            <a:effectLst/>
          </p:spPr>
          <p:txBody>
            <a:bodyPr wrap="square" lIns="0" tIns="0" rIns="0" bIns="0" numCol="1" anchor="t">
              <a:noAutofit/>
            </a:bodyPr>
            <a:lstStyle/>
            <a:p>
              <a:pPr algn="ctr">
                <a:defRPr sz="1800">
                  <a:solidFill>
                    <a:srgbClr val="FFFFFF"/>
                  </a:solidFill>
                </a:defRPr>
              </a:pPr>
              <a:endParaRPr/>
            </a:p>
          </p:txBody>
        </p:sp>
        <p:sp>
          <p:nvSpPr>
            <p:cNvPr id="592" name="Google Shape;307;p42"/>
            <p:cNvSpPr/>
            <p:nvPr/>
          </p:nvSpPr>
          <p:spPr>
            <a:xfrm flipV="1">
              <a:off x="5595520" y="1"/>
              <a:ext cx="1" cy="12188700"/>
            </a:xfrm>
            <a:prstGeom prst="line">
              <a:avLst/>
            </a:prstGeom>
            <a:noFill/>
            <a:ln w="19050"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593" name="Google Shape;308;p42"/>
            <p:cNvSpPr/>
            <p:nvPr/>
          </p:nvSpPr>
          <p:spPr>
            <a:xfrm flipV="1">
              <a:off x="5595520" y="4999759"/>
              <a:ext cx="1" cy="12188701"/>
            </a:xfrm>
            <a:prstGeom prst="line">
              <a:avLst/>
            </a:prstGeom>
            <a:noFill/>
            <a:ln w="9525" cap="flat">
              <a:solidFill>
                <a:srgbClr val="7F2443"/>
              </a:solidFill>
              <a:prstDash val="solid"/>
              <a:round/>
            </a:ln>
            <a:effectLst/>
          </p:spPr>
          <p:txBody>
            <a:bodyPr wrap="square" lIns="0" tIns="0" rIns="0" bIns="0" numCol="1" anchor="t">
              <a:noAutofit/>
            </a:bodyPr>
            <a:lstStyle/>
            <a:p>
              <a:pPr>
                <a:defRPr sz="1400">
                  <a:solidFill>
                    <a:srgbClr val="000000"/>
                  </a:solidFill>
                </a:defRPr>
              </a:pPr>
              <a:endParaRPr/>
            </a:p>
          </p:txBody>
        </p:sp>
      </p:grpSp>
      <p:sp>
        <p:nvSpPr>
          <p:cNvPr id="595" name="Google Shape;309;p42"/>
          <p:cNvSpPr txBox="1"/>
          <p:nvPr/>
        </p:nvSpPr>
        <p:spPr>
          <a:xfrm>
            <a:off x="7124369" y="5632798"/>
            <a:ext cx="3981601" cy="80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24" tIns="60924" rIns="60924" bIns="60924">
            <a:spAutoFit/>
          </a:bodyPr>
          <a:lstStyle/>
          <a:p>
            <a:pPr>
              <a:defRPr sz="1600" b="1">
                <a:solidFill>
                  <a:srgbClr val="00A1E0"/>
                </a:solidFill>
              </a:defRPr>
            </a:pPr>
            <a:r>
              <a:t>How to Create a New Guide Line</a:t>
            </a:r>
          </a:p>
          <a:p>
            <a:pPr>
              <a:spcBef>
                <a:spcPts val="800"/>
              </a:spcBef>
              <a:defRPr>
                <a:solidFill>
                  <a:srgbClr val="59575C"/>
                </a:solidFill>
              </a:defRPr>
            </a:pPr>
            <a:r>
              <a:t>Select a guide, hold down the Option key and drag.  This will duplicate the line</a:t>
            </a:r>
          </a:p>
        </p:txBody>
      </p:sp>
      <p:sp>
        <p:nvSpPr>
          <p:cNvPr id="596" name="Title Text"/>
          <p:cNvSpPr txBox="1">
            <a:spLocks noGrp="1"/>
          </p:cNvSpPr>
          <p:nvPr>
            <p:ph type="title"/>
          </p:nvPr>
        </p:nvSpPr>
        <p:spPr>
          <a:xfrm>
            <a:off x="495429" y="139703"/>
            <a:ext cx="116202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59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Low Plains - Footer">
    <p:spTree>
      <p:nvGrpSpPr>
        <p:cNvPr id="1" name=""/>
        <p:cNvGrpSpPr/>
        <p:nvPr/>
      </p:nvGrpSpPr>
      <p:grpSpPr>
        <a:xfrm>
          <a:off x="0" y="0"/>
          <a:ext cx="0" cy="0"/>
          <a:chOff x="0" y="0"/>
          <a:chExt cx="0" cy="0"/>
        </a:xfrm>
      </p:grpSpPr>
      <p:pic>
        <p:nvPicPr>
          <p:cNvPr id="604" name="Google Shape;312;p43" descr="Google Shape;312;p43"/>
          <p:cNvPicPr>
            <a:picLocks noChangeAspect="1"/>
          </p:cNvPicPr>
          <p:nvPr/>
        </p:nvPicPr>
        <p:blipFill>
          <a:blip r:embed="rId2">
            <a:extLst/>
          </a:blip>
          <a:srcRect b="8029"/>
          <a:stretch>
            <a:fillRect/>
          </a:stretch>
        </p:blipFill>
        <p:spPr>
          <a:xfrm>
            <a:off x="4" y="565458"/>
            <a:ext cx="12191990" cy="6292543"/>
          </a:xfrm>
          <a:prstGeom prst="rect">
            <a:avLst/>
          </a:prstGeom>
          <a:ln w="12700">
            <a:miter lim="400000"/>
          </a:ln>
        </p:spPr>
      </p:pic>
      <p:sp>
        <p:nvSpPr>
          <p:cNvPr id="605" name="Body Level One…"/>
          <p:cNvSpPr txBox="1">
            <a:spLocks noGrp="1"/>
          </p:cNvSpPr>
          <p:nvPr>
            <p:ph type="body" sz="half" idx="1"/>
          </p:nvPr>
        </p:nvSpPr>
        <p:spPr>
          <a:xfrm>
            <a:off x="571649" y="1764283"/>
            <a:ext cx="11049001" cy="22896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32781" indent="-367631">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36750" indent="-431800">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06" name="Google Shape;314;p43"/>
          <p:cNvSpPr txBox="1">
            <a:spLocks noGrp="1"/>
          </p:cNvSpPr>
          <p:nvPr>
            <p:ph type="body" sz="quarter" idx="13"/>
          </p:nvPr>
        </p:nvSpPr>
        <p:spPr>
          <a:xfrm>
            <a:off x="571649" y="1097178"/>
            <a:ext cx="11049600" cy="338701"/>
          </a:xfrm>
          <a:prstGeom prst="rect">
            <a:avLst/>
          </a:prstGeom>
        </p:spPr>
        <p:txBody>
          <a:bodyPr lIns="91424" tIns="91424" rIns="91424" bIns="91424">
            <a:normAutofit/>
          </a:bodyPr>
          <a:lstStyle/>
          <a:p>
            <a:pPr>
              <a:lnSpc>
                <a:spcPct val="100000"/>
              </a:lnSpc>
              <a:spcBef>
                <a:spcPts val="1100"/>
              </a:spcBef>
              <a:defRPr sz="2300">
                <a:solidFill>
                  <a:srgbClr val="424145"/>
                </a:solidFill>
                <a:latin typeface="+mj-lt"/>
                <a:ea typeface="+mj-ea"/>
                <a:cs typeface="+mj-cs"/>
                <a:sym typeface="Arial"/>
              </a:defRPr>
            </a:pPr>
            <a:endParaRPr/>
          </a:p>
        </p:txBody>
      </p:sp>
      <p:sp>
        <p:nvSpPr>
          <p:cNvPr id="607" name="Title Text"/>
          <p:cNvSpPr txBox="1">
            <a:spLocks noGrp="1"/>
          </p:cNvSpPr>
          <p:nvPr>
            <p:ph type="title"/>
          </p:nvPr>
        </p:nvSpPr>
        <p:spPr>
          <a:xfrm>
            <a:off x="571649" y="63502"/>
            <a:ext cx="11049001" cy="990002"/>
          </a:xfrm>
          <a:prstGeom prst="rect">
            <a:avLst/>
          </a:prstGeom>
        </p:spPr>
        <p:txBody>
          <a:bodyPr lIns="91424" tIns="91424" rIns="91424" bIns="91424">
            <a:normAutofit/>
          </a:bodyPr>
          <a:lstStyle>
            <a:lvl1pPr>
              <a:lnSpc>
                <a:spcPct val="95000"/>
              </a:lnSpc>
              <a:defRPr sz="3100">
                <a:solidFill>
                  <a:srgbClr val="205CA0"/>
                </a:solidFill>
                <a:latin typeface="+mj-lt"/>
                <a:ea typeface="+mj-ea"/>
                <a:cs typeface="+mj-cs"/>
                <a:sym typeface="Arial"/>
              </a:defRPr>
            </a:lvl1pPr>
          </a:lstStyle>
          <a:p>
            <a:r>
              <a:t>Title Text</a:t>
            </a:r>
          </a:p>
        </p:txBody>
      </p:sp>
      <p:pic>
        <p:nvPicPr>
          <p:cNvPr id="608" name="Google Shape;317;p43" descr="Google Shape;317;p43"/>
          <p:cNvPicPr>
            <a:picLocks noChangeAspect="1"/>
          </p:cNvPicPr>
          <p:nvPr/>
        </p:nvPicPr>
        <p:blipFill>
          <a:blip r:embed="rId3">
            <a:extLst/>
          </a:blip>
          <a:stretch>
            <a:fillRect/>
          </a:stretch>
        </p:blipFill>
        <p:spPr>
          <a:xfrm>
            <a:off x="11033445" y="565458"/>
            <a:ext cx="635404" cy="444865"/>
          </a:xfrm>
          <a:prstGeom prst="rect">
            <a:avLst/>
          </a:prstGeom>
          <a:ln w="12700">
            <a:miter lim="400000"/>
          </a:ln>
        </p:spPr>
      </p:pic>
      <p:pic>
        <p:nvPicPr>
          <p:cNvPr id="609" name="Google Shape;318;p43" descr="Google Shape;318;p43"/>
          <p:cNvPicPr>
            <a:picLocks noChangeAspect="1"/>
          </p:cNvPicPr>
          <p:nvPr/>
        </p:nvPicPr>
        <p:blipFill>
          <a:blip r:embed="rId4">
            <a:extLst/>
          </a:blip>
          <a:srcRect t="1399" r="41304" b="1389"/>
          <a:stretch>
            <a:fillRect/>
          </a:stretch>
        </p:blipFill>
        <p:spPr>
          <a:xfrm>
            <a:off x="11786003" y="5909190"/>
            <a:ext cx="398395" cy="1091127"/>
          </a:xfrm>
          <a:prstGeom prst="rect">
            <a:avLst/>
          </a:prstGeom>
          <a:ln w="12700">
            <a:miter lim="400000"/>
          </a:ln>
        </p:spPr>
      </p:pic>
      <p:pic>
        <p:nvPicPr>
          <p:cNvPr id="610" name="Google Shape;319;p43" descr="Google Shape;319;p43"/>
          <p:cNvPicPr>
            <a:picLocks noChangeAspect="1"/>
          </p:cNvPicPr>
          <p:nvPr/>
        </p:nvPicPr>
        <p:blipFill>
          <a:blip r:embed="rId5">
            <a:extLst/>
          </a:blip>
          <a:srcRect l="31379" t="1181" b="1170"/>
          <a:stretch>
            <a:fillRect/>
          </a:stretch>
        </p:blipFill>
        <p:spPr>
          <a:xfrm>
            <a:off x="4" y="5864328"/>
            <a:ext cx="403512" cy="945350"/>
          </a:xfrm>
          <a:prstGeom prst="rect">
            <a:avLst/>
          </a:prstGeom>
          <a:ln w="12700">
            <a:miter lim="400000"/>
          </a:ln>
        </p:spPr>
      </p:pic>
      <p:pic>
        <p:nvPicPr>
          <p:cNvPr id="611" name="Google Shape;320;p43" descr="Google Shape;320;p43"/>
          <p:cNvPicPr>
            <a:picLocks noChangeAspect="1"/>
          </p:cNvPicPr>
          <p:nvPr/>
        </p:nvPicPr>
        <p:blipFill>
          <a:blip r:embed="rId6">
            <a:extLst/>
          </a:blip>
          <a:stretch>
            <a:fillRect/>
          </a:stretch>
        </p:blipFill>
        <p:spPr>
          <a:xfrm>
            <a:off x="255716" y="5949532"/>
            <a:ext cx="416488" cy="744936"/>
          </a:xfrm>
          <a:prstGeom prst="rect">
            <a:avLst/>
          </a:prstGeom>
          <a:ln w="12700">
            <a:miter lim="400000"/>
          </a:ln>
        </p:spPr>
      </p:pic>
      <p:sp>
        <p:nvSpPr>
          <p:cNvPr id="61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column">
    <p:spTree>
      <p:nvGrpSpPr>
        <p:cNvPr id="1" name=""/>
        <p:cNvGrpSpPr/>
        <p:nvPr/>
      </p:nvGrpSpPr>
      <p:grpSpPr>
        <a:xfrm>
          <a:off x="0" y="0"/>
          <a:ext cx="0" cy="0"/>
          <a:chOff x="0" y="0"/>
          <a:chExt cx="0" cy="0"/>
        </a:xfrm>
      </p:grpSpPr>
      <p:pic>
        <p:nvPicPr>
          <p:cNvPr id="619"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20"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21"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622" name="Body Level One…"/>
          <p:cNvSpPr txBox="1">
            <a:spLocks noGrp="1"/>
          </p:cNvSpPr>
          <p:nvPr>
            <p:ph type="body" sz="quarter" idx="1"/>
          </p:nvPr>
        </p:nvSpPr>
        <p:spPr>
          <a:xfrm>
            <a:off x="479345" y="1081136"/>
            <a:ext cx="11049001" cy="369301"/>
          </a:xfrm>
          <a:prstGeom prst="rect">
            <a:avLst/>
          </a:prstGeom>
        </p:spPr>
        <p:txBody>
          <a:bodyPr lIns="91424" tIns="91424" rIns="91424" bIns="91424" anchor="ctr">
            <a:normAutofit/>
          </a:bodyPr>
          <a:lstStyle>
            <a:lvl1pPr>
              <a:lnSpc>
                <a:spcPct val="100000"/>
              </a:lnSpc>
              <a:spcBef>
                <a:spcPts val="0"/>
              </a:spcBef>
              <a:defRPr sz="2200">
                <a:solidFill>
                  <a:srgbClr val="59575C"/>
                </a:solidFill>
                <a:latin typeface="+mj-lt"/>
                <a:ea typeface="+mj-ea"/>
                <a:cs typeface="+mj-cs"/>
                <a:sym typeface="Arial"/>
              </a:defRPr>
            </a:lvl1pPr>
            <a:lvl2pPr>
              <a:lnSpc>
                <a:spcPct val="100000"/>
              </a:lnSpc>
              <a:spcBef>
                <a:spcPts val="0"/>
              </a:spcBef>
              <a:defRPr sz="2200">
                <a:solidFill>
                  <a:srgbClr val="59575C"/>
                </a:solidFill>
                <a:latin typeface="+mj-lt"/>
                <a:ea typeface="+mj-ea"/>
                <a:cs typeface="+mj-cs"/>
                <a:sym typeface="Arial"/>
              </a:defRPr>
            </a:lvl2pPr>
            <a:lvl3pPr>
              <a:lnSpc>
                <a:spcPct val="100000"/>
              </a:lnSpc>
              <a:spcBef>
                <a:spcPts val="0"/>
              </a:spcBef>
              <a:defRPr sz="2200">
                <a:solidFill>
                  <a:srgbClr val="59575C"/>
                </a:solidFill>
                <a:latin typeface="+mj-lt"/>
                <a:ea typeface="+mj-ea"/>
                <a:cs typeface="+mj-cs"/>
                <a:sym typeface="Arial"/>
              </a:defRPr>
            </a:lvl3pPr>
            <a:lvl4pPr>
              <a:lnSpc>
                <a:spcPct val="100000"/>
              </a:lnSpc>
              <a:spcBef>
                <a:spcPts val="0"/>
              </a:spcBef>
              <a:defRPr sz="2200">
                <a:solidFill>
                  <a:srgbClr val="59575C"/>
                </a:solidFill>
                <a:latin typeface="+mj-lt"/>
                <a:ea typeface="+mj-ea"/>
                <a:cs typeface="+mj-cs"/>
                <a:sym typeface="Arial"/>
              </a:defRPr>
            </a:lvl4pPr>
            <a:lvl5pPr>
              <a:lnSpc>
                <a:spcPct val="100000"/>
              </a:lnSpc>
              <a:spcBef>
                <a:spcPts val="0"/>
              </a:spcBef>
              <a:defRPr sz="22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Title Text"/>
          <p:cNvSpPr txBox="1">
            <a:spLocks noGrp="1"/>
          </p:cNvSpPr>
          <p:nvPr>
            <p:ph type="title"/>
          </p:nvPr>
        </p:nvSpPr>
        <p:spPr>
          <a:xfrm>
            <a:off x="479345" y="139701"/>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624" name="Google Shape;324;p44"/>
          <p:cNvSpPr txBox="1">
            <a:spLocks noGrp="1"/>
          </p:cNvSpPr>
          <p:nvPr>
            <p:ph type="body" sz="half" idx="13"/>
          </p:nvPr>
        </p:nvSpPr>
        <p:spPr>
          <a:xfrm>
            <a:off x="479344" y="1688083"/>
            <a:ext cx="5304902" cy="4223701"/>
          </a:xfrm>
          <a:prstGeom prst="rect">
            <a:avLst/>
          </a:prstGeom>
        </p:spPr>
        <p:txBody>
          <a:bodyPr lIns="91424" tIns="91424" rIns="91424" bIns="91424">
            <a:normAutofit/>
          </a:bodyPr>
          <a:lstStyle/>
          <a:p>
            <a:pPr>
              <a:lnSpc>
                <a:spcPct val="100000"/>
              </a:lnSpc>
              <a:defRPr sz="2000">
                <a:solidFill>
                  <a:srgbClr val="5B5B5B"/>
                </a:solidFill>
                <a:latin typeface="+mj-lt"/>
                <a:ea typeface="+mj-ea"/>
                <a:cs typeface="+mj-cs"/>
                <a:sym typeface="Arial"/>
              </a:defRPr>
            </a:pPr>
            <a:endParaRPr/>
          </a:p>
        </p:txBody>
      </p:sp>
      <p:sp>
        <p:nvSpPr>
          <p:cNvPr id="625" name="Google Shape;325;p44"/>
          <p:cNvSpPr txBox="1">
            <a:spLocks noGrp="1"/>
          </p:cNvSpPr>
          <p:nvPr>
            <p:ph type="body" sz="half" idx="14"/>
          </p:nvPr>
        </p:nvSpPr>
        <p:spPr>
          <a:xfrm>
            <a:off x="6223272" y="1688083"/>
            <a:ext cx="5304902" cy="4223701"/>
          </a:xfrm>
          <a:prstGeom prst="rect">
            <a:avLst/>
          </a:prstGeom>
        </p:spPr>
        <p:txBody>
          <a:bodyPr lIns="91424" tIns="91424" rIns="91424" bIns="91424">
            <a:normAutofit/>
          </a:bodyPr>
          <a:lstStyle/>
          <a:p>
            <a:pPr>
              <a:lnSpc>
                <a:spcPct val="100000"/>
              </a:lnSpc>
              <a:defRPr sz="2000">
                <a:solidFill>
                  <a:srgbClr val="5B5B5B"/>
                </a:solidFill>
                <a:latin typeface="+mj-lt"/>
                <a:ea typeface="+mj-ea"/>
                <a:cs typeface="+mj-cs"/>
                <a:sym typeface="Arial"/>
              </a:defRPr>
            </a:pPr>
            <a:endParaRPr/>
          </a:p>
        </p:txBody>
      </p:sp>
      <p:sp>
        <p:nvSpPr>
          <p:cNvPr id="62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Medium Forest - Mountain Right">
    <p:spTree>
      <p:nvGrpSpPr>
        <p:cNvPr id="1" name=""/>
        <p:cNvGrpSpPr/>
        <p:nvPr/>
      </p:nvGrpSpPr>
      <p:grpSpPr>
        <a:xfrm>
          <a:off x="0" y="0"/>
          <a:ext cx="0" cy="0"/>
          <a:chOff x="0" y="0"/>
          <a:chExt cx="0" cy="0"/>
        </a:xfrm>
      </p:grpSpPr>
      <p:pic>
        <p:nvPicPr>
          <p:cNvPr id="63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3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3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636" name="Google Shape;327;p45" descr="Google Shape;327;p45"/>
          <p:cNvPicPr>
            <a:picLocks noChangeAspect="1"/>
          </p:cNvPicPr>
          <p:nvPr/>
        </p:nvPicPr>
        <p:blipFill>
          <a:blip r:embed="rId5">
            <a:extLst/>
          </a:blip>
          <a:stretch>
            <a:fillRect/>
          </a:stretch>
        </p:blipFill>
        <p:spPr>
          <a:xfrm>
            <a:off x="1" y="14990"/>
            <a:ext cx="12188828" cy="6856215"/>
          </a:xfrm>
          <a:prstGeom prst="rect">
            <a:avLst/>
          </a:prstGeom>
          <a:ln w="12700">
            <a:miter lim="400000"/>
          </a:ln>
        </p:spPr>
      </p:pic>
      <p:sp>
        <p:nvSpPr>
          <p:cNvPr id="637" name="Title Text"/>
          <p:cNvSpPr txBox="1">
            <a:spLocks noGrp="1"/>
          </p:cNvSpPr>
          <p:nvPr>
            <p:ph type="title"/>
          </p:nvPr>
        </p:nvSpPr>
        <p:spPr>
          <a:xfrm>
            <a:off x="571649" y="63502"/>
            <a:ext cx="11049001" cy="990002"/>
          </a:xfrm>
          <a:prstGeom prst="rect">
            <a:avLst/>
          </a:prstGeom>
        </p:spPr>
        <p:txBody>
          <a:bodyPr lIns="0" tIns="0" rIns="0" bIns="0">
            <a:normAutofit/>
          </a:bodyPr>
          <a:lstStyle>
            <a:lvl1pPr>
              <a:lnSpc>
                <a:spcPct val="95000"/>
              </a:lnSpc>
              <a:defRPr sz="3100">
                <a:solidFill>
                  <a:srgbClr val="205CA0"/>
                </a:solidFill>
                <a:latin typeface="+mj-lt"/>
                <a:ea typeface="+mj-ea"/>
                <a:cs typeface="+mj-cs"/>
                <a:sym typeface="Arial"/>
              </a:defRPr>
            </a:lvl1pPr>
          </a:lstStyle>
          <a:p>
            <a:r>
              <a:t>Title Text</a:t>
            </a:r>
          </a:p>
        </p:txBody>
      </p:sp>
      <p:sp>
        <p:nvSpPr>
          <p:cNvPr id="638" name="Body Level One…"/>
          <p:cNvSpPr txBox="1">
            <a:spLocks noGrp="1"/>
          </p:cNvSpPr>
          <p:nvPr>
            <p:ph type="body" sz="half" idx="1"/>
          </p:nvPr>
        </p:nvSpPr>
        <p:spPr>
          <a:xfrm>
            <a:off x="571648" y="1764285"/>
            <a:ext cx="10584600" cy="3153301"/>
          </a:xfrm>
          <a:prstGeom prst="rect">
            <a:avLst/>
          </a:prstGeom>
        </p:spPr>
        <p:txBody>
          <a:bodyPr lIns="0" tIns="0" rIns="0" bIns="0">
            <a:normAutofit/>
          </a:bodyPr>
          <a:lstStyle>
            <a:lvl1pPr>
              <a:lnSpc>
                <a:spcPct val="100000"/>
              </a:lnSpc>
              <a:spcBef>
                <a:spcPts val="1100"/>
              </a:spcBef>
              <a:defRPr sz="2000">
                <a:solidFill>
                  <a:srgbClr val="59575C"/>
                </a:solidFill>
                <a:latin typeface="+mj-lt"/>
                <a:ea typeface="+mj-ea"/>
                <a:cs typeface="+mj-cs"/>
                <a:sym typeface="Arial"/>
              </a:defRPr>
            </a:lvl1pPr>
            <a:lvl2pPr marL="932781" indent="-367631">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36750" indent="-431800">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39" name="Google Shape;330;p45"/>
          <p:cNvSpPr txBox="1">
            <a:spLocks noGrp="1"/>
          </p:cNvSpPr>
          <p:nvPr>
            <p:ph type="body" sz="quarter" idx="13"/>
          </p:nvPr>
        </p:nvSpPr>
        <p:spPr>
          <a:xfrm>
            <a:off x="571649" y="1097178"/>
            <a:ext cx="11049001" cy="338401"/>
          </a:xfrm>
          <a:prstGeom prst="rect">
            <a:avLst/>
          </a:prstGeom>
        </p:spPr>
        <p:txBody>
          <a:bodyPr lIns="0" tIns="0" rIns="0" bIns="0">
            <a:normAutofit/>
          </a:bodyPr>
          <a:lstStyle/>
          <a:p>
            <a:pPr>
              <a:lnSpc>
                <a:spcPct val="100000"/>
              </a:lnSpc>
              <a:spcBef>
                <a:spcPts val="1100"/>
              </a:spcBef>
              <a:defRPr sz="2300">
                <a:solidFill>
                  <a:srgbClr val="424145"/>
                </a:solidFill>
                <a:latin typeface="+mj-lt"/>
                <a:ea typeface="+mj-ea"/>
                <a:cs typeface="+mj-cs"/>
                <a:sym typeface="Arial"/>
              </a:defRPr>
            </a:pPr>
            <a:endParaRPr/>
          </a:p>
        </p:txBody>
      </p:sp>
      <p:pic>
        <p:nvPicPr>
          <p:cNvPr id="640" name="Google Shape;332;p45" descr="Google Shape;332;p45"/>
          <p:cNvPicPr>
            <a:picLocks noChangeAspect="1"/>
          </p:cNvPicPr>
          <p:nvPr/>
        </p:nvPicPr>
        <p:blipFill>
          <a:blip r:embed="rId6">
            <a:extLst/>
          </a:blip>
          <a:stretch>
            <a:fillRect/>
          </a:stretch>
        </p:blipFill>
        <p:spPr>
          <a:xfrm>
            <a:off x="11033445" y="565458"/>
            <a:ext cx="635569" cy="444980"/>
          </a:xfrm>
          <a:prstGeom prst="rect">
            <a:avLst/>
          </a:prstGeom>
          <a:ln w="12700">
            <a:miter lim="400000"/>
          </a:ln>
        </p:spPr>
      </p:pic>
      <p:sp>
        <p:nvSpPr>
          <p:cNvPr id="64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R2 - Callout Slide">
    <p:spTree>
      <p:nvGrpSpPr>
        <p:cNvPr id="1" name=""/>
        <p:cNvGrpSpPr/>
        <p:nvPr/>
      </p:nvGrpSpPr>
      <p:grpSpPr>
        <a:xfrm>
          <a:off x="0" y="0"/>
          <a:ext cx="0" cy="0"/>
          <a:chOff x="0" y="0"/>
          <a:chExt cx="0" cy="0"/>
        </a:xfrm>
      </p:grpSpPr>
      <p:pic>
        <p:nvPicPr>
          <p:cNvPr id="648"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49"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50"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651" name="Google Shape;334;p46" descr="Google Shape;334;p46"/>
          <p:cNvPicPr>
            <a:picLocks noChangeAspect="1"/>
          </p:cNvPicPr>
          <p:nvPr/>
        </p:nvPicPr>
        <p:blipFill>
          <a:blip r:embed="rId5">
            <a:extLst/>
          </a:blip>
          <a:srcRect l="9"/>
          <a:stretch>
            <a:fillRect/>
          </a:stretch>
        </p:blipFill>
        <p:spPr>
          <a:xfrm>
            <a:off x="-13930" y="-14075"/>
            <a:ext cx="12235513" cy="6883480"/>
          </a:xfrm>
          <a:prstGeom prst="rect">
            <a:avLst/>
          </a:prstGeom>
          <a:ln w="12700">
            <a:miter lim="400000"/>
          </a:ln>
        </p:spPr>
      </p:pic>
      <p:sp>
        <p:nvSpPr>
          <p:cNvPr id="652"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100">
                <a:solidFill>
                  <a:srgbClr val="FFFFFF"/>
                </a:solidFill>
                <a:latin typeface="+mj-lt"/>
                <a:ea typeface="+mj-ea"/>
                <a:cs typeface="+mj-cs"/>
                <a:sym typeface="Arial"/>
              </a:defRPr>
            </a:lvl1pPr>
          </a:lstStyle>
          <a:p>
            <a:r>
              <a:t>Title Text</a:t>
            </a:r>
          </a:p>
        </p:txBody>
      </p:sp>
      <p:sp>
        <p:nvSpPr>
          <p:cNvPr id="653" name="Body Level One…"/>
          <p:cNvSpPr txBox="1">
            <a:spLocks noGrp="1"/>
          </p:cNvSpPr>
          <p:nvPr>
            <p:ph type="body" idx="1"/>
          </p:nvPr>
        </p:nvSpPr>
        <p:spPr>
          <a:xfrm>
            <a:off x="508157" y="1568462"/>
            <a:ext cx="11049001" cy="4223700"/>
          </a:xfrm>
          <a:prstGeom prst="rect">
            <a:avLst/>
          </a:prstGeom>
        </p:spPr>
        <p:txBody>
          <a:bodyPr lIns="91424" tIns="91424" rIns="91424" bIns="91424">
            <a:normAutofit/>
          </a:bodyPr>
          <a:lstStyle>
            <a:lvl1pPr>
              <a:lnSpc>
                <a:spcPct val="100000"/>
              </a:lnSpc>
              <a:spcBef>
                <a:spcPts val="1100"/>
              </a:spcBef>
              <a:defRPr sz="2000">
                <a:solidFill>
                  <a:srgbClr val="FFFFFF"/>
                </a:solidFill>
                <a:latin typeface="+mj-lt"/>
                <a:ea typeface="+mj-ea"/>
                <a:cs typeface="+mj-cs"/>
                <a:sym typeface="Arial"/>
              </a:defRPr>
            </a:lvl1pPr>
            <a:lvl2pPr marL="932781" indent="-367631">
              <a:lnSpc>
                <a:spcPct val="100000"/>
              </a:lnSpc>
              <a:spcBef>
                <a:spcPts val="1100"/>
              </a:spcBef>
              <a:buSzPts val="2000"/>
              <a:buChar char="•"/>
              <a:defRPr sz="2000">
                <a:solidFill>
                  <a:srgbClr val="FFFFFF"/>
                </a:solidFill>
                <a:latin typeface="+mj-lt"/>
                <a:ea typeface="+mj-ea"/>
                <a:cs typeface="+mj-cs"/>
                <a:sym typeface="Arial"/>
              </a:defRPr>
            </a:lvl2pPr>
            <a:lvl3pPr marL="1454150" indent="-412750">
              <a:lnSpc>
                <a:spcPct val="100000"/>
              </a:lnSpc>
              <a:spcBef>
                <a:spcPts val="1100"/>
              </a:spcBef>
              <a:buSzPts val="2000"/>
              <a:buChar char="•"/>
              <a:defRPr sz="2000">
                <a:solidFill>
                  <a:srgbClr val="FFFFFF"/>
                </a:solidFill>
                <a:latin typeface="+mj-lt"/>
                <a:ea typeface="+mj-ea"/>
                <a:cs typeface="+mj-cs"/>
                <a:sym typeface="Arial"/>
              </a:defRPr>
            </a:lvl3pPr>
            <a:lvl4pPr marL="1936750" indent="-431800">
              <a:lnSpc>
                <a:spcPct val="100000"/>
              </a:lnSpc>
              <a:spcBef>
                <a:spcPts val="1100"/>
              </a:spcBef>
              <a:buSzPts val="2000"/>
              <a:buChar char="•"/>
              <a:defRPr sz="2000">
                <a:solidFill>
                  <a:srgbClr val="FFFFFF"/>
                </a:solidFill>
                <a:latin typeface="+mj-lt"/>
                <a:ea typeface="+mj-ea"/>
                <a:cs typeface="+mj-cs"/>
                <a:sym typeface="Arial"/>
              </a:defRPr>
            </a:lvl4pPr>
            <a:lvl5pPr>
              <a:lnSpc>
                <a:spcPct val="100000"/>
              </a:lnSpc>
              <a:spcBef>
                <a:spcPts val="1100"/>
              </a:spcBef>
              <a:defRPr sz="2000">
                <a:solidFill>
                  <a:srgbClr val="FFFFFF"/>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4" name="Google Shape;337;p46"/>
          <p:cNvSpPr txBox="1">
            <a:spLocks noGrp="1"/>
          </p:cNvSpPr>
          <p:nvPr>
            <p:ph type="body" sz="quarter" idx="13"/>
          </p:nvPr>
        </p:nvSpPr>
        <p:spPr>
          <a:xfrm>
            <a:off x="502844" y="935814"/>
            <a:ext cx="11049001" cy="338701"/>
          </a:xfrm>
          <a:prstGeom prst="rect">
            <a:avLst/>
          </a:prstGeom>
        </p:spPr>
        <p:txBody>
          <a:bodyPr lIns="91424" tIns="91424" rIns="91424" bIns="91424">
            <a:normAutofit/>
          </a:bodyPr>
          <a:lstStyle/>
          <a:p>
            <a:pPr>
              <a:lnSpc>
                <a:spcPct val="100000"/>
              </a:lnSpc>
              <a:spcBef>
                <a:spcPts val="0"/>
              </a:spcBef>
              <a:defRPr sz="2300">
                <a:solidFill>
                  <a:srgbClr val="FFFFFF"/>
                </a:solidFill>
                <a:latin typeface="+mj-lt"/>
                <a:ea typeface="+mj-ea"/>
                <a:cs typeface="+mj-cs"/>
                <a:sym typeface="Arial"/>
              </a:defRPr>
            </a:pPr>
            <a:endParaRPr/>
          </a:p>
        </p:txBody>
      </p:sp>
      <p:pic>
        <p:nvPicPr>
          <p:cNvPr id="655" name="Google Shape;338;p46" descr="Google Shape;338;p46"/>
          <p:cNvPicPr>
            <a:picLocks noChangeAspect="1"/>
          </p:cNvPicPr>
          <p:nvPr/>
        </p:nvPicPr>
        <p:blipFill>
          <a:blip r:embed="rId4">
            <a:extLst/>
          </a:blip>
          <a:stretch>
            <a:fillRect/>
          </a:stretch>
        </p:blipFill>
        <p:spPr>
          <a:xfrm>
            <a:off x="11033445" y="565458"/>
            <a:ext cx="634299" cy="444624"/>
          </a:xfrm>
          <a:prstGeom prst="rect">
            <a:avLst/>
          </a:prstGeom>
          <a:ln w="12700">
            <a:miter lim="400000"/>
          </a:ln>
        </p:spPr>
      </p:pic>
      <p:sp>
        <p:nvSpPr>
          <p:cNvPr id="65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asic">
    <p:spTree>
      <p:nvGrpSpPr>
        <p:cNvPr id="1" name=""/>
        <p:cNvGrpSpPr/>
        <p:nvPr/>
      </p:nvGrpSpPr>
      <p:grpSpPr>
        <a:xfrm>
          <a:off x="0" y="0"/>
          <a:ext cx="0" cy="0"/>
          <a:chOff x="0" y="0"/>
          <a:chExt cx="0" cy="0"/>
        </a:xfrm>
      </p:grpSpPr>
      <p:pic>
        <p:nvPicPr>
          <p:cNvPr id="66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6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6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666" name="Body Level One…"/>
          <p:cNvSpPr txBox="1">
            <a:spLocks noGrp="1"/>
          </p:cNvSpPr>
          <p:nvPr>
            <p:ph type="body" idx="1"/>
          </p:nvPr>
        </p:nvSpPr>
        <p:spPr>
          <a:xfrm>
            <a:off x="571649" y="1764284"/>
            <a:ext cx="11049001" cy="42237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32781" indent="-367631">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36750" indent="-431800">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7" name="Title Text"/>
          <p:cNvSpPr txBox="1">
            <a:spLocks noGrp="1"/>
          </p:cNvSpPr>
          <p:nvPr>
            <p:ph type="title"/>
          </p:nvPr>
        </p:nvSpPr>
        <p:spPr>
          <a:xfrm>
            <a:off x="571649" y="63502"/>
            <a:ext cx="11049001" cy="990002"/>
          </a:xfrm>
          <a:prstGeom prst="rect">
            <a:avLst/>
          </a:prstGeom>
        </p:spPr>
        <p:txBody>
          <a:bodyPr lIns="91424" tIns="91424" rIns="91424" bIns="91424">
            <a:normAutofit/>
          </a:bodyPr>
          <a:lstStyle>
            <a:lvl1pPr>
              <a:lnSpc>
                <a:spcPct val="95000"/>
              </a:lnSpc>
              <a:defRPr sz="3100">
                <a:solidFill>
                  <a:srgbClr val="205CA0"/>
                </a:solidFill>
                <a:latin typeface="+mj-lt"/>
                <a:ea typeface="+mj-ea"/>
                <a:cs typeface="+mj-cs"/>
                <a:sym typeface="Arial"/>
              </a:defRPr>
            </a:lvl1pPr>
          </a:lstStyle>
          <a:p>
            <a:r>
              <a:t>Title Text</a:t>
            </a:r>
          </a:p>
        </p:txBody>
      </p:sp>
      <p:sp>
        <p:nvSpPr>
          <p:cNvPr id="668" name="Google Shape;342;p47"/>
          <p:cNvSpPr txBox="1">
            <a:spLocks noGrp="1"/>
          </p:cNvSpPr>
          <p:nvPr>
            <p:ph type="body" sz="quarter" idx="13"/>
          </p:nvPr>
        </p:nvSpPr>
        <p:spPr>
          <a:xfrm>
            <a:off x="571651" y="1097178"/>
            <a:ext cx="11049301" cy="338401"/>
          </a:xfrm>
          <a:prstGeom prst="rect">
            <a:avLst/>
          </a:prstGeom>
        </p:spPr>
        <p:txBody>
          <a:bodyPr lIns="91424" tIns="91424" rIns="91424" bIns="91424">
            <a:normAutofit/>
          </a:bodyPr>
          <a:lstStyle/>
          <a:p>
            <a:pPr>
              <a:lnSpc>
                <a:spcPct val="100000"/>
              </a:lnSpc>
              <a:spcBef>
                <a:spcPts val="1100"/>
              </a:spcBef>
              <a:defRPr sz="2300">
                <a:solidFill>
                  <a:srgbClr val="59575C"/>
                </a:solidFill>
                <a:latin typeface="+mj-lt"/>
                <a:ea typeface="+mj-ea"/>
                <a:cs typeface="+mj-cs"/>
                <a:sym typeface="Arial"/>
              </a:defRPr>
            </a:pPr>
            <a:endParaRPr/>
          </a:p>
        </p:txBody>
      </p:sp>
      <p:sp>
        <p:nvSpPr>
          <p:cNvPr id="66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Basic - Title Only">
    <p:spTree>
      <p:nvGrpSpPr>
        <p:cNvPr id="1" name=""/>
        <p:cNvGrpSpPr/>
        <p:nvPr/>
      </p:nvGrpSpPr>
      <p:grpSpPr>
        <a:xfrm>
          <a:off x="0" y="0"/>
          <a:ext cx="0" cy="0"/>
          <a:chOff x="0" y="0"/>
          <a:chExt cx="0" cy="0"/>
        </a:xfrm>
      </p:grpSpPr>
      <p:pic>
        <p:nvPicPr>
          <p:cNvPr id="676"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77"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78"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679" name="Body Level One…"/>
          <p:cNvSpPr txBox="1">
            <a:spLocks noGrp="1"/>
          </p:cNvSpPr>
          <p:nvPr>
            <p:ph type="body" sz="quarter" idx="1"/>
          </p:nvPr>
        </p:nvSpPr>
        <p:spPr>
          <a:xfrm>
            <a:off x="571651" y="1097178"/>
            <a:ext cx="11049301" cy="338401"/>
          </a:xfrm>
          <a:prstGeom prst="rect">
            <a:avLst/>
          </a:prstGeom>
        </p:spPr>
        <p:txBody>
          <a:bodyPr lIns="0" tIns="0" rIns="0" bIns="0">
            <a:normAutofit/>
          </a:bodyPr>
          <a:lstStyle>
            <a:lvl1pPr>
              <a:lnSpc>
                <a:spcPct val="100000"/>
              </a:lnSpc>
              <a:spcBef>
                <a:spcPts val="1100"/>
              </a:spcBef>
              <a:defRPr sz="2300">
                <a:solidFill>
                  <a:srgbClr val="8D837B"/>
                </a:solidFill>
                <a:latin typeface="+mj-lt"/>
                <a:ea typeface="+mj-ea"/>
                <a:cs typeface="+mj-cs"/>
                <a:sym typeface="Arial"/>
              </a:defRPr>
            </a:lvl1pPr>
            <a:lvl2pPr marL="987926" indent="-422776">
              <a:lnSpc>
                <a:spcPct val="100000"/>
              </a:lnSpc>
              <a:spcBef>
                <a:spcPts val="1100"/>
              </a:spcBef>
              <a:buSzPts val="2300"/>
              <a:buChar char="•"/>
              <a:defRPr sz="2300">
                <a:solidFill>
                  <a:srgbClr val="8D837B"/>
                </a:solidFill>
                <a:latin typeface="+mj-lt"/>
                <a:ea typeface="+mj-ea"/>
                <a:cs typeface="+mj-cs"/>
                <a:sym typeface="Arial"/>
              </a:defRPr>
            </a:lvl2pPr>
            <a:lvl3pPr marL="1516062" indent="-474662">
              <a:lnSpc>
                <a:spcPct val="100000"/>
              </a:lnSpc>
              <a:spcBef>
                <a:spcPts val="1100"/>
              </a:spcBef>
              <a:buSzPts val="2300"/>
              <a:buChar char="•"/>
              <a:defRPr sz="2300">
                <a:solidFill>
                  <a:srgbClr val="8D837B"/>
                </a:solidFill>
                <a:latin typeface="+mj-lt"/>
                <a:ea typeface="+mj-ea"/>
                <a:cs typeface="+mj-cs"/>
                <a:sym typeface="Arial"/>
              </a:defRPr>
            </a:lvl3pPr>
            <a:lvl4pPr marL="2001520" indent="-496570">
              <a:lnSpc>
                <a:spcPct val="100000"/>
              </a:lnSpc>
              <a:spcBef>
                <a:spcPts val="1100"/>
              </a:spcBef>
              <a:buSzPts val="2300"/>
              <a:buChar char="•"/>
              <a:defRPr sz="2300">
                <a:solidFill>
                  <a:srgbClr val="8D837B"/>
                </a:solidFill>
                <a:latin typeface="+mj-lt"/>
                <a:ea typeface="+mj-ea"/>
                <a:cs typeface="+mj-cs"/>
                <a:sym typeface="Arial"/>
              </a:defRPr>
            </a:lvl4pPr>
            <a:lvl5pPr>
              <a:lnSpc>
                <a:spcPct val="100000"/>
              </a:lnSpc>
              <a:spcBef>
                <a:spcPts val="1100"/>
              </a:spcBef>
              <a:defRPr sz="2300">
                <a:solidFill>
                  <a:srgbClr val="8D837B"/>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680" name="Google Shape;346;p48" descr="Google Shape;346;p48"/>
          <p:cNvPicPr>
            <a:picLocks noChangeAspect="1"/>
          </p:cNvPicPr>
          <p:nvPr/>
        </p:nvPicPr>
        <p:blipFill>
          <a:blip r:embed="rId5">
            <a:extLst/>
          </a:blip>
          <a:stretch>
            <a:fillRect/>
          </a:stretch>
        </p:blipFill>
        <p:spPr>
          <a:xfrm>
            <a:off x="11033445" y="565458"/>
            <a:ext cx="635569" cy="444980"/>
          </a:xfrm>
          <a:prstGeom prst="rect">
            <a:avLst/>
          </a:prstGeom>
          <a:ln w="12700">
            <a:miter lim="400000"/>
          </a:ln>
        </p:spPr>
      </p:pic>
      <p:sp>
        <p:nvSpPr>
          <p:cNvPr id="681" name="Title Text"/>
          <p:cNvSpPr txBox="1">
            <a:spLocks noGrp="1"/>
          </p:cNvSpPr>
          <p:nvPr>
            <p:ph type="title"/>
          </p:nvPr>
        </p:nvSpPr>
        <p:spPr>
          <a:xfrm>
            <a:off x="571651" y="63500"/>
            <a:ext cx="11049001" cy="990301"/>
          </a:xfrm>
          <a:prstGeom prst="rect">
            <a:avLst/>
          </a:prstGeom>
        </p:spPr>
        <p:txBody>
          <a:bodyPr lIns="0" tIns="0" rIns="0" bIns="0">
            <a:normAutofit/>
          </a:bodyPr>
          <a:lstStyle>
            <a:lvl1pPr>
              <a:lnSpc>
                <a:spcPct val="95000"/>
              </a:lnSpc>
              <a:defRPr sz="3100">
                <a:solidFill>
                  <a:srgbClr val="205CA0"/>
                </a:solidFill>
                <a:latin typeface="+mj-lt"/>
                <a:ea typeface="+mj-ea"/>
                <a:cs typeface="+mj-cs"/>
                <a:sym typeface="Arial"/>
              </a:defRPr>
            </a:lvl1pPr>
          </a:lstStyle>
          <a:p>
            <a:r>
              <a:t>Title Text</a:t>
            </a:r>
          </a:p>
        </p:txBody>
      </p:sp>
      <p:sp>
        <p:nvSpPr>
          <p:cNvPr id="68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 - Title &amp; Subtitle Only">
    <p:spTree>
      <p:nvGrpSpPr>
        <p:cNvPr id="1" name=""/>
        <p:cNvGrpSpPr/>
        <p:nvPr/>
      </p:nvGrpSpPr>
      <p:grpSpPr>
        <a:xfrm>
          <a:off x="0" y="0"/>
          <a:ext cx="0" cy="0"/>
          <a:chOff x="0" y="0"/>
          <a:chExt cx="0" cy="0"/>
        </a:xfrm>
      </p:grpSpPr>
      <p:pic>
        <p:nvPicPr>
          <p:cNvPr id="689"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690"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691"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692"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100">
                <a:solidFill>
                  <a:srgbClr val="205CA0"/>
                </a:solidFill>
                <a:latin typeface="+mj-lt"/>
                <a:ea typeface="+mj-ea"/>
                <a:cs typeface="+mj-cs"/>
                <a:sym typeface="Arial"/>
              </a:defRPr>
            </a:lvl1pPr>
          </a:lstStyle>
          <a:p>
            <a:r>
              <a:t>Title Text</a:t>
            </a:r>
          </a:p>
        </p:txBody>
      </p:sp>
      <p:sp>
        <p:nvSpPr>
          <p:cNvPr id="693" name="Body Level One…"/>
          <p:cNvSpPr txBox="1">
            <a:spLocks noGrp="1"/>
          </p:cNvSpPr>
          <p:nvPr>
            <p:ph type="body" sz="quarter" idx="1"/>
          </p:nvPr>
        </p:nvSpPr>
        <p:spPr>
          <a:xfrm>
            <a:off x="502844" y="963344"/>
            <a:ext cx="11049001" cy="307501"/>
          </a:xfrm>
          <a:prstGeom prst="rect">
            <a:avLst/>
          </a:prstGeom>
        </p:spPr>
        <p:txBody>
          <a:bodyPr lIns="91424" tIns="91424" rIns="91424" bIns="91424">
            <a:normAutofit/>
          </a:bodyPr>
          <a:lstStyle>
            <a:lvl1pPr>
              <a:lnSpc>
                <a:spcPct val="100000"/>
              </a:lnSpc>
              <a:spcBef>
                <a:spcPts val="0"/>
              </a:spcBef>
              <a:defRPr sz="2300">
                <a:solidFill>
                  <a:srgbClr val="59575C"/>
                </a:solidFill>
                <a:latin typeface="+mj-lt"/>
                <a:ea typeface="+mj-ea"/>
                <a:cs typeface="+mj-cs"/>
                <a:sym typeface="Arial"/>
              </a:defRPr>
            </a:lvl1pPr>
            <a:lvl2pPr>
              <a:lnSpc>
                <a:spcPct val="100000"/>
              </a:lnSpc>
              <a:spcBef>
                <a:spcPts val="0"/>
              </a:spcBef>
              <a:defRPr sz="2300">
                <a:solidFill>
                  <a:srgbClr val="59575C"/>
                </a:solidFill>
                <a:latin typeface="+mj-lt"/>
                <a:ea typeface="+mj-ea"/>
                <a:cs typeface="+mj-cs"/>
                <a:sym typeface="Arial"/>
              </a:defRPr>
            </a:lvl2pPr>
            <a:lvl3pPr>
              <a:lnSpc>
                <a:spcPct val="100000"/>
              </a:lnSpc>
              <a:spcBef>
                <a:spcPts val="0"/>
              </a:spcBef>
              <a:defRPr sz="2300">
                <a:solidFill>
                  <a:srgbClr val="59575C"/>
                </a:solidFill>
                <a:latin typeface="+mj-lt"/>
                <a:ea typeface="+mj-ea"/>
                <a:cs typeface="+mj-cs"/>
                <a:sym typeface="Arial"/>
              </a:defRPr>
            </a:lvl3pPr>
            <a:lvl4pPr>
              <a:lnSpc>
                <a:spcPct val="100000"/>
              </a:lnSpc>
              <a:spcBef>
                <a:spcPts val="0"/>
              </a:spcBef>
              <a:defRPr sz="2300">
                <a:solidFill>
                  <a:srgbClr val="59575C"/>
                </a:solidFill>
                <a:latin typeface="+mj-lt"/>
                <a:ea typeface="+mj-ea"/>
                <a:cs typeface="+mj-cs"/>
                <a:sym typeface="Arial"/>
              </a:defRPr>
            </a:lvl4pPr>
            <a:lvl5pPr>
              <a:lnSpc>
                <a:spcPct val="100000"/>
              </a:lnSpc>
              <a:spcBef>
                <a:spcPts val="0"/>
              </a:spcBef>
              <a:defRPr sz="23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ustomer_Hero_A">
    <p:spTree>
      <p:nvGrpSpPr>
        <p:cNvPr id="1" name=""/>
        <p:cNvGrpSpPr/>
        <p:nvPr/>
      </p:nvGrpSpPr>
      <p:grpSpPr>
        <a:xfrm>
          <a:off x="0" y="0"/>
          <a:ext cx="0" cy="0"/>
          <a:chOff x="0" y="0"/>
          <a:chExt cx="0" cy="0"/>
        </a:xfrm>
      </p:grpSpPr>
      <p:sp>
        <p:nvSpPr>
          <p:cNvPr id="701" name="Google Shape;354;p50"/>
          <p:cNvSpPr/>
          <p:nvPr/>
        </p:nvSpPr>
        <p:spPr>
          <a:xfrm>
            <a:off x="-3" y="0"/>
            <a:ext cx="12192001" cy="6858000"/>
          </a:xfrm>
          <a:prstGeom prst="rect">
            <a:avLst/>
          </a:prstGeom>
          <a:solidFill>
            <a:srgbClr val="E7E6E4"/>
          </a:solidFill>
          <a:ln w="12700">
            <a:miter lim="400000"/>
          </a:ln>
        </p:spPr>
        <p:txBody>
          <a:bodyPr lIns="0" tIns="0" rIns="0" bIns="0"/>
          <a:lstStyle/>
          <a:p>
            <a:pPr algn="ctr">
              <a:defRPr sz="1800">
                <a:solidFill>
                  <a:srgbClr val="FFFFFF"/>
                </a:solidFill>
              </a:defRPr>
            </a:pPr>
            <a:endParaRPr/>
          </a:p>
        </p:txBody>
      </p:sp>
      <p:sp>
        <p:nvSpPr>
          <p:cNvPr id="702" name="Google Shape;355;p50"/>
          <p:cNvSpPr/>
          <p:nvPr/>
        </p:nvSpPr>
        <p:spPr>
          <a:xfrm rot="10800000" flipH="1">
            <a:off x="9776603" y="600"/>
            <a:ext cx="24153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703" name="Google Shape;356;p50"/>
          <p:cNvSpPr/>
          <p:nvPr/>
        </p:nvSpPr>
        <p:spPr>
          <a:xfrm>
            <a:off x="-2" y="-4859"/>
            <a:ext cx="12192001" cy="2432100"/>
          </a:xfrm>
          <a:prstGeom prst="rect">
            <a:avLst/>
          </a:prstGeom>
          <a:solidFill>
            <a:srgbClr val="205CA0"/>
          </a:solidFill>
          <a:ln w="12700">
            <a:miter lim="400000"/>
          </a:ln>
        </p:spPr>
        <p:txBody>
          <a:bodyPr lIns="0" tIns="0" rIns="0" bIns="0"/>
          <a:lstStyle/>
          <a:p>
            <a:pPr algn="ctr">
              <a:defRPr sz="1800">
                <a:solidFill>
                  <a:srgbClr val="FFFFFF"/>
                </a:solidFill>
              </a:defRPr>
            </a:pPr>
            <a:endParaRPr/>
          </a:p>
        </p:txBody>
      </p:sp>
      <p:sp>
        <p:nvSpPr>
          <p:cNvPr id="704" name="Title Text"/>
          <p:cNvSpPr txBox="1">
            <a:spLocks noGrp="1"/>
          </p:cNvSpPr>
          <p:nvPr>
            <p:ph type="title"/>
          </p:nvPr>
        </p:nvSpPr>
        <p:spPr>
          <a:xfrm>
            <a:off x="576223" y="2753099"/>
            <a:ext cx="9006600" cy="987600"/>
          </a:xfrm>
          <a:prstGeom prst="rect">
            <a:avLst/>
          </a:prstGeom>
        </p:spPr>
        <p:txBody>
          <a:bodyPr lIns="0" tIns="0" rIns="0" bIns="0">
            <a:normAutofit/>
          </a:bodyPr>
          <a:lstStyle>
            <a:lvl1pPr>
              <a:lnSpc>
                <a:spcPct val="95000"/>
              </a:lnSpc>
              <a:defRPr sz="3000">
                <a:solidFill>
                  <a:srgbClr val="032E61"/>
                </a:solidFill>
                <a:latin typeface="+mj-lt"/>
                <a:ea typeface="+mj-ea"/>
                <a:cs typeface="+mj-cs"/>
                <a:sym typeface="Arial"/>
              </a:defRPr>
            </a:lvl1pPr>
          </a:lstStyle>
          <a:p>
            <a:r>
              <a:t>Title Text</a:t>
            </a:r>
          </a:p>
        </p:txBody>
      </p:sp>
      <p:sp>
        <p:nvSpPr>
          <p:cNvPr id="705" name="Body Level One…"/>
          <p:cNvSpPr txBox="1">
            <a:spLocks noGrp="1"/>
          </p:cNvSpPr>
          <p:nvPr>
            <p:ph type="body" sz="quarter" idx="1"/>
          </p:nvPr>
        </p:nvSpPr>
        <p:spPr>
          <a:xfrm>
            <a:off x="576221" y="4404281"/>
            <a:ext cx="4253102" cy="2101201"/>
          </a:xfrm>
          <a:prstGeom prst="rect">
            <a:avLst/>
          </a:prstGeom>
        </p:spPr>
        <p:txBody>
          <a:bodyPr lIns="0" tIns="0" rIns="0" bIns="0">
            <a:normAutofit/>
          </a:bodyPr>
          <a:lstStyle>
            <a:lvl1pPr>
              <a:spcBef>
                <a:spcPts val="800"/>
              </a:spcBef>
              <a:defRPr sz="1600">
                <a:solidFill>
                  <a:srgbClr val="6A625B"/>
                </a:solidFill>
                <a:latin typeface="+mj-lt"/>
                <a:ea typeface="+mj-ea"/>
                <a:cs typeface="+mj-cs"/>
                <a:sym typeface="Arial"/>
              </a:defRPr>
            </a:lvl1pPr>
            <a:lvl2pPr>
              <a:spcBef>
                <a:spcPts val="800"/>
              </a:spcBef>
              <a:defRPr sz="1600">
                <a:solidFill>
                  <a:srgbClr val="6A625B"/>
                </a:solidFill>
                <a:latin typeface="+mj-lt"/>
                <a:ea typeface="+mj-ea"/>
                <a:cs typeface="+mj-cs"/>
                <a:sym typeface="Arial"/>
              </a:defRPr>
            </a:lvl2pPr>
            <a:lvl3pPr>
              <a:spcBef>
                <a:spcPts val="800"/>
              </a:spcBef>
              <a:defRPr sz="1600">
                <a:solidFill>
                  <a:srgbClr val="6A625B"/>
                </a:solidFill>
                <a:latin typeface="+mj-lt"/>
                <a:ea typeface="+mj-ea"/>
                <a:cs typeface="+mj-cs"/>
                <a:sym typeface="Arial"/>
              </a:defRPr>
            </a:lvl3pPr>
            <a:lvl4pPr>
              <a:spcBef>
                <a:spcPts val="800"/>
              </a:spcBef>
              <a:defRPr sz="1600">
                <a:solidFill>
                  <a:srgbClr val="6A625B"/>
                </a:solidFill>
                <a:latin typeface="+mj-lt"/>
                <a:ea typeface="+mj-ea"/>
                <a:cs typeface="+mj-cs"/>
                <a:sym typeface="Arial"/>
              </a:defRPr>
            </a:lvl4pPr>
            <a:lvl5pPr>
              <a:spcBef>
                <a:spcPts val="800"/>
              </a:spcBef>
              <a:defRPr sz="1600">
                <a:solidFill>
                  <a:srgbClr val="6A625B"/>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6" name="Google Shape;359;p50"/>
          <p:cNvSpPr/>
          <p:nvPr/>
        </p:nvSpPr>
        <p:spPr>
          <a:xfrm rot="10800000" flipH="1">
            <a:off x="550951" y="924065"/>
            <a:ext cx="17259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707" name="Google Shape;360;p50"/>
          <p:cNvSpPr txBox="1">
            <a:spLocks noGrp="1"/>
          </p:cNvSpPr>
          <p:nvPr>
            <p:ph type="body" sz="half" idx="13"/>
          </p:nvPr>
        </p:nvSpPr>
        <p:spPr>
          <a:xfrm>
            <a:off x="-1" y="0"/>
            <a:ext cx="11028602" cy="2449500"/>
          </a:xfrm>
          <a:prstGeom prst="rect">
            <a:avLst/>
          </a:prstGeom>
          <a:gradFill>
            <a:gsLst>
              <a:gs pos="0">
                <a:srgbClr val="205CA0"/>
              </a:gs>
              <a:gs pos="58999">
                <a:srgbClr val="205CA0"/>
              </a:gs>
              <a:gs pos="100000">
                <a:srgbClr val="205CA0">
                  <a:alpha val="0"/>
                </a:srgbClr>
              </a:gs>
            </a:gsLst>
          </a:gradFill>
        </p:spPr>
        <p:txBody>
          <a:bodyPr lIns="182875" tIns="182875" rIns="182875" bIns="182875" anchor="ctr">
            <a:normAutofit/>
          </a:bodyPr>
          <a:lstStyle/>
          <a:p>
            <a:pPr>
              <a:spcBef>
                <a:spcPts val="0"/>
              </a:spcBef>
              <a:defRPr>
                <a:solidFill>
                  <a:srgbClr val="FFFFFF"/>
                </a:solidFill>
                <a:latin typeface="+mj-lt"/>
                <a:ea typeface="+mj-ea"/>
                <a:cs typeface="+mj-cs"/>
                <a:sym typeface="Arial"/>
              </a:defRPr>
            </a:pPr>
            <a:endParaRPr/>
          </a:p>
        </p:txBody>
      </p:sp>
      <p:sp>
        <p:nvSpPr>
          <p:cNvPr id="708" name="Google Shape;361;p50"/>
          <p:cNvSpPr>
            <a:spLocks noGrp="1"/>
          </p:cNvSpPr>
          <p:nvPr>
            <p:ph type="pic" sz="quarter" idx="14"/>
          </p:nvPr>
        </p:nvSpPr>
        <p:spPr>
          <a:xfrm>
            <a:off x="5833055" y="-4860"/>
            <a:ext cx="6359101" cy="2445601"/>
          </a:xfrm>
          <a:prstGeom prst="rect">
            <a:avLst/>
          </a:prstGeom>
        </p:spPr>
        <p:txBody>
          <a:bodyPr lIns="91439" tIns="45719" rIns="91439" bIns="45719"/>
          <a:lstStyle/>
          <a:p>
            <a:endParaRPr/>
          </a:p>
        </p:txBody>
      </p:sp>
      <p:sp>
        <p:nvSpPr>
          <p:cNvPr id="709" name="Google Shape;362;p50"/>
          <p:cNvSpPr>
            <a:spLocks noGrp="1"/>
          </p:cNvSpPr>
          <p:nvPr>
            <p:ph type="pic" sz="quarter" idx="15"/>
          </p:nvPr>
        </p:nvSpPr>
        <p:spPr>
          <a:xfrm>
            <a:off x="527770" y="914400"/>
            <a:ext cx="1756500" cy="1737300"/>
          </a:xfrm>
          <a:prstGeom prst="rect">
            <a:avLst/>
          </a:prstGeom>
        </p:spPr>
        <p:txBody>
          <a:bodyPr lIns="91439" tIns="45719" rIns="91439" bIns="45719"/>
          <a:lstStyle/>
          <a:p>
            <a:endParaRPr/>
          </a:p>
        </p:txBody>
      </p:sp>
      <p:sp>
        <p:nvSpPr>
          <p:cNvPr id="710" name="Google Shape;363;p50"/>
          <p:cNvSpPr txBox="1">
            <a:spLocks noGrp="1"/>
          </p:cNvSpPr>
          <p:nvPr>
            <p:ph type="body" sz="quarter" idx="16"/>
          </p:nvPr>
        </p:nvSpPr>
        <p:spPr>
          <a:xfrm>
            <a:off x="5182894" y="4395125"/>
            <a:ext cx="4253101" cy="2123401"/>
          </a:xfrm>
          <a:prstGeom prst="rect">
            <a:avLst/>
          </a:prstGeom>
        </p:spPr>
        <p:txBody>
          <a:bodyPr lIns="0" tIns="0" rIns="0" bIns="0">
            <a:normAutofit/>
          </a:bodyPr>
          <a:lstStyle/>
          <a:p>
            <a:pPr>
              <a:spcBef>
                <a:spcPts val="800"/>
              </a:spcBef>
              <a:defRPr sz="1600">
                <a:solidFill>
                  <a:srgbClr val="6A625B"/>
                </a:solidFill>
                <a:latin typeface="+mj-lt"/>
                <a:ea typeface="+mj-ea"/>
                <a:cs typeface="+mj-cs"/>
                <a:sym typeface="Arial"/>
              </a:defRPr>
            </a:pPr>
            <a:endParaRPr/>
          </a:p>
        </p:txBody>
      </p:sp>
      <p:sp>
        <p:nvSpPr>
          <p:cNvPr id="711" name="Google Shape;364;p50"/>
          <p:cNvSpPr txBox="1">
            <a:spLocks noGrp="1"/>
          </p:cNvSpPr>
          <p:nvPr>
            <p:ph type="body" sz="quarter" idx="17"/>
          </p:nvPr>
        </p:nvSpPr>
        <p:spPr>
          <a:xfrm>
            <a:off x="568798" y="3836644"/>
            <a:ext cx="4253102" cy="466801"/>
          </a:xfrm>
          <a:prstGeom prst="rect">
            <a:avLst/>
          </a:prstGeom>
        </p:spPr>
        <p:txBody>
          <a:bodyPr lIns="0" tIns="0" rIns="0" bIns="0" anchor="b">
            <a:normAutofit/>
          </a:bodyPr>
          <a:lstStyle/>
          <a:p>
            <a:pPr>
              <a:spcBef>
                <a:spcPts val="1100"/>
              </a:spcBef>
              <a:defRPr sz="1800" b="1">
                <a:solidFill>
                  <a:srgbClr val="59575C"/>
                </a:solidFill>
                <a:latin typeface="+mj-lt"/>
                <a:ea typeface="+mj-ea"/>
                <a:cs typeface="+mj-cs"/>
                <a:sym typeface="Arial"/>
              </a:defRPr>
            </a:pPr>
            <a:endParaRPr/>
          </a:p>
        </p:txBody>
      </p:sp>
      <p:sp>
        <p:nvSpPr>
          <p:cNvPr id="712" name="Google Shape;365;p50"/>
          <p:cNvSpPr txBox="1">
            <a:spLocks noGrp="1"/>
          </p:cNvSpPr>
          <p:nvPr>
            <p:ph type="body" sz="quarter" idx="18"/>
          </p:nvPr>
        </p:nvSpPr>
        <p:spPr>
          <a:xfrm>
            <a:off x="5182894" y="3836644"/>
            <a:ext cx="4253101" cy="466801"/>
          </a:xfrm>
          <a:prstGeom prst="rect">
            <a:avLst/>
          </a:prstGeom>
        </p:spPr>
        <p:txBody>
          <a:bodyPr lIns="0" tIns="0" rIns="0" bIns="0" anchor="b">
            <a:normAutofit/>
          </a:bodyPr>
          <a:lstStyle/>
          <a:p>
            <a:pPr>
              <a:spcBef>
                <a:spcPts val="1100"/>
              </a:spcBef>
              <a:defRPr sz="1800" b="1">
                <a:solidFill>
                  <a:srgbClr val="59575C"/>
                </a:solidFill>
                <a:latin typeface="+mj-lt"/>
                <a:ea typeface="+mj-ea"/>
                <a:cs typeface="+mj-cs"/>
                <a:sym typeface="Arial"/>
              </a:defRPr>
            </a:pPr>
            <a:endParaRPr/>
          </a:p>
        </p:txBody>
      </p:sp>
      <p:pic>
        <p:nvPicPr>
          <p:cNvPr id="713" name="Google Shape;366;p50" descr="Google Shape;366;p50"/>
          <p:cNvPicPr>
            <a:picLocks noChangeAspect="1"/>
          </p:cNvPicPr>
          <p:nvPr/>
        </p:nvPicPr>
        <p:blipFill>
          <a:blip r:embed="rId2">
            <a:extLst/>
          </a:blip>
          <a:stretch>
            <a:fillRect/>
          </a:stretch>
        </p:blipFill>
        <p:spPr>
          <a:xfrm>
            <a:off x="11323421" y="6257914"/>
            <a:ext cx="616303" cy="431415"/>
          </a:xfrm>
          <a:prstGeom prst="rect">
            <a:avLst/>
          </a:prstGeom>
          <a:ln w="12700">
            <a:miter lim="400000"/>
          </a:ln>
        </p:spPr>
      </p:pic>
      <p:sp>
        <p:nvSpPr>
          <p:cNvPr id="71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asic 2">
    <p:spTree>
      <p:nvGrpSpPr>
        <p:cNvPr id="1" name=""/>
        <p:cNvGrpSpPr/>
        <p:nvPr/>
      </p:nvGrpSpPr>
      <p:grpSpPr>
        <a:xfrm>
          <a:off x="0" y="0"/>
          <a:ext cx="0" cy="0"/>
          <a:chOff x="0" y="0"/>
          <a:chExt cx="0" cy="0"/>
        </a:xfrm>
      </p:grpSpPr>
      <p:pic>
        <p:nvPicPr>
          <p:cNvPr id="72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72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72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724" name="Title Text"/>
          <p:cNvSpPr txBox="1">
            <a:spLocks noGrp="1"/>
          </p:cNvSpPr>
          <p:nvPr>
            <p:ph type="title"/>
          </p:nvPr>
        </p:nvSpPr>
        <p:spPr>
          <a:xfrm>
            <a:off x="571649" y="63502"/>
            <a:ext cx="11049001" cy="990002"/>
          </a:xfrm>
          <a:prstGeom prst="rect">
            <a:avLst/>
          </a:prstGeom>
        </p:spPr>
        <p:txBody>
          <a:bodyPr lIns="91424" tIns="91424" rIns="91424" bIns="91424">
            <a:normAutofit/>
          </a:bodyPr>
          <a:lstStyle>
            <a:lvl1pPr>
              <a:lnSpc>
                <a:spcPct val="95000"/>
              </a:lnSpc>
              <a:defRPr sz="3200">
                <a:solidFill>
                  <a:srgbClr val="032E61"/>
                </a:solidFill>
                <a:latin typeface="+mj-lt"/>
                <a:ea typeface="+mj-ea"/>
                <a:cs typeface="+mj-cs"/>
                <a:sym typeface="Arial"/>
              </a:defRPr>
            </a:lvl1pPr>
          </a:lstStyle>
          <a:p>
            <a:r>
              <a:t>Title Text</a:t>
            </a:r>
          </a:p>
        </p:txBody>
      </p:sp>
      <p:sp>
        <p:nvSpPr>
          <p:cNvPr id="725" name="Body Level One…"/>
          <p:cNvSpPr txBox="1">
            <a:spLocks noGrp="1"/>
          </p:cNvSpPr>
          <p:nvPr>
            <p:ph type="body" sz="quarter" idx="1"/>
          </p:nvPr>
        </p:nvSpPr>
        <p:spPr>
          <a:xfrm>
            <a:off x="571651" y="1081137"/>
            <a:ext cx="11049001" cy="369301"/>
          </a:xfrm>
          <a:prstGeom prst="rect">
            <a:avLst/>
          </a:prstGeom>
        </p:spPr>
        <p:txBody>
          <a:bodyPr lIns="91424" tIns="91424" rIns="91424" bIns="91424">
            <a:normAutofit/>
          </a:bodyPr>
          <a:lstStyle>
            <a:lvl1pPr marL="457200" indent="-381000">
              <a:lnSpc>
                <a:spcPct val="100000"/>
              </a:lnSpc>
              <a:spcBef>
                <a:spcPts val="0"/>
              </a:spcBef>
              <a:buClr>
                <a:srgbClr val="7F7F7F"/>
              </a:buClr>
              <a:buSzPts val="2400"/>
              <a:buFont typeface="Arial"/>
              <a:buChar char="​"/>
              <a:defRPr>
                <a:solidFill>
                  <a:srgbClr val="59575C"/>
                </a:solidFill>
                <a:latin typeface="+mj-lt"/>
                <a:ea typeface="+mj-ea"/>
                <a:cs typeface="+mj-cs"/>
                <a:sym typeface="Arial"/>
              </a:defRPr>
            </a:lvl1pPr>
            <a:lvl2pPr marL="1006307" indent="-441157">
              <a:lnSpc>
                <a:spcPct val="100000"/>
              </a:lnSpc>
              <a:spcBef>
                <a:spcPts val="0"/>
              </a:spcBef>
              <a:buClr>
                <a:srgbClr val="7F7F7F"/>
              </a:buClr>
              <a:buSzPts val="2400"/>
              <a:buFont typeface="Arial"/>
              <a:buChar char="•"/>
              <a:defRPr>
                <a:solidFill>
                  <a:srgbClr val="59575C"/>
                </a:solidFill>
                <a:latin typeface="+mj-lt"/>
                <a:ea typeface="+mj-ea"/>
                <a:cs typeface="+mj-cs"/>
                <a:sym typeface="Arial"/>
              </a:defRPr>
            </a:lvl2pPr>
            <a:lvl3pPr marL="1536700" indent="-495300">
              <a:lnSpc>
                <a:spcPct val="100000"/>
              </a:lnSpc>
              <a:spcBef>
                <a:spcPts val="0"/>
              </a:spcBef>
              <a:buClr>
                <a:srgbClr val="7F7F7F"/>
              </a:buClr>
              <a:buSzPts val="2400"/>
              <a:buFont typeface="Arial"/>
              <a:buChar char="•"/>
              <a:defRPr>
                <a:solidFill>
                  <a:srgbClr val="59575C"/>
                </a:solidFill>
                <a:latin typeface="+mj-lt"/>
                <a:ea typeface="+mj-ea"/>
                <a:cs typeface="+mj-cs"/>
                <a:sym typeface="Arial"/>
              </a:defRPr>
            </a:lvl3pPr>
            <a:lvl4pPr marL="2023110" indent="-518160">
              <a:lnSpc>
                <a:spcPct val="100000"/>
              </a:lnSpc>
              <a:spcBef>
                <a:spcPts val="0"/>
              </a:spcBef>
              <a:buClr>
                <a:srgbClr val="7F7F7F"/>
              </a:buClr>
              <a:buSzPts val="2400"/>
              <a:buFont typeface="Arial"/>
              <a:buChar char="•"/>
              <a:defRPr>
                <a:solidFill>
                  <a:srgbClr val="59575C"/>
                </a:solidFill>
                <a:latin typeface="+mj-lt"/>
                <a:ea typeface="+mj-ea"/>
                <a:cs typeface="+mj-cs"/>
                <a:sym typeface="Arial"/>
              </a:defRPr>
            </a:lvl4pPr>
            <a:lvl5pPr marL="0" indent="2057400">
              <a:lnSpc>
                <a:spcPct val="100000"/>
              </a:lnSpc>
              <a:spcBef>
                <a:spcPts val="0"/>
              </a:spcBef>
              <a:buClr>
                <a:srgbClr val="7F7F7F"/>
              </a:buClr>
              <a:buFont typeface="Arial"/>
              <a:defRPr>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0" name="Title Text"/>
          <p:cNvSpPr txBox="1">
            <a:spLocks noGrp="1"/>
          </p:cNvSpPr>
          <p:nvPr>
            <p:ph type="title"/>
          </p:nvPr>
        </p:nvSpPr>
        <p:spPr>
          <a:xfrm>
            <a:off x="838200" y="365125"/>
            <a:ext cx="10515600" cy="1325563"/>
          </a:xfrm>
          <a:prstGeom prst="rect">
            <a:avLst/>
          </a:prstGeom>
        </p:spPr>
        <p:txBody>
          <a:bodyPr anchor="ctr">
            <a:normAutofit/>
          </a:bodyPr>
          <a:lstStyle>
            <a:lvl1pPr>
              <a:defRPr sz="4400"/>
            </a:lvl1pPr>
          </a:lstStyle>
          <a:p>
            <a:r>
              <a:t>Title Text</a:t>
            </a:r>
          </a:p>
        </p:txBody>
      </p:sp>
      <p:sp>
        <p:nvSpPr>
          <p:cNvPr id="51" name="Body Level One…"/>
          <p:cNvSpPr txBox="1">
            <a:spLocks noGrp="1"/>
          </p:cNvSpPr>
          <p:nvPr>
            <p:ph type="body" sz="half" idx="1"/>
          </p:nvPr>
        </p:nvSpPr>
        <p:spPr>
          <a:xfrm>
            <a:off x="838200" y="1825625"/>
            <a:ext cx="5181600" cy="4351338"/>
          </a:xfrm>
          <a:prstGeom prst="rect">
            <a:avLst/>
          </a:prstGeom>
        </p:spPr>
        <p:txBody>
          <a:bodyPr>
            <a:normAutofit/>
          </a:bodyPr>
          <a:lstStyle>
            <a:lvl1pPr marL="457200" indent="-406400">
              <a:buClr>
                <a:srgbClr val="000000"/>
              </a:buClr>
              <a:buSzPts val="2800"/>
              <a:buFont typeface="Arial"/>
              <a:buChar char="•"/>
              <a:defRPr sz="2800">
                <a:solidFill>
                  <a:srgbClr val="000000"/>
                </a:solidFill>
              </a:defRPr>
            </a:lvl1pPr>
            <a:lvl2pPr marL="914400" indent="-406400">
              <a:buClr>
                <a:srgbClr val="000000"/>
              </a:buClr>
              <a:buSzPts val="2800"/>
              <a:buFont typeface="Arial"/>
              <a:buChar char="•"/>
              <a:defRPr sz="2800">
                <a:solidFill>
                  <a:srgbClr val="000000"/>
                </a:solidFill>
              </a:defRPr>
            </a:lvl2pPr>
            <a:lvl3pPr marL="1371600" indent="-406400">
              <a:buClr>
                <a:srgbClr val="000000"/>
              </a:buClr>
              <a:buSzPts val="2800"/>
              <a:buFont typeface="Arial"/>
              <a:buChar char="•"/>
              <a:defRPr sz="2800">
                <a:solidFill>
                  <a:srgbClr val="000000"/>
                </a:solidFill>
              </a:defRPr>
            </a:lvl3pPr>
            <a:lvl4pPr marL="1828800" indent="-406400">
              <a:buClr>
                <a:srgbClr val="000000"/>
              </a:buClr>
              <a:buSzPts val="2800"/>
              <a:buFont typeface="Arial"/>
              <a:buChar char="•"/>
              <a:defRPr sz="2800">
                <a:solidFill>
                  <a:srgbClr val="000000"/>
                </a:solidFill>
              </a:defRPr>
            </a:lvl4pPr>
            <a:lvl5pPr marL="2286000" indent="-406400">
              <a:buClr>
                <a:srgbClr val="000000"/>
              </a:buClr>
              <a:buSzPts val="28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asic_1_1_1_1_1">
    <p:spTree>
      <p:nvGrpSpPr>
        <p:cNvPr id="1" name=""/>
        <p:cNvGrpSpPr/>
        <p:nvPr/>
      </p:nvGrpSpPr>
      <p:grpSpPr>
        <a:xfrm>
          <a:off x="0" y="0"/>
          <a:ext cx="0" cy="0"/>
          <a:chOff x="0" y="0"/>
          <a:chExt cx="0" cy="0"/>
        </a:xfrm>
      </p:grpSpPr>
      <p:pic>
        <p:nvPicPr>
          <p:cNvPr id="73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73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73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pic>
        <p:nvPicPr>
          <p:cNvPr id="736" name="Google Shape;372;p52" descr="Google Shape;372;p52"/>
          <p:cNvPicPr>
            <a:picLocks noChangeAspect="1"/>
          </p:cNvPicPr>
          <p:nvPr/>
        </p:nvPicPr>
        <p:blipFill>
          <a:blip r:embed="rId5">
            <a:extLst/>
          </a:blip>
          <a:stretch>
            <a:fillRect/>
          </a:stretch>
        </p:blipFill>
        <p:spPr>
          <a:xfrm>
            <a:off x="0" y="10391"/>
            <a:ext cx="12185653" cy="6854430"/>
          </a:xfrm>
          <a:prstGeom prst="rect">
            <a:avLst/>
          </a:prstGeom>
          <a:ln w="12700">
            <a:miter lim="400000"/>
          </a:ln>
        </p:spPr>
      </p:pic>
      <p:sp>
        <p:nvSpPr>
          <p:cNvPr id="737" name="Title Text"/>
          <p:cNvSpPr txBox="1">
            <a:spLocks noGrp="1"/>
          </p:cNvSpPr>
          <p:nvPr>
            <p:ph type="title"/>
          </p:nvPr>
        </p:nvSpPr>
        <p:spPr>
          <a:xfrm>
            <a:off x="479345" y="139701"/>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738" name="Body Level One…"/>
          <p:cNvSpPr txBox="1">
            <a:spLocks noGrp="1"/>
          </p:cNvSpPr>
          <p:nvPr>
            <p:ph type="body" sz="quarter" idx="1"/>
          </p:nvPr>
        </p:nvSpPr>
        <p:spPr>
          <a:xfrm>
            <a:off x="479345" y="1081136"/>
            <a:ext cx="11049001" cy="369301"/>
          </a:xfrm>
          <a:prstGeom prst="rect">
            <a:avLst/>
          </a:prstGeom>
        </p:spPr>
        <p:txBody>
          <a:bodyPr lIns="91424" tIns="91424" rIns="91424" bIns="91424" anchor="ctr">
            <a:normAutofit/>
          </a:bodyPr>
          <a:lstStyle>
            <a:lvl1pPr>
              <a:lnSpc>
                <a:spcPct val="100000"/>
              </a:lnSpc>
              <a:spcBef>
                <a:spcPts val="0"/>
              </a:spcBef>
              <a:defRPr sz="2300">
                <a:solidFill>
                  <a:srgbClr val="59575C"/>
                </a:solidFill>
                <a:latin typeface="+mj-lt"/>
                <a:ea typeface="+mj-ea"/>
                <a:cs typeface="+mj-cs"/>
                <a:sym typeface="Arial"/>
              </a:defRPr>
            </a:lvl1pPr>
            <a:lvl2pPr>
              <a:lnSpc>
                <a:spcPct val="100000"/>
              </a:lnSpc>
              <a:spcBef>
                <a:spcPts val="0"/>
              </a:spcBef>
              <a:defRPr sz="2300">
                <a:solidFill>
                  <a:srgbClr val="59575C"/>
                </a:solidFill>
                <a:latin typeface="+mj-lt"/>
                <a:ea typeface="+mj-ea"/>
                <a:cs typeface="+mj-cs"/>
                <a:sym typeface="Arial"/>
              </a:defRPr>
            </a:lvl2pPr>
            <a:lvl3pPr>
              <a:lnSpc>
                <a:spcPct val="100000"/>
              </a:lnSpc>
              <a:spcBef>
                <a:spcPts val="0"/>
              </a:spcBef>
              <a:defRPr sz="2300">
                <a:solidFill>
                  <a:srgbClr val="59575C"/>
                </a:solidFill>
                <a:latin typeface="+mj-lt"/>
                <a:ea typeface="+mj-ea"/>
                <a:cs typeface="+mj-cs"/>
                <a:sym typeface="Arial"/>
              </a:defRPr>
            </a:lvl3pPr>
            <a:lvl4pPr>
              <a:lnSpc>
                <a:spcPct val="100000"/>
              </a:lnSpc>
              <a:spcBef>
                <a:spcPts val="0"/>
              </a:spcBef>
              <a:defRPr sz="2300">
                <a:solidFill>
                  <a:srgbClr val="59575C"/>
                </a:solidFill>
                <a:latin typeface="+mj-lt"/>
                <a:ea typeface="+mj-ea"/>
                <a:cs typeface="+mj-cs"/>
                <a:sym typeface="Arial"/>
              </a:defRPr>
            </a:lvl4pPr>
            <a:lvl5pPr>
              <a:lnSpc>
                <a:spcPct val="100000"/>
              </a:lnSpc>
              <a:spcBef>
                <a:spcPts val="0"/>
              </a:spcBef>
              <a:defRPr sz="23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9" name="Google Shape;375;p52"/>
          <p:cNvSpPr txBox="1">
            <a:spLocks noGrp="1"/>
          </p:cNvSpPr>
          <p:nvPr>
            <p:ph type="body" idx="13"/>
          </p:nvPr>
        </p:nvSpPr>
        <p:spPr>
          <a:xfrm>
            <a:off x="479345" y="1688083"/>
            <a:ext cx="11049001" cy="4223701"/>
          </a:xfrm>
          <a:prstGeom prst="rect">
            <a:avLst/>
          </a:prstGeom>
        </p:spPr>
        <p:txBody>
          <a:bodyPr lIns="91424" tIns="91424" rIns="91424" bIns="91424">
            <a:normAutofit/>
          </a:bodyPr>
          <a:lstStyle/>
          <a:p>
            <a:pPr>
              <a:lnSpc>
                <a:spcPct val="100000"/>
              </a:lnSpc>
              <a:spcBef>
                <a:spcPts val="1100"/>
              </a:spcBef>
              <a:defRPr sz="2000">
                <a:solidFill>
                  <a:srgbClr val="5B5B5B"/>
                </a:solidFill>
                <a:latin typeface="+mj-lt"/>
                <a:ea typeface="+mj-ea"/>
                <a:cs typeface="+mj-cs"/>
                <a:sym typeface="Arial"/>
              </a:defRPr>
            </a:pPr>
            <a:endParaRPr/>
          </a:p>
        </p:txBody>
      </p:sp>
      <p:pic>
        <p:nvPicPr>
          <p:cNvPr id="740" name="Google Shape;376;p52" descr="Google Shape;376;p52"/>
          <p:cNvPicPr>
            <a:picLocks noChangeAspect="1"/>
          </p:cNvPicPr>
          <p:nvPr/>
        </p:nvPicPr>
        <p:blipFill>
          <a:blip r:embed="rId6">
            <a:extLst/>
          </a:blip>
          <a:stretch>
            <a:fillRect/>
          </a:stretch>
        </p:blipFill>
        <p:spPr>
          <a:xfrm>
            <a:off x="11323421" y="6257914"/>
            <a:ext cx="616201" cy="431701"/>
          </a:xfrm>
          <a:prstGeom prst="rect">
            <a:avLst/>
          </a:prstGeom>
          <a:ln w="12700">
            <a:miter lim="400000"/>
          </a:ln>
        </p:spPr>
      </p:pic>
      <p:sp>
        <p:nvSpPr>
          <p:cNvPr id="74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 - Basic_2">
    <p:spTree>
      <p:nvGrpSpPr>
        <p:cNvPr id="1" name=""/>
        <p:cNvGrpSpPr/>
        <p:nvPr/>
      </p:nvGrpSpPr>
      <p:grpSpPr>
        <a:xfrm>
          <a:off x="0" y="0"/>
          <a:ext cx="0" cy="0"/>
          <a:chOff x="0" y="0"/>
          <a:chExt cx="0" cy="0"/>
        </a:xfrm>
      </p:grpSpPr>
      <p:pic>
        <p:nvPicPr>
          <p:cNvPr id="748"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749"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750"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751"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752" name="Body Level One…"/>
          <p:cNvSpPr txBox="1">
            <a:spLocks noGrp="1"/>
          </p:cNvSpPr>
          <p:nvPr>
            <p:ph type="body" idx="1"/>
          </p:nvPr>
        </p:nvSpPr>
        <p:spPr>
          <a:xfrm>
            <a:off x="511906" y="1616290"/>
            <a:ext cx="11032502" cy="4223700"/>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3" name="Google Shape;380;p53"/>
          <p:cNvSpPr txBox="1">
            <a:spLocks noGrp="1"/>
          </p:cNvSpPr>
          <p:nvPr>
            <p:ph type="body" sz="quarter" idx="13"/>
          </p:nvPr>
        </p:nvSpPr>
        <p:spPr>
          <a:xfrm>
            <a:off x="502844" y="968960"/>
            <a:ext cx="11049001" cy="307801"/>
          </a:xfrm>
          <a:prstGeom prst="rect">
            <a:avLst/>
          </a:prstGeom>
        </p:spPr>
        <p:txBody>
          <a:bodyPr lIns="91424" tIns="91424" rIns="91424" bIns="91424">
            <a:normAutofit/>
          </a:bodyPr>
          <a:lstStyle/>
          <a:p>
            <a:pPr>
              <a:lnSpc>
                <a:spcPct val="100000"/>
              </a:lnSpc>
              <a:spcBef>
                <a:spcPts val="0"/>
              </a:spcBef>
              <a:defRPr sz="2200">
                <a:solidFill>
                  <a:srgbClr val="59575C"/>
                </a:solidFill>
                <a:latin typeface="+mj-lt"/>
                <a:ea typeface="+mj-ea"/>
                <a:cs typeface="+mj-cs"/>
                <a:sym typeface="Arial"/>
              </a:defRPr>
            </a:pPr>
            <a:endParaRPr/>
          </a:p>
        </p:txBody>
      </p:sp>
      <p:sp>
        <p:nvSpPr>
          <p:cNvPr id="75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asic - Title Only">
    <p:spTree>
      <p:nvGrpSpPr>
        <p:cNvPr id="1" name=""/>
        <p:cNvGrpSpPr/>
        <p:nvPr/>
      </p:nvGrpSpPr>
      <p:grpSpPr>
        <a:xfrm>
          <a:off x="0" y="0"/>
          <a:ext cx="0" cy="0"/>
          <a:chOff x="0" y="0"/>
          <a:chExt cx="0" cy="0"/>
        </a:xfrm>
      </p:grpSpPr>
      <p:pic>
        <p:nvPicPr>
          <p:cNvPr id="761"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762"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763"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764" name="Title Text"/>
          <p:cNvSpPr txBox="1">
            <a:spLocks noGrp="1"/>
          </p:cNvSpPr>
          <p:nvPr>
            <p:ph type="title"/>
          </p:nvPr>
        </p:nvSpPr>
        <p:spPr>
          <a:xfrm>
            <a:off x="571649" y="63502"/>
            <a:ext cx="11049001" cy="990002"/>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765" name="Body Level One…"/>
          <p:cNvSpPr txBox="1">
            <a:spLocks noGrp="1"/>
          </p:cNvSpPr>
          <p:nvPr>
            <p:ph type="body" sz="quarter" idx="1"/>
          </p:nvPr>
        </p:nvSpPr>
        <p:spPr>
          <a:xfrm>
            <a:off x="571651" y="1097178"/>
            <a:ext cx="11049001" cy="338701"/>
          </a:xfrm>
          <a:prstGeom prst="rect">
            <a:avLst/>
          </a:prstGeom>
        </p:spPr>
        <p:txBody>
          <a:bodyPr lIns="91424" tIns="91424" rIns="91424" bIns="91424">
            <a:normAutofit/>
          </a:bodyPr>
          <a:lstStyle>
            <a:lvl1pPr>
              <a:lnSpc>
                <a:spcPct val="100000"/>
              </a:lnSpc>
              <a:spcBef>
                <a:spcPts val="1100"/>
              </a:spcBef>
              <a:defRPr sz="2200">
                <a:solidFill>
                  <a:srgbClr val="59575C"/>
                </a:solidFill>
                <a:latin typeface="+mj-lt"/>
                <a:ea typeface="+mj-ea"/>
                <a:cs typeface="+mj-cs"/>
                <a:sym typeface="Arial"/>
              </a:defRPr>
            </a:lvl1pPr>
            <a:lvl2pPr marL="990600" indent="-419100">
              <a:lnSpc>
                <a:spcPct val="100000"/>
              </a:lnSpc>
              <a:spcBef>
                <a:spcPts val="1100"/>
              </a:spcBef>
              <a:buSzPts val="2200"/>
              <a:buChar char="•"/>
              <a:defRPr sz="2200">
                <a:solidFill>
                  <a:srgbClr val="59575C"/>
                </a:solidFill>
                <a:latin typeface="+mj-lt"/>
                <a:ea typeface="+mj-ea"/>
                <a:cs typeface="+mj-cs"/>
                <a:sym typeface="Arial"/>
              </a:defRPr>
            </a:lvl2pPr>
            <a:lvl3pPr marL="1495425" indent="-454025">
              <a:lnSpc>
                <a:spcPct val="100000"/>
              </a:lnSpc>
              <a:spcBef>
                <a:spcPts val="1100"/>
              </a:spcBef>
              <a:buSzPts val="2200"/>
              <a:buChar char="•"/>
              <a:defRPr sz="2200">
                <a:solidFill>
                  <a:srgbClr val="59575C"/>
                </a:solidFill>
                <a:latin typeface="+mj-lt"/>
                <a:ea typeface="+mj-ea"/>
                <a:cs typeface="+mj-cs"/>
                <a:sym typeface="Arial"/>
              </a:defRPr>
            </a:lvl3pPr>
            <a:lvl4pPr marL="2010228" indent="-498928">
              <a:lnSpc>
                <a:spcPct val="100000"/>
              </a:lnSpc>
              <a:spcBef>
                <a:spcPts val="1100"/>
              </a:spcBef>
              <a:buSzPts val="2200"/>
              <a:buChar char="•"/>
              <a:defRPr sz="2200">
                <a:solidFill>
                  <a:srgbClr val="59575C"/>
                </a:solidFill>
                <a:latin typeface="+mj-lt"/>
                <a:ea typeface="+mj-ea"/>
                <a:cs typeface="+mj-cs"/>
                <a:sym typeface="Arial"/>
              </a:defRPr>
            </a:lvl4pPr>
            <a:lvl5pPr>
              <a:lnSpc>
                <a:spcPct val="100000"/>
              </a:lnSpc>
              <a:spcBef>
                <a:spcPts val="1100"/>
              </a:spcBef>
              <a:defRPr sz="22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3 - Basic Column - 4_2">
    <p:spTree>
      <p:nvGrpSpPr>
        <p:cNvPr id="1" name=""/>
        <p:cNvGrpSpPr/>
        <p:nvPr/>
      </p:nvGrpSpPr>
      <p:grpSpPr>
        <a:xfrm>
          <a:off x="0" y="0"/>
          <a:ext cx="0" cy="0"/>
          <a:chOff x="0" y="0"/>
          <a:chExt cx="0" cy="0"/>
        </a:xfrm>
      </p:grpSpPr>
      <p:pic>
        <p:nvPicPr>
          <p:cNvPr id="773" name="Google Shape;48;p11" descr="Google Shape;48;p11"/>
          <p:cNvPicPr>
            <a:picLocks noChangeAspect="1"/>
          </p:cNvPicPr>
          <p:nvPr/>
        </p:nvPicPr>
        <p:blipFill>
          <a:blip r:embed="rId2">
            <a:extLst/>
          </a:blip>
          <a:stretch>
            <a:fillRect/>
          </a:stretch>
        </p:blipFill>
        <p:spPr>
          <a:xfrm>
            <a:off x="0" y="1786"/>
            <a:ext cx="12188819" cy="6856212"/>
          </a:xfrm>
          <a:prstGeom prst="rect">
            <a:avLst/>
          </a:prstGeom>
          <a:ln w="12700">
            <a:miter lim="400000"/>
          </a:ln>
        </p:spPr>
      </p:pic>
      <p:pic>
        <p:nvPicPr>
          <p:cNvPr id="774" name="Google Shape;49;p11" descr="Google Shape;49;p11"/>
          <p:cNvPicPr>
            <a:picLocks noChangeAspect="1"/>
          </p:cNvPicPr>
          <p:nvPr/>
        </p:nvPicPr>
        <p:blipFill>
          <a:blip r:embed="rId3">
            <a:extLst/>
          </a:blip>
          <a:stretch>
            <a:fillRect/>
          </a:stretch>
        </p:blipFill>
        <p:spPr>
          <a:xfrm>
            <a:off x="0" y="892"/>
            <a:ext cx="12188819" cy="6856212"/>
          </a:xfrm>
          <a:prstGeom prst="rect">
            <a:avLst/>
          </a:prstGeom>
          <a:ln w="12700">
            <a:miter lim="400000"/>
          </a:ln>
        </p:spPr>
      </p:pic>
      <p:pic>
        <p:nvPicPr>
          <p:cNvPr id="775" name="Google Shape;53;p11" descr="Google Shape;53;p11"/>
          <p:cNvPicPr>
            <a:picLocks noChangeAspect="1"/>
          </p:cNvPicPr>
          <p:nvPr/>
        </p:nvPicPr>
        <p:blipFill>
          <a:blip r:embed="rId4">
            <a:extLst/>
          </a:blip>
          <a:stretch>
            <a:fillRect/>
          </a:stretch>
        </p:blipFill>
        <p:spPr>
          <a:xfrm>
            <a:off x="11033445" y="565458"/>
            <a:ext cx="634465" cy="444740"/>
          </a:xfrm>
          <a:prstGeom prst="rect">
            <a:avLst/>
          </a:prstGeom>
          <a:ln w="12700">
            <a:miter lim="400000"/>
          </a:ln>
        </p:spPr>
      </p:pic>
      <p:sp>
        <p:nvSpPr>
          <p:cNvPr id="776" name="Title Text"/>
          <p:cNvSpPr txBox="1">
            <a:spLocks noGrp="1"/>
          </p:cNvSpPr>
          <p:nvPr>
            <p:ph type="title"/>
          </p:nvPr>
        </p:nvSpPr>
        <p:spPr>
          <a:xfrm>
            <a:off x="495429" y="140958"/>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sp>
        <p:nvSpPr>
          <p:cNvPr id="777" name="Body Level One…"/>
          <p:cNvSpPr txBox="1">
            <a:spLocks noGrp="1"/>
          </p:cNvSpPr>
          <p:nvPr>
            <p:ph type="body" sz="quarter" idx="1"/>
          </p:nvPr>
        </p:nvSpPr>
        <p:spPr>
          <a:xfrm>
            <a:off x="508157" y="1616299"/>
            <a:ext cx="3459901" cy="42240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8" name="Google Shape;388;p55"/>
          <p:cNvSpPr txBox="1">
            <a:spLocks noGrp="1"/>
          </p:cNvSpPr>
          <p:nvPr>
            <p:ph type="body" sz="quarter" idx="13"/>
          </p:nvPr>
        </p:nvSpPr>
        <p:spPr>
          <a:xfrm>
            <a:off x="4143857" y="1616000"/>
            <a:ext cx="3459901"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779" name="Google Shape;389;p55"/>
          <p:cNvSpPr txBox="1">
            <a:spLocks noGrp="1"/>
          </p:cNvSpPr>
          <p:nvPr>
            <p:ph type="body" sz="quarter" idx="14"/>
          </p:nvPr>
        </p:nvSpPr>
        <p:spPr>
          <a:xfrm>
            <a:off x="7781276" y="1615725"/>
            <a:ext cx="3459901" cy="4224300"/>
          </a:xfrm>
          <a:prstGeom prst="rect">
            <a:avLst/>
          </a:prstGeom>
        </p:spPr>
        <p:txBody>
          <a:bodyPr lIns="91424" tIns="91424" rIns="91424" bIns="91424">
            <a:normAutofit/>
          </a:bodyPr>
          <a:lstStyle/>
          <a:p>
            <a:pPr>
              <a:lnSpc>
                <a:spcPct val="100000"/>
              </a:lnSpc>
              <a:spcBef>
                <a:spcPts val="1100"/>
              </a:spcBef>
              <a:defRPr sz="2000">
                <a:solidFill>
                  <a:srgbClr val="59575C"/>
                </a:solidFill>
                <a:latin typeface="+mj-lt"/>
                <a:ea typeface="+mj-ea"/>
                <a:cs typeface="+mj-cs"/>
                <a:sym typeface="Arial"/>
              </a:defRPr>
            </a:pPr>
            <a:endParaRPr/>
          </a:p>
        </p:txBody>
      </p:sp>
      <p:sp>
        <p:nvSpPr>
          <p:cNvPr id="780" name="Google Shape;390;p55"/>
          <p:cNvSpPr txBox="1">
            <a:spLocks noGrp="1"/>
          </p:cNvSpPr>
          <p:nvPr>
            <p:ph type="body" sz="quarter" idx="15"/>
          </p:nvPr>
        </p:nvSpPr>
        <p:spPr>
          <a:xfrm>
            <a:off x="502844" y="951492"/>
            <a:ext cx="11049001" cy="338702"/>
          </a:xfrm>
          <a:prstGeom prst="rect">
            <a:avLst/>
          </a:prstGeom>
        </p:spPr>
        <p:txBody>
          <a:bodyPr lIns="91424" tIns="91424" rIns="91424" bIns="91424">
            <a:normAutofit/>
          </a:bodyPr>
          <a:lstStyle/>
          <a:p>
            <a:pPr>
              <a:lnSpc>
                <a:spcPct val="100000"/>
              </a:lnSpc>
              <a:spcBef>
                <a:spcPts val="0"/>
              </a:spcBef>
              <a:defRPr sz="2200">
                <a:solidFill>
                  <a:srgbClr val="59575C"/>
                </a:solidFill>
                <a:latin typeface="+mj-lt"/>
                <a:ea typeface="+mj-ea"/>
                <a:cs typeface="+mj-cs"/>
                <a:sym typeface="Arial"/>
              </a:defRPr>
            </a:pPr>
            <a:endParaRPr/>
          </a:p>
        </p:txBody>
      </p:sp>
      <p:sp>
        <p:nvSpPr>
          <p:cNvPr id="78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N - Medium Plains">
    <p:spTree>
      <p:nvGrpSpPr>
        <p:cNvPr id="1" name=""/>
        <p:cNvGrpSpPr/>
        <p:nvPr/>
      </p:nvGrpSpPr>
      <p:grpSpPr>
        <a:xfrm>
          <a:off x="0" y="0"/>
          <a:ext cx="0" cy="0"/>
          <a:chOff x="0" y="0"/>
          <a:chExt cx="0" cy="0"/>
        </a:xfrm>
      </p:grpSpPr>
      <p:pic>
        <p:nvPicPr>
          <p:cNvPr id="788" name="Google Shape;392;p56" descr="Google Shape;392;p56"/>
          <p:cNvPicPr>
            <a:picLocks noChangeAspect="1"/>
          </p:cNvPicPr>
          <p:nvPr/>
        </p:nvPicPr>
        <p:blipFill>
          <a:blip r:embed="rId2">
            <a:extLst/>
          </a:blip>
          <a:srcRect l="9"/>
          <a:stretch>
            <a:fillRect/>
          </a:stretch>
        </p:blipFill>
        <p:spPr>
          <a:xfrm>
            <a:off x="-13929" y="-14075"/>
            <a:ext cx="12238699" cy="6885273"/>
          </a:xfrm>
          <a:prstGeom prst="rect">
            <a:avLst/>
          </a:prstGeom>
          <a:ln w="12700">
            <a:miter lim="400000"/>
          </a:ln>
        </p:spPr>
      </p:pic>
      <p:sp>
        <p:nvSpPr>
          <p:cNvPr id="789" name="Body Level One…"/>
          <p:cNvSpPr txBox="1">
            <a:spLocks noGrp="1"/>
          </p:cNvSpPr>
          <p:nvPr>
            <p:ph type="body" sz="half" idx="1"/>
          </p:nvPr>
        </p:nvSpPr>
        <p:spPr>
          <a:xfrm>
            <a:off x="506214" y="1616289"/>
            <a:ext cx="11049001" cy="2289601"/>
          </a:xfrm>
          <a:prstGeom prst="rect">
            <a:avLst/>
          </a:prstGeom>
        </p:spPr>
        <p:txBody>
          <a:bodyPr lIns="91424" tIns="91424" rIns="91424" bIns="91424">
            <a:normAutofit/>
          </a:bodyPr>
          <a:lstStyle>
            <a:lvl1pPr>
              <a:lnSpc>
                <a:spcPct val="100000"/>
              </a:lnSpc>
              <a:spcBef>
                <a:spcPts val="1100"/>
              </a:spcBef>
              <a:defRPr sz="2000">
                <a:solidFill>
                  <a:srgbClr val="59575C"/>
                </a:solidFill>
                <a:latin typeface="+mj-lt"/>
                <a:ea typeface="+mj-ea"/>
                <a:cs typeface="+mj-cs"/>
                <a:sym typeface="Arial"/>
              </a:defRPr>
            </a:lvl1pPr>
            <a:lvl2pPr marL="952500" indent="-381000">
              <a:lnSpc>
                <a:spcPct val="100000"/>
              </a:lnSpc>
              <a:spcBef>
                <a:spcPts val="1100"/>
              </a:spcBef>
              <a:buSzPts val="2000"/>
              <a:buChar char="•"/>
              <a:defRPr sz="2000">
                <a:solidFill>
                  <a:srgbClr val="59575C"/>
                </a:solidFill>
                <a:latin typeface="+mj-lt"/>
                <a:ea typeface="+mj-ea"/>
                <a:cs typeface="+mj-cs"/>
                <a:sym typeface="Arial"/>
              </a:defRPr>
            </a:lvl2pPr>
            <a:lvl3pPr marL="1454150" indent="-412750">
              <a:lnSpc>
                <a:spcPct val="100000"/>
              </a:lnSpc>
              <a:spcBef>
                <a:spcPts val="1100"/>
              </a:spcBef>
              <a:buSzPts val="2000"/>
              <a:buChar char="•"/>
              <a:defRPr sz="2000">
                <a:solidFill>
                  <a:srgbClr val="59575C"/>
                </a:solidFill>
                <a:latin typeface="+mj-lt"/>
                <a:ea typeface="+mj-ea"/>
                <a:cs typeface="+mj-cs"/>
                <a:sym typeface="Arial"/>
              </a:defRPr>
            </a:lvl3pPr>
            <a:lvl4pPr marL="1964871" indent="-453571">
              <a:lnSpc>
                <a:spcPct val="100000"/>
              </a:lnSpc>
              <a:spcBef>
                <a:spcPts val="1100"/>
              </a:spcBef>
              <a:buSzPts val="2000"/>
              <a:buChar char="•"/>
              <a:defRPr sz="2000">
                <a:solidFill>
                  <a:srgbClr val="59575C"/>
                </a:solidFill>
                <a:latin typeface="+mj-lt"/>
                <a:ea typeface="+mj-ea"/>
                <a:cs typeface="+mj-cs"/>
                <a:sym typeface="Arial"/>
              </a:defRPr>
            </a:lvl4pPr>
            <a:lvl5pPr>
              <a:lnSpc>
                <a:spcPct val="100000"/>
              </a:lnSpc>
              <a:spcBef>
                <a:spcPts val="1100"/>
              </a:spcBef>
              <a:defRPr sz="2000">
                <a:solidFill>
                  <a:srgbClr val="59575C"/>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90" name="Google Shape;394;p56"/>
          <p:cNvSpPr txBox="1">
            <a:spLocks noGrp="1"/>
          </p:cNvSpPr>
          <p:nvPr>
            <p:ph type="body" sz="quarter" idx="13"/>
          </p:nvPr>
        </p:nvSpPr>
        <p:spPr>
          <a:xfrm>
            <a:off x="500897" y="966889"/>
            <a:ext cx="11049900" cy="307801"/>
          </a:xfrm>
          <a:prstGeom prst="rect">
            <a:avLst/>
          </a:prstGeom>
        </p:spPr>
        <p:txBody>
          <a:bodyPr lIns="91424" tIns="91424" rIns="91424" bIns="91424">
            <a:normAutofit/>
          </a:bodyPr>
          <a:lstStyle/>
          <a:p>
            <a:pPr>
              <a:lnSpc>
                <a:spcPct val="100000"/>
              </a:lnSpc>
              <a:spcBef>
                <a:spcPts val="0"/>
              </a:spcBef>
              <a:defRPr sz="2200">
                <a:solidFill>
                  <a:srgbClr val="59575C"/>
                </a:solidFill>
                <a:latin typeface="+mj-lt"/>
                <a:ea typeface="+mj-ea"/>
                <a:cs typeface="+mj-cs"/>
                <a:sym typeface="Arial"/>
              </a:defRPr>
            </a:pPr>
            <a:endParaRPr/>
          </a:p>
        </p:txBody>
      </p:sp>
      <p:sp>
        <p:nvSpPr>
          <p:cNvPr id="791" name="Title Text"/>
          <p:cNvSpPr txBox="1">
            <a:spLocks noGrp="1"/>
          </p:cNvSpPr>
          <p:nvPr>
            <p:ph type="title"/>
          </p:nvPr>
        </p:nvSpPr>
        <p:spPr>
          <a:xfrm>
            <a:off x="495429" y="139703"/>
            <a:ext cx="11049001" cy="990001"/>
          </a:xfrm>
          <a:prstGeom prst="rect">
            <a:avLst/>
          </a:prstGeom>
        </p:spPr>
        <p:txBody>
          <a:bodyPr lIns="91424" tIns="91424" rIns="91424" bIns="91424">
            <a:normAutofit/>
          </a:bodyPr>
          <a:lstStyle>
            <a:lvl1pPr>
              <a:lnSpc>
                <a:spcPct val="95000"/>
              </a:lnSpc>
              <a:defRPr sz="3000">
                <a:solidFill>
                  <a:srgbClr val="205CA0"/>
                </a:solidFill>
                <a:latin typeface="+mj-lt"/>
                <a:ea typeface="+mj-ea"/>
                <a:cs typeface="+mj-cs"/>
                <a:sym typeface="Arial"/>
              </a:defRPr>
            </a:lvl1pPr>
          </a:lstStyle>
          <a:p>
            <a:r>
              <a:t>Title Text</a:t>
            </a:r>
          </a:p>
        </p:txBody>
      </p:sp>
      <p:pic>
        <p:nvPicPr>
          <p:cNvPr id="792" name="Google Shape;396;p56" descr="Google Shape;396;p56"/>
          <p:cNvPicPr>
            <a:picLocks noChangeAspect="1"/>
          </p:cNvPicPr>
          <p:nvPr/>
        </p:nvPicPr>
        <p:blipFill>
          <a:blip r:embed="rId3">
            <a:extLst/>
          </a:blip>
          <a:stretch>
            <a:fillRect/>
          </a:stretch>
        </p:blipFill>
        <p:spPr>
          <a:xfrm>
            <a:off x="11033445" y="565458"/>
            <a:ext cx="634465" cy="444740"/>
          </a:xfrm>
          <a:prstGeom prst="rect">
            <a:avLst/>
          </a:prstGeom>
          <a:ln w="12700">
            <a:miter lim="400000"/>
          </a:ln>
        </p:spPr>
      </p:pic>
      <p:pic>
        <p:nvPicPr>
          <p:cNvPr id="793" name="Google Shape;397;p56" descr="Google Shape;397;p56"/>
          <p:cNvPicPr>
            <a:picLocks noChangeAspect="1"/>
          </p:cNvPicPr>
          <p:nvPr/>
        </p:nvPicPr>
        <p:blipFill>
          <a:blip r:embed="rId4">
            <a:extLst/>
          </a:blip>
          <a:srcRect t="1399" r="41304" b="1389"/>
          <a:stretch>
            <a:fillRect/>
          </a:stretch>
        </p:blipFill>
        <p:spPr>
          <a:xfrm>
            <a:off x="11705680" y="4401027"/>
            <a:ext cx="528821" cy="1438172"/>
          </a:xfrm>
          <a:prstGeom prst="rect">
            <a:avLst/>
          </a:prstGeom>
          <a:ln w="12700">
            <a:miter lim="400000"/>
          </a:ln>
        </p:spPr>
      </p:pic>
      <p:pic>
        <p:nvPicPr>
          <p:cNvPr id="794" name="Google Shape;398;p56" descr="Google Shape;398;p56"/>
          <p:cNvPicPr>
            <a:picLocks noChangeAspect="1"/>
          </p:cNvPicPr>
          <p:nvPr/>
        </p:nvPicPr>
        <p:blipFill>
          <a:blip r:embed="rId5">
            <a:extLst/>
          </a:blip>
          <a:srcRect l="31379" t="1181" b="1171"/>
          <a:stretch>
            <a:fillRect/>
          </a:stretch>
        </p:blipFill>
        <p:spPr>
          <a:xfrm>
            <a:off x="-13187" y="4401027"/>
            <a:ext cx="379030" cy="893986"/>
          </a:xfrm>
          <a:prstGeom prst="rect">
            <a:avLst/>
          </a:prstGeom>
          <a:ln w="12700">
            <a:miter lim="400000"/>
          </a:ln>
        </p:spPr>
      </p:pic>
      <p:pic>
        <p:nvPicPr>
          <p:cNvPr id="795" name="Google Shape;399;p56" descr="Google Shape;399;p56"/>
          <p:cNvPicPr>
            <a:picLocks noChangeAspect="1"/>
          </p:cNvPicPr>
          <p:nvPr/>
        </p:nvPicPr>
        <p:blipFill>
          <a:blip r:embed="rId6">
            <a:extLst/>
          </a:blip>
          <a:stretch>
            <a:fillRect/>
          </a:stretch>
        </p:blipFill>
        <p:spPr>
          <a:xfrm>
            <a:off x="244297" y="4559032"/>
            <a:ext cx="325310" cy="581611"/>
          </a:xfrm>
          <a:prstGeom prst="rect">
            <a:avLst/>
          </a:prstGeom>
          <a:ln w="12700">
            <a:miter lim="400000"/>
          </a:ln>
        </p:spPr>
      </p:pic>
      <p:sp>
        <p:nvSpPr>
          <p:cNvPr id="79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9" name="Title Text"/>
          <p:cNvSpPr txBox="1">
            <a:spLocks noGrp="1"/>
          </p:cNvSpPr>
          <p:nvPr>
            <p:ph type="title"/>
          </p:nvPr>
        </p:nvSpPr>
        <p:spPr>
          <a:xfrm>
            <a:off x="839787" y="365125"/>
            <a:ext cx="10515601" cy="1325563"/>
          </a:xfrm>
          <a:prstGeom prst="rect">
            <a:avLst/>
          </a:prstGeom>
        </p:spPr>
        <p:txBody>
          <a:bodyPr anchor="ctr">
            <a:normAutofit/>
          </a:bodyPr>
          <a:lstStyle>
            <a:lvl1pPr>
              <a:defRPr sz="4400"/>
            </a:lvl1pPr>
          </a:lstStyle>
          <a:p>
            <a:r>
              <a:t>Title Text</a:t>
            </a:r>
          </a:p>
        </p:txBody>
      </p:sp>
      <p:sp>
        <p:nvSpPr>
          <p:cNvPr id="60" name="Body Level One…"/>
          <p:cNvSpPr txBox="1">
            <a:spLocks noGrp="1"/>
          </p:cNvSpPr>
          <p:nvPr>
            <p:ph type="body" sz="quarter" idx="1"/>
          </p:nvPr>
        </p:nvSpPr>
        <p:spPr>
          <a:xfrm>
            <a:off x="839787" y="1681163"/>
            <a:ext cx="5157790" cy="823916"/>
          </a:xfrm>
          <a:prstGeom prst="rect">
            <a:avLst/>
          </a:prstGeom>
        </p:spPr>
        <p:txBody>
          <a:bodyPr anchor="b">
            <a:normAutofit/>
          </a:bodyPr>
          <a:lstStyle>
            <a:lvl1pPr>
              <a:defRPr b="1">
                <a:solidFill>
                  <a:srgbClr val="000000"/>
                </a:solidFill>
              </a:defRPr>
            </a:lvl1pPr>
            <a:lvl2pPr>
              <a:defRPr b="1">
                <a:solidFill>
                  <a:srgbClr val="000000"/>
                </a:solidFill>
              </a:defRPr>
            </a:lvl2pPr>
            <a:lvl3pPr>
              <a:defRPr b="1">
                <a:solidFill>
                  <a:srgbClr val="000000"/>
                </a:solidFill>
              </a:defRPr>
            </a:lvl3pPr>
            <a:lvl4pPr>
              <a:defRPr b="1">
                <a:solidFill>
                  <a:srgbClr val="000000"/>
                </a:solidFill>
              </a:defRPr>
            </a:lvl4pPr>
            <a:lvl5pPr>
              <a:defRPr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1" name="Google Shape;33;p7"/>
          <p:cNvSpPr txBox="1">
            <a:spLocks noGrp="1"/>
          </p:cNvSpPr>
          <p:nvPr>
            <p:ph type="body" sz="quarter" idx="13"/>
          </p:nvPr>
        </p:nvSpPr>
        <p:spPr>
          <a:xfrm>
            <a:off x="6172200" y="1681163"/>
            <a:ext cx="5183188" cy="823914"/>
          </a:xfrm>
          <a:prstGeom prst="rect">
            <a:avLst/>
          </a:prstGeom>
        </p:spPr>
        <p:txBody>
          <a:bodyPr anchor="b">
            <a:normAutofit/>
          </a:bodyPr>
          <a:lstStyle/>
          <a:p>
            <a:endParaRP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6" name="Title Text"/>
          <p:cNvSpPr txBox="1">
            <a:spLocks noGrp="1"/>
          </p:cNvSpPr>
          <p:nvPr>
            <p:ph type="title"/>
          </p:nvPr>
        </p:nvSpPr>
        <p:spPr>
          <a:xfrm>
            <a:off x="839787" y="457200"/>
            <a:ext cx="3932240" cy="1600200"/>
          </a:xfrm>
          <a:prstGeom prst="rect">
            <a:avLst/>
          </a:prstGeom>
        </p:spPr>
        <p:txBody>
          <a:bodyPr>
            <a:normAutofit/>
          </a:bodyPr>
          <a:lstStyle>
            <a:lvl1pPr>
              <a:defRPr sz="3200"/>
            </a:lvl1pPr>
          </a:lstStyle>
          <a:p>
            <a:r>
              <a:t>Title Text</a:t>
            </a:r>
          </a:p>
        </p:txBody>
      </p:sp>
      <p:sp>
        <p:nvSpPr>
          <p:cNvPr id="77" name="Body Level One…"/>
          <p:cNvSpPr txBox="1">
            <a:spLocks noGrp="1"/>
          </p:cNvSpPr>
          <p:nvPr>
            <p:ph type="body" sz="half" idx="1"/>
          </p:nvPr>
        </p:nvSpPr>
        <p:spPr>
          <a:xfrm>
            <a:off x="5183187" y="987425"/>
            <a:ext cx="6172204" cy="4873625"/>
          </a:xfrm>
          <a:prstGeom prst="rect">
            <a:avLst/>
          </a:prstGeom>
        </p:spPr>
        <p:txBody>
          <a:bodyPr>
            <a:normAutofit/>
          </a:bodyPr>
          <a:lstStyle>
            <a:lvl1pPr marL="457200" indent="-431800">
              <a:buClr>
                <a:srgbClr val="000000"/>
              </a:buClr>
              <a:buSzPts val="3200"/>
              <a:buFont typeface="Arial"/>
              <a:buChar char="•"/>
              <a:defRPr sz="3200">
                <a:solidFill>
                  <a:srgbClr val="000000"/>
                </a:solidFill>
              </a:defRPr>
            </a:lvl1pPr>
            <a:lvl2pPr marL="914400" indent="-431800">
              <a:buClr>
                <a:srgbClr val="000000"/>
              </a:buClr>
              <a:buSzPts val="3200"/>
              <a:buFont typeface="Arial"/>
              <a:buChar char="•"/>
              <a:defRPr sz="3200">
                <a:solidFill>
                  <a:srgbClr val="000000"/>
                </a:solidFill>
              </a:defRPr>
            </a:lvl2pPr>
            <a:lvl3pPr marL="1371600" indent="-431800">
              <a:buClr>
                <a:srgbClr val="000000"/>
              </a:buClr>
              <a:buSzPts val="3200"/>
              <a:buFont typeface="Arial"/>
              <a:buChar char="•"/>
              <a:defRPr sz="3200">
                <a:solidFill>
                  <a:srgbClr val="000000"/>
                </a:solidFill>
              </a:defRPr>
            </a:lvl3pPr>
            <a:lvl4pPr marL="1828800" indent="-431800">
              <a:buClr>
                <a:srgbClr val="000000"/>
              </a:buClr>
              <a:buSzPts val="3200"/>
              <a:buFont typeface="Arial"/>
              <a:buChar char="•"/>
              <a:defRPr sz="3200">
                <a:solidFill>
                  <a:srgbClr val="000000"/>
                </a:solidFill>
              </a:defRPr>
            </a:lvl4pPr>
            <a:lvl5pPr marL="2286000" indent="-431800">
              <a:buClr>
                <a:srgbClr val="000000"/>
              </a:buClr>
              <a:buSzPts val="3200"/>
              <a:buFont typeface="Arial"/>
              <a:buChar cha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8" name="Google Shape;40;p9"/>
          <p:cNvSpPr txBox="1">
            <a:spLocks noGrp="1"/>
          </p:cNvSpPr>
          <p:nvPr>
            <p:ph type="body" sz="quarter" idx="13"/>
          </p:nvPr>
        </p:nvSpPr>
        <p:spPr>
          <a:xfrm>
            <a:off x="839785" y="2057400"/>
            <a:ext cx="3932244" cy="3811588"/>
          </a:xfrm>
          <a:prstGeom prst="rect">
            <a:avLst/>
          </a:prstGeom>
        </p:spPr>
        <p:txBody>
          <a:bodyPr>
            <a:normAutofit/>
          </a:bodyPr>
          <a:lstStyle/>
          <a:p>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839787" y="457200"/>
            <a:ext cx="3932240" cy="1600200"/>
          </a:xfrm>
          <a:prstGeom prst="rect">
            <a:avLst/>
          </a:prstGeom>
        </p:spPr>
        <p:txBody>
          <a:bodyPr>
            <a:normAutofit/>
          </a:bodyPr>
          <a:lstStyle>
            <a:lvl1pPr>
              <a:defRPr sz="3200"/>
            </a:lvl1pPr>
          </a:lstStyle>
          <a:p>
            <a:r>
              <a:t>Title Text</a:t>
            </a:r>
          </a:p>
        </p:txBody>
      </p:sp>
      <p:sp>
        <p:nvSpPr>
          <p:cNvPr id="87" name="Google Shape;44;p10"/>
          <p:cNvSpPr>
            <a:spLocks noGrp="1"/>
          </p:cNvSpPr>
          <p:nvPr>
            <p:ph type="pic" sz="half" idx="13"/>
          </p:nvPr>
        </p:nvSpPr>
        <p:spPr>
          <a:xfrm>
            <a:off x="5183187" y="987425"/>
            <a:ext cx="6172204" cy="4873625"/>
          </a:xfrm>
          <a:prstGeom prst="rect">
            <a:avLst/>
          </a:prstGeom>
        </p:spPr>
        <p:txBody>
          <a:bodyPr lIns="91439" tIns="45719" rIns="91439" bIns="45719"/>
          <a:lstStyle/>
          <a:p>
            <a:endParaRPr/>
          </a:p>
        </p:txBody>
      </p:sp>
      <p:sp>
        <p:nvSpPr>
          <p:cNvPr id="88" name="Body Level One…"/>
          <p:cNvSpPr txBox="1">
            <a:spLocks noGrp="1"/>
          </p:cNvSpPr>
          <p:nvPr>
            <p:ph type="body" sz="quarter" idx="1"/>
          </p:nvPr>
        </p:nvSpPr>
        <p:spPr>
          <a:xfrm>
            <a:off x="839787" y="2057400"/>
            <a:ext cx="3932240" cy="3811588"/>
          </a:xfrm>
          <a:prstGeom prst="rect">
            <a:avLst/>
          </a:prstGeom>
        </p:spPr>
        <p:txBody>
          <a:bodyPr>
            <a:normAutofit/>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59" y="6404312"/>
            <a:ext cx="263942" cy="269201"/>
          </a:xfrm>
          <a:prstGeom prst="rect">
            <a:avLst/>
          </a:prstGeom>
          <a:ln w="12700">
            <a:miter lim="400000"/>
          </a:ln>
        </p:spPr>
        <p:txBody>
          <a:bodyPr wrap="none" lIns="45699" tIns="45699" rIns="45699" bIns="45699" anchor="ctr">
            <a:spAutoFit/>
          </a:bodyPr>
          <a:lstStyle>
            <a:lvl1pPr algn="r">
              <a:defRPr>
                <a:solidFill>
                  <a:srgbClr val="888888"/>
                </a:solidFill>
                <a:latin typeface="Calibri"/>
                <a:ea typeface="Calibri"/>
                <a:cs typeface="Calibri"/>
                <a:sym typeface="Calibri"/>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transition spd="med"/>
  <p:txStyles>
    <p:titleStyle>
      <a:lvl1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9pPr>
    </p:titleStyle>
    <p:bodyStyle>
      <a:lvl1pPr marL="228600" marR="0" indent="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Calibri"/>
          <a:ea typeface="Calibri"/>
          <a:cs typeface="Calibri"/>
          <a:sym typeface="Calibri"/>
        </a:defRPr>
      </a:lvl1pPr>
      <a:lvl2pPr marL="228600" marR="0" indent="4572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Calibri"/>
          <a:ea typeface="Calibri"/>
          <a:cs typeface="Calibri"/>
          <a:sym typeface="Calibri"/>
        </a:defRPr>
      </a:lvl2pPr>
      <a:lvl3pPr marL="228600" marR="0" indent="9144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Calibri"/>
          <a:ea typeface="Calibri"/>
          <a:cs typeface="Calibri"/>
          <a:sym typeface="Calibri"/>
        </a:defRPr>
      </a:lvl3pPr>
      <a:lvl4pPr marL="228600" marR="0" indent="13716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Calibri"/>
          <a:ea typeface="Calibri"/>
          <a:cs typeface="Calibri"/>
          <a:sym typeface="Calibri"/>
        </a:defRPr>
      </a:lvl4pPr>
      <a:lvl5pPr marL="228600" marR="0" indent="18288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Calibri"/>
          <a:ea typeface="Calibri"/>
          <a:cs typeface="Calibri"/>
          <a:sym typeface="Calibri"/>
        </a:defRPr>
      </a:lvl5pPr>
      <a:lvl6pPr marL="2743200" marR="0" indent="-381000" algn="l" defTabSz="914400" rtl="0" latinLnBrk="0">
        <a:lnSpc>
          <a:spcPct val="90000"/>
        </a:lnSpc>
        <a:spcBef>
          <a:spcPts val="1000"/>
        </a:spcBef>
        <a:spcAft>
          <a:spcPts val="0"/>
        </a:spcAft>
        <a:buClrTx/>
        <a:buSzPts val="2400"/>
        <a:buFontTx/>
        <a:buChar char="•"/>
        <a:tabLst/>
        <a:defRPr sz="2400" b="0" i="0" u="none" strike="noStrike" cap="none" spc="0" baseline="0">
          <a:solidFill>
            <a:srgbClr val="888888"/>
          </a:solidFill>
          <a:uFillTx/>
          <a:latin typeface="Calibri"/>
          <a:ea typeface="Calibri"/>
          <a:cs typeface="Calibri"/>
          <a:sym typeface="Calibri"/>
        </a:defRPr>
      </a:lvl6pPr>
      <a:lvl7pPr marL="3200400" marR="0" indent="-381000" algn="l" defTabSz="914400" rtl="0" latinLnBrk="0">
        <a:lnSpc>
          <a:spcPct val="90000"/>
        </a:lnSpc>
        <a:spcBef>
          <a:spcPts val="1000"/>
        </a:spcBef>
        <a:spcAft>
          <a:spcPts val="0"/>
        </a:spcAft>
        <a:buClrTx/>
        <a:buSzPts val="2400"/>
        <a:buFontTx/>
        <a:buChar char="•"/>
        <a:tabLst/>
        <a:defRPr sz="2400" b="0" i="0" u="none" strike="noStrike" cap="none" spc="0" baseline="0">
          <a:solidFill>
            <a:srgbClr val="888888"/>
          </a:solidFill>
          <a:uFillTx/>
          <a:latin typeface="Calibri"/>
          <a:ea typeface="Calibri"/>
          <a:cs typeface="Calibri"/>
          <a:sym typeface="Calibri"/>
        </a:defRPr>
      </a:lvl7pPr>
      <a:lvl8pPr marL="3657600" marR="0" indent="-381000" algn="l" defTabSz="914400" rtl="0" latinLnBrk="0">
        <a:lnSpc>
          <a:spcPct val="90000"/>
        </a:lnSpc>
        <a:spcBef>
          <a:spcPts val="1000"/>
        </a:spcBef>
        <a:spcAft>
          <a:spcPts val="0"/>
        </a:spcAft>
        <a:buClrTx/>
        <a:buSzPts val="2400"/>
        <a:buFontTx/>
        <a:buChar char="•"/>
        <a:tabLst/>
        <a:defRPr sz="2400" b="0" i="0" u="none" strike="noStrike" cap="none" spc="0" baseline="0">
          <a:solidFill>
            <a:srgbClr val="888888"/>
          </a:solidFill>
          <a:uFillTx/>
          <a:latin typeface="Calibri"/>
          <a:ea typeface="Calibri"/>
          <a:cs typeface="Calibri"/>
          <a:sym typeface="Calibri"/>
        </a:defRPr>
      </a:lvl8pPr>
      <a:lvl9pPr marL="4114800" marR="0" indent="-381000" algn="l" defTabSz="914400" rtl="0" latinLnBrk="0">
        <a:lnSpc>
          <a:spcPct val="90000"/>
        </a:lnSpc>
        <a:spcBef>
          <a:spcPts val="1000"/>
        </a:spcBef>
        <a:spcAft>
          <a:spcPts val="0"/>
        </a:spcAft>
        <a:buClrTx/>
        <a:buSzPts val="2400"/>
        <a:buFontTx/>
        <a:buChar char="•"/>
        <a:tabLst/>
        <a:defRPr sz="2400" b="0" i="0" u="none" strike="noStrike" cap="none" spc="0" baseline="0">
          <a:solidFill>
            <a:srgbClr val="888888"/>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7.gif"/></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BFF"/>
        </a:solidFill>
        <a:effectLst/>
      </p:bgPr>
    </p:bg>
    <p:spTree>
      <p:nvGrpSpPr>
        <p:cNvPr id="1" name=""/>
        <p:cNvGrpSpPr/>
        <p:nvPr/>
      </p:nvGrpSpPr>
      <p:grpSpPr>
        <a:xfrm>
          <a:off x="0" y="0"/>
          <a:ext cx="0" cy="0"/>
          <a:chOff x="0" y="0"/>
          <a:chExt cx="0" cy="0"/>
        </a:xfrm>
      </p:grpSpPr>
      <p:pic>
        <p:nvPicPr>
          <p:cNvPr id="812" name="Google Shape;406;p59" descr="Google Shape;406;p59"/>
          <p:cNvPicPr>
            <a:picLocks noChangeAspect="1"/>
          </p:cNvPicPr>
          <p:nvPr/>
        </p:nvPicPr>
        <p:blipFill>
          <a:blip r:embed="rId2">
            <a:alphaModFix amt="50242"/>
            <a:extLst/>
          </a:blip>
          <a:stretch>
            <a:fillRect/>
          </a:stretch>
        </p:blipFill>
        <p:spPr>
          <a:xfrm rot="10800000" flipH="1">
            <a:off x="3113483" y="488736"/>
            <a:ext cx="9851022" cy="6858001"/>
          </a:xfrm>
          <a:prstGeom prst="rect">
            <a:avLst/>
          </a:prstGeom>
          <a:ln w="12700">
            <a:miter lim="400000"/>
          </a:ln>
        </p:spPr>
      </p:pic>
      <p:pic>
        <p:nvPicPr>
          <p:cNvPr id="813" name="Google Shape;407;p59" descr="Google Shape;407;p59"/>
          <p:cNvPicPr>
            <a:picLocks noChangeAspect="1"/>
          </p:cNvPicPr>
          <p:nvPr/>
        </p:nvPicPr>
        <p:blipFill>
          <a:blip r:embed="rId3">
            <a:alphaModFix amt="50000"/>
            <a:extLst/>
          </a:blip>
          <a:srcRect t="2219" r="2222"/>
          <a:stretch>
            <a:fillRect/>
          </a:stretch>
        </p:blipFill>
        <p:spPr>
          <a:xfrm flipH="1">
            <a:off x="-211668" y="1647974"/>
            <a:ext cx="6743849" cy="5005197"/>
          </a:xfrm>
          <a:prstGeom prst="rect">
            <a:avLst/>
          </a:prstGeom>
          <a:ln w="12700">
            <a:miter lim="400000"/>
          </a:ln>
        </p:spPr>
      </p:pic>
      <p:pic>
        <p:nvPicPr>
          <p:cNvPr id="814" name="Google Shape;408;p59" descr="Google Shape;408;p59"/>
          <p:cNvPicPr>
            <a:picLocks noChangeAspect="1"/>
          </p:cNvPicPr>
          <p:nvPr/>
        </p:nvPicPr>
        <p:blipFill>
          <a:blip r:embed="rId4">
            <a:extLst/>
          </a:blip>
          <a:stretch>
            <a:fillRect/>
          </a:stretch>
        </p:blipFill>
        <p:spPr>
          <a:xfrm>
            <a:off x="-3" y="3930600"/>
            <a:ext cx="12192004" cy="2921001"/>
          </a:xfrm>
          <a:prstGeom prst="rect">
            <a:avLst/>
          </a:prstGeom>
          <a:ln w="12700">
            <a:miter lim="400000"/>
          </a:ln>
        </p:spPr>
      </p:pic>
      <p:sp>
        <p:nvSpPr>
          <p:cNvPr id="815" name="Google Shape;409;p59"/>
          <p:cNvSpPr txBox="1"/>
          <p:nvPr/>
        </p:nvSpPr>
        <p:spPr>
          <a:xfrm>
            <a:off x="979056" y="1447618"/>
            <a:ext cx="5739812" cy="1473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nSpc>
                <a:spcPct val="70000"/>
              </a:lnSpc>
              <a:defRPr sz="4500">
                <a:solidFill>
                  <a:srgbClr val="089DBC"/>
                </a:solidFill>
                <a:latin typeface="Arial Black"/>
                <a:ea typeface="Arial Black"/>
                <a:cs typeface="Arial Black"/>
                <a:sym typeface="Arial Black"/>
              </a:defRPr>
            </a:lvl1pPr>
          </a:lstStyle>
          <a:p>
            <a:r>
              <a:t>CITIZEN DEVELOPMENT</a:t>
            </a:r>
          </a:p>
        </p:txBody>
      </p:sp>
      <p:pic>
        <p:nvPicPr>
          <p:cNvPr id="816" name="Google Shape;410;p59" descr="Google Shape;410;p59"/>
          <p:cNvPicPr>
            <a:picLocks noChangeAspect="1"/>
          </p:cNvPicPr>
          <p:nvPr/>
        </p:nvPicPr>
        <p:blipFill>
          <a:blip r:embed="rId5">
            <a:extLst/>
          </a:blip>
          <a:stretch>
            <a:fillRect/>
          </a:stretch>
        </p:blipFill>
        <p:spPr>
          <a:xfrm>
            <a:off x="917475" y="2965387"/>
            <a:ext cx="10357050" cy="1927127"/>
          </a:xfrm>
          <a:prstGeom prst="rect">
            <a:avLst/>
          </a:prstGeom>
          <a:ln w="12700">
            <a:miter lim="400000"/>
          </a:ln>
        </p:spPr>
      </p:pic>
      <p:pic>
        <p:nvPicPr>
          <p:cNvPr id="817" name="Google Shape;411;p59" descr="Google Shape;411;p59"/>
          <p:cNvPicPr>
            <a:picLocks noChangeAspect="1"/>
          </p:cNvPicPr>
          <p:nvPr/>
        </p:nvPicPr>
        <p:blipFill>
          <a:blip r:embed="rId6">
            <a:extLst/>
          </a:blip>
          <a:stretch>
            <a:fillRect/>
          </a:stretch>
        </p:blipFill>
        <p:spPr>
          <a:xfrm>
            <a:off x="5518703" y="1094617"/>
            <a:ext cx="4845790" cy="43504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6" name="2D Donut Chart"/>
          <p:cNvGraphicFramePr/>
          <p:nvPr/>
        </p:nvGraphicFramePr>
        <p:xfrm>
          <a:off x="6749681" y="2430028"/>
          <a:ext cx="1558339" cy="1558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7" name="2D Donut Chart"/>
          <p:cNvGraphicFramePr/>
          <p:nvPr/>
        </p:nvGraphicFramePr>
        <p:xfrm>
          <a:off x="9713571" y="2430028"/>
          <a:ext cx="1558338" cy="15583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38" name="2D Donut Chart"/>
          <p:cNvGraphicFramePr/>
          <p:nvPr/>
        </p:nvGraphicFramePr>
        <p:xfrm>
          <a:off x="3834886" y="2430028"/>
          <a:ext cx="1558338" cy="15583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39" name="2D Donut Chart"/>
          <p:cNvGraphicFramePr/>
          <p:nvPr/>
        </p:nvGraphicFramePr>
        <p:xfrm>
          <a:off x="920091" y="2430028"/>
          <a:ext cx="1558338" cy="1558339"/>
        </p:xfrm>
        <a:graphic>
          <a:graphicData uri="http://schemas.openxmlformats.org/drawingml/2006/chart">
            <c:chart xmlns:c="http://schemas.openxmlformats.org/drawingml/2006/chart" xmlns:r="http://schemas.openxmlformats.org/officeDocument/2006/relationships" r:id="rId6"/>
          </a:graphicData>
        </a:graphic>
      </p:graphicFrame>
      <p:sp>
        <p:nvSpPr>
          <p:cNvPr id="940" name="Google Shape;430;p62"/>
          <p:cNvSpPr txBox="1"/>
          <p:nvPr/>
        </p:nvSpPr>
        <p:spPr>
          <a:xfrm>
            <a:off x="439419" y="746482"/>
            <a:ext cx="11366315" cy="12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Across industries, others are moving to citizen development.</a:t>
            </a:r>
          </a:p>
        </p:txBody>
      </p:sp>
      <p:sp>
        <p:nvSpPr>
          <p:cNvPr id="941" name="of IT teams say improving their collaboration with other lines of business is a high priority.*"/>
          <p:cNvSpPr txBox="1"/>
          <p:nvPr/>
        </p:nvSpPr>
        <p:spPr>
          <a:xfrm>
            <a:off x="505704" y="4233191"/>
            <a:ext cx="2387112" cy="907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a:solidFill>
                  <a:srgbClr val="000000"/>
                </a:solidFill>
              </a:defRPr>
            </a:lvl1pPr>
          </a:lstStyle>
          <a:p>
            <a:r>
              <a:t>of IT teams say improving their collaboration with other lines of business is a high priority.*</a:t>
            </a:r>
          </a:p>
        </p:txBody>
      </p:sp>
      <p:sp>
        <p:nvSpPr>
          <p:cNvPr id="942" name="of IT leaders say speed of application/project delivery is a critically or very important KPI.*"/>
          <p:cNvSpPr txBox="1"/>
          <p:nvPr/>
        </p:nvSpPr>
        <p:spPr>
          <a:xfrm>
            <a:off x="3436864" y="4233191"/>
            <a:ext cx="2387112" cy="907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a:solidFill>
                  <a:srgbClr val="000000"/>
                </a:solidFill>
              </a:defRPr>
            </a:lvl1pPr>
          </a:lstStyle>
          <a:p>
            <a:r>
              <a:t>of IT leaders say speed of application/project delivery is a critically or very important KPI.*</a:t>
            </a:r>
          </a:p>
        </p:txBody>
      </p:sp>
      <p:sp>
        <p:nvSpPr>
          <p:cNvPr id="943" name="of IT leaders currently use or plan to use low-code development in the next 12–18 months.*"/>
          <p:cNvSpPr txBox="1"/>
          <p:nvPr/>
        </p:nvSpPr>
        <p:spPr>
          <a:xfrm>
            <a:off x="6368024" y="4233191"/>
            <a:ext cx="2387112" cy="907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a:solidFill>
                  <a:srgbClr val="000000"/>
                </a:solidFill>
              </a:defRPr>
            </a:lvl1pPr>
          </a:lstStyle>
          <a:p>
            <a:r>
              <a:t>of IT leaders currently use or plan to use low-code development in the next 12–18 months.*</a:t>
            </a:r>
          </a:p>
        </p:txBody>
      </p:sp>
      <p:sp>
        <p:nvSpPr>
          <p:cNvPr id="944" name="of IT leaders plan to increasingly shift some application building responsibilities to business users over the next 12–18 months.*"/>
          <p:cNvSpPr txBox="1"/>
          <p:nvPr/>
        </p:nvSpPr>
        <p:spPr>
          <a:xfrm>
            <a:off x="9299184" y="4233191"/>
            <a:ext cx="2387111" cy="1364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600">
                <a:solidFill>
                  <a:srgbClr val="000000"/>
                </a:solidFill>
              </a:defRPr>
            </a:lvl1pPr>
          </a:lstStyle>
          <a:p>
            <a:r>
              <a:t>of IT leaders plan to increasingly shift some application building responsibilities to business users over the next 12–18 months.*</a:t>
            </a:r>
          </a:p>
        </p:txBody>
      </p:sp>
      <p:sp>
        <p:nvSpPr>
          <p:cNvPr id="945" name="67%"/>
          <p:cNvSpPr txBox="1"/>
          <p:nvPr/>
        </p:nvSpPr>
        <p:spPr>
          <a:xfrm>
            <a:off x="1278720" y="2956215"/>
            <a:ext cx="878881"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06687D"/>
                </a:solidFill>
              </a:defRPr>
            </a:pPr>
            <a:r>
              <a:t>67</a:t>
            </a:r>
            <a:r>
              <a:rPr baseline="1500"/>
              <a:t>%</a:t>
            </a:r>
          </a:p>
        </p:txBody>
      </p:sp>
      <p:sp>
        <p:nvSpPr>
          <p:cNvPr id="946" name="76%"/>
          <p:cNvSpPr txBox="1"/>
          <p:nvPr/>
        </p:nvSpPr>
        <p:spPr>
          <a:xfrm>
            <a:off x="4209880" y="2956215"/>
            <a:ext cx="878881"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06687D"/>
                </a:solidFill>
              </a:defRPr>
            </a:pPr>
            <a:r>
              <a:t>76</a:t>
            </a:r>
            <a:r>
              <a:rPr baseline="1500"/>
              <a:t>%</a:t>
            </a:r>
          </a:p>
        </p:txBody>
      </p:sp>
      <p:sp>
        <p:nvSpPr>
          <p:cNvPr id="947" name="88%"/>
          <p:cNvSpPr txBox="1"/>
          <p:nvPr/>
        </p:nvSpPr>
        <p:spPr>
          <a:xfrm>
            <a:off x="7141040" y="2956215"/>
            <a:ext cx="878880"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06687D"/>
                </a:solidFill>
              </a:defRPr>
            </a:pPr>
            <a:r>
              <a:t>88</a:t>
            </a:r>
            <a:r>
              <a:rPr baseline="1500"/>
              <a:t>%</a:t>
            </a:r>
          </a:p>
        </p:txBody>
      </p:sp>
      <p:sp>
        <p:nvSpPr>
          <p:cNvPr id="948" name="74%"/>
          <p:cNvSpPr txBox="1"/>
          <p:nvPr/>
        </p:nvSpPr>
        <p:spPr>
          <a:xfrm>
            <a:off x="10072199" y="2956215"/>
            <a:ext cx="878881"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06687D"/>
                </a:solidFill>
              </a:defRPr>
            </a:pPr>
            <a:r>
              <a:t>74</a:t>
            </a:r>
            <a:r>
              <a:rPr baseline="1500"/>
              <a:t>%</a:t>
            </a:r>
          </a:p>
        </p:txBody>
      </p:sp>
      <p:sp>
        <p:nvSpPr>
          <p:cNvPr id="949" name="Google Shape;439;p63"/>
          <p:cNvSpPr txBox="1"/>
          <p:nvPr/>
        </p:nvSpPr>
        <p:spPr>
          <a:xfrm>
            <a:off x="4880639" y="6329776"/>
            <a:ext cx="5361881" cy="522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gn="r">
              <a:defRPr sz="800">
                <a:solidFill>
                  <a:srgbClr val="A0A0A0"/>
                </a:solidFill>
              </a:defRPr>
            </a:pPr>
            <a:r>
              <a:t>* “State of IT.” Salesforce Research, 2017. c1.sfdcstatic.com/content/dam/web/en_us/www/images/form/pdf/pdf/2017-state-of-it-report-salesforce.pdf</a:t>
            </a:r>
            <a:br/>
            <a:endParaRPr/>
          </a:p>
        </p:txBody>
      </p:sp>
      <p:sp>
        <p:nvSpPr>
          <p:cNvPr id="950"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Opportunity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Google Shape;430;p62"/>
          <p:cNvSpPr txBox="1">
            <a:spLocks noGrp="1"/>
          </p:cNvSpPr>
          <p:nvPr>
            <p:ph type="body" sz="quarter" idx="1"/>
          </p:nvPr>
        </p:nvSpPr>
        <p:spPr>
          <a:xfrm>
            <a:off x="439419" y="746482"/>
            <a:ext cx="3650893" cy="3079918"/>
          </a:xfrm>
          <a:prstGeom prst="rect">
            <a:avLst/>
          </a:prstGeom>
        </p:spPr>
        <p:txBody>
          <a:bodyPr anchor="t"/>
          <a:lstStyle>
            <a:lvl1pPr marL="0">
              <a:defRPr>
                <a:solidFill>
                  <a:srgbClr val="089DBC"/>
                </a:solidFill>
                <a:latin typeface="+mj-lt"/>
                <a:ea typeface="+mj-ea"/>
                <a:cs typeface="+mj-cs"/>
                <a:sym typeface="Arial"/>
              </a:defRPr>
            </a:lvl1pPr>
          </a:lstStyle>
          <a:p>
            <a:r>
              <a:t>With citizen development, BMC turned 15 devs into 100. </a:t>
            </a:r>
          </a:p>
        </p:txBody>
      </p:sp>
      <p:sp>
        <p:nvSpPr>
          <p:cNvPr id="955" name="Group"/>
          <p:cNvSpPr txBox="1"/>
          <p:nvPr/>
        </p:nvSpPr>
        <p:spPr>
          <a:xfrm>
            <a:off x="4997535" y="986733"/>
            <a:ext cx="6690569" cy="549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defRPr sz="1600">
                <a:solidFill>
                  <a:srgbClr val="000000"/>
                </a:solidFill>
              </a:defRPr>
            </a:pPr>
            <a:r>
              <a:t>BMC did not have enough IT resources to meet internal demand</a:t>
            </a:r>
          </a:p>
          <a:p>
            <a:pPr>
              <a:defRPr sz="2200">
                <a:solidFill>
                  <a:srgbClr val="000000"/>
                </a:solidFill>
              </a:defRPr>
            </a:pPr>
            <a:endParaRPr/>
          </a:p>
          <a:p>
            <a:pPr>
              <a:defRPr sz="1600">
                <a:solidFill>
                  <a:srgbClr val="000000"/>
                </a:solidFill>
              </a:defRPr>
            </a:pPr>
            <a:r>
              <a:t>They recognized they had latent talent in their organization that could help solve this problem</a:t>
            </a:r>
          </a:p>
          <a:p>
            <a:pPr>
              <a:defRPr sz="2200">
                <a:solidFill>
                  <a:srgbClr val="000000"/>
                </a:solidFill>
              </a:defRPr>
            </a:pPr>
            <a:endParaRPr/>
          </a:p>
          <a:p>
            <a:pPr>
              <a:defRPr sz="1600">
                <a:solidFill>
                  <a:srgbClr val="000000"/>
                </a:solidFill>
              </a:defRPr>
            </a:pPr>
            <a:r>
              <a:t>They introduced citizen development on the Salesforce Platform with a lightweight governance model and comprehensive training plan</a:t>
            </a:r>
          </a:p>
          <a:p>
            <a:pPr>
              <a:defRPr sz="2200">
                <a:solidFill>
                  <a:srgbClr val="000000"/>
                </a:solidFill>
              </a:defRPr>
            </a:pPr>
            <a:endParaRPr/>
          </a:p>
          <a:p>
            <a:pPr>
              <a:defRPr sz="1600">
                <a:solidFill>
                  <a:srgbClr val="000000"/>
                </a:solidFill>
              </a:defRPr>
            </a:pPr>
            <a:r>
              <a:t>With IT guidance, they were able to empower business users to build low- and no-code apps to effectively turn their team of </a:t>
            </a:r>
            <a:r>
              <a:rPr b="1"/>
              <a:t>15 developers</a:t>
            </a:r>
            <a:r>
              <a:t> into </a:t>
            </a:r>
            <a:r>
              <a:rPr b="1"/>
              <a:t>a team 100 strong</a:t>
            </a:r>
          </a:p>
          <a:p>
            <a:pPr>
              <a:defRPr sz="2200">
                <a:solidFill>
                  <a:srgbClr val="000000"/>
                </a:solidFill>
              </a:defRPr>
            </a:pPr>
            <a:endParaRPr b="1"/>
          </a:p>
          <a:p>
            <a:pPr>
              <a:defRPr sz="1600">
                <a:solidFill>
                  <a:srgbClr val="000000"/>
                </a:solidFill>
              </a:defRPr>
            </a:pPr>
            <a:r>
              <a:t>With the help of automation citizen developers take over maintenance of their own apps and IT spends more time innovating </a:t>
            </a:r>
          </a:p>
          <a:p>
            <a:pPr>
              <a:defRPr sz="2200">
                <a:solidFill>
                  <a:srgbClr val="000000"/>
                </a:solidFill>
              </a:defRPr>
            </a:pPr>
            <a:endParaRPr/>
          </a:p>
          <a:p>
            <a:pPr>
              <a:defRPr sz="1600">
                <a:solidFill>
                  <a:srgbClr val="000000"/>
                </a:solidFill>
              </a:defRPr>
            </a:pPr>
            <a:r>
              <a:t>They’ve also reduced the time it takes to clear the app request backlog from </a:t>
            </a:r>
            <a:r>
              <a:rPr b="1"/>
              <a:t>2–3 years</a:t>
            </a:r>
            <a:r>
              <a:t> to </a:t>
            </a:r>
            <a:r>
              <a:rPr b="1"/>
              <a:t>2 quarters</a:t>
            </a:r>
          </a:p>
        </p:txBody>
      </p:sp>
      <p:sp>
        <p:nvSpPr>
          <p:cNvPr id="956" name="Line"/>
          <p:cNvSpPr/>
          <p:nvPr/>
        </p:nvSpPr>
        <p:spPr>
          <a:xfrm>
            <a:off x="5033433" y="1415626"/>
            <a:ext cx="6542573"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957" name="As IT leaders at BMC, David Riggan and Sudheer Sura were driven by a core focus of going beyond the everyday activities and doing something innovative in IT."/>
          <p:cNvSpPr txBox="1"/>
          <p:nvPr/>
        </p:nvSpPr>
        <p:spPr>
          <a:xfrm>
            <a:off x="495300" y="3060260"/>
            <a:ext cx="3650892" cy="2179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2000" b="1">
                <a:solidFill>
                  <a:srgbClr val="E37735"/>
                </a:solidFill>
              </a:defRPr>
            </a:pPr>
            <a:r>
              <a:rPr dirty="0"/>
              <a:t>As IT leaders at BMC, David </a:t>
            </a:r>
            <a:r>
              <a:rPr dirty="0" err="1"/>
              <a:t>Riggan</a:t>
            </a:r>
            <a:r>
              <a:rPr dirty="0"/>
              <a:t> and Sudheer </a:t>
            </a:r>
            <a:r>
              <a:rPr dirty="0" err="1"/>
              <a:t>Sura</a:t>
            </a:r>
            <a:r>
              <a:rPr dirty="0"/>
              <a:t> were driven by a core focus of going beyond the everyday activities and doing something innovative in IT.</a:t>
            </a:r>
          </a:p>
          <a:p>
            <a:pPr>
              <a:lnSpc>
                <a:spcPct val="90000"/>
              </a:lnSpc>
              <a:defRPr sz="2400"/>
            </a:pPr>
            <a:endParaRPr dirty="0"/>
          </a:p>
        </p:txBody>
      </p:sp>
      <p:sp>
        <p:nvSpPr>
          <p:cNvPr id="958" name="Line"/>
          <p:cNvSpPr/>
          <p:nvPr/>
        </p:nvSpPr>
        <p:spPr>
          <a:xfrm>
            <a:off x="5033433" y="2246598"/>
            <a:ext cx="6542573"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959" name="Line"/>
          <p:cNvSpPr/>
          <p:nvPr/>
        </p:nvSpPr>
        <p:spPr>
          <a:xfrm>
            <a:off x="5033433" y="3074834"/>
            <a:ext cx="6542573"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960" name="Line"/>
          <p:cNvSpPr/>
          <p:nvPr/>
        </p:nvSpPr>
        <p:spPr>
          <a:xfrm>
            <a:off x="5033433" y="4152776"/>
            <a:ext cx="6542573"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961" name="Line"/>
          <p:cNvSpPr/>
          <p:nvPr/>
        </p:nvSpPr>
        <p:spPr>
          <a:xfrm>
            <a:off x="5033433" y="4969480"/>
            <a:ext cx="6542573"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962"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Opportunity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967"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968" name="Google Shape;424;p61"/>
          <p:cNvSpPr txBox="1">
            <a:spLocks noGrp="1"/>
          </p:cNvSpPr>
          <p:nvPr>
            <p:ph type="title"/>
          </p:nvPr>
        </p:nvSpPr>
        <p:spPr>
          <a:xfrm>
            <a:off x="5426423" y="1647825"/>
            <a:ext cx="3702561" cy="2440848"/>
          </a:xfrm>
          <a:prstGeom prst="rect">
            <a:avLst/>
          </a:prstGeom>
        </p:spPr>
        <p:txBody>
          <a:bodyPr/>
          <a:lstStyle>
            <a:lvl1pPr algn="l">
              <a:defRPr sz="4600" b="1">
                <a:solidFill>
                  <a:srgbClr val="089DBC"/>
                </a:solidFill>
                <a:latin typeface="+mj-lt"/>
                <a:ea typeface="+mj-ea"/>
                <a:cs typeface="+mj-cs"/>
                <a:sym typeface="Arial"/>
              </a:defRPr>
            </a:lvl1pPr>
          </a:lstStyle>
          <a:p>
            <a:r>
              <a:t>Process &amp; Governance</a:t>
            </a:r>
          </a:p>
        </p:txBody>
      </p:sp>
      <p:sp>
        <p:nvSpPr>
          <p:cNvPr id="969" name="Google Shape;424;p61"/>
          <p:cNvSpPr txBox="1"/>
          <p:nvPr/>
        </p:nvSpPr>
        <p:spPr>
          <a:xfrm>
            <a:off x="3790753" y="1647825"/>
            <a:ext cx="1036639"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11000">
                <a:solidFill>
                  <a:srgbClr val="E37735"/>
                </a:solidFill>
              </a:defRPr>
            </a:lvl1pPr>
          </a:lstStyle>
          <a:p>
            <a:r>
              <a:t>3</a:t>
            </a:r>
          </a:p>
        </p:txBody>
      </p:sp>
      <p:sp>
        <p:nvSpPr>
          <p:cNvPr id="970" name="Line"/>
          <p:cNvSpPr/>
          <p:nvPr/>
        </p:nvSpPr>
        <p:spPr>
          <a:xfrm flipV="1">
            <a:off x="5030897" y="2294938"/>
            <a:ext cx="1" cy="1146622"/>
          </a:xfrm>
          <a:prstGeom prst="line">
            <a:avLst/>
          </a:prstGeom>
          <a:ln w="12700">
            <a:solidFill>
              <a:srgbClr val="089DBC"/>
            </a:solidFill>
          </a:ln>
        </p:spPr>
        <p:txBody>
          <a:bodyPr lIns="0" tIns="0" rIns="0" bIns="0"/>
          <a:lstStyle/>
          <a:p>
            <a:pPr>
              <a:defRPr sz="1400">
                <a:solidFill>
                  <a:srgbClr val="000000"/>
                </a:solidFill>
              </a:defRPr>
            </a:pPr>
            <a:endParaRPr/>
          </a:p>
        </p:txBody>
      </p:sp>
      <p:pic>
        <p:nvPicPr>
          <p:cNvPr id="971"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900">
                <a:solidFill>
                  <a:srgbClr val="06687D"/>
                </a:solidFill>
                <a:latin typeface="Arial Black"/>
                <a:ea typeface="Arial Black"/>
                <a:cs typeface="Arial Black"/>
                <a:sym typeface="Arial Black"/>
              </a:defRPr>
            </a:pPr>
            <a:r>
              <a:t>|  </a:t>
            </a:r>
            <a:r>
              <a:rPr>
                <a:solidFill>
                  <a:srgbClr val="089DBC"/>
                </a:solidFill>
              </a:rPr>
              <a:t>Process &amp; Governance</a:t>
            </a:r>
          </a:p>
        </p:txBody>
      </p:sp>
      <p:sp>
        <p:nvSpPr>
          <p:cNvPr id="976" name="Google Shape;431;p62"/>
          <p:cNvSpPr txBox="1"/>
          <p:nvPr/>
        </p:nvSpPr>
        <p:spPr>
          <a:xfrm>
            <a:off x="492250" y="2196289"/>
            <a:ext cx="11207500" cy="3903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560375"/>
          <a:lstStyle/>
          <a:p>
            <a:r>
              <a:t>How much autonomy do citizen developers get? What situations call for IT involvement?</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does are the workflow protocols for sandboxes, testing, validation, integration, deployment?</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is the process for auditing and maintenance? Can we automate any tasks?</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Who is the approver for each step in the dev cycle?</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is the process for requesting an application? What criteria determines if app requests are added to citizen development or IT backlogs?</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Based on processes above and security concerns, what requirements will we put in place for ANY citizen development application?</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How long will each step in the process take?</a:t>
            </a:r>
          </a:p>
          <a:p>
            <a:pPr>
              <a:defRPr sz="1600">
                <a:solidFill>
                  <a:srgbClr val="000000"/>
                </a:solidFill>
              </a:defRPr>
            </a:pPr>
            <a:r>
              <a:t>[Answer]</a:t>
            </a:r>
          </a:p>
        </p:txBody>
      </p:sp>
      <p:sp>
        <p:nvSpPr>
          <p:cNvPr id="977" name="Google Shape;430;p62"/>
          <p:cNvSpPr txBox="1"/>
          <p:nvPr/>
        </p:nvSpPr>
        <p:spPr>
          <a:xfrm>
            <a:off x="439419" y="746482"/>
            <a:ext cx="11366315" cy="12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The citizen development process should complement the way we already work.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900">
                <a:solidFill>
                  <a:srgbClr val="06687D"/>
                </a:solidFill>
                <a:latin typeface="Arial Black"/>
                <a:ea typeface="Arial Black"/>
                <a:cs typeface="Arial Black"/>
                <a:sym typeface="Arial Black"/>
              </a:defRPr>
            </a:pPr>
            <a:r>
              <a:t>|  </a:t>
            </a:r>
            <a:r>
              <a:rPr>
                <a:solidFill>
                  <a:srgbClr val="089DBC"/>
                </a:solidFill>
              </a:rPr>
              <a:t>Process &amp; Governance</a:t>
            </a:r>
          </a:p>
        </p:txBody>
      </p:sp>
      <p:sp>
        <p:nvSpPr>
          <p:cNvPr id="982" name="Google Shape;431;p62"/>
          <p:cNvSpPr txBox="1"/>
          <p:nvPr/>
        </p:nvSpPr>
        <p:spPr>
          <a:xfrm>
            <a:off x="492250" y="2196289"/>
            <a:ext cx="11207500" cy="3903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560375"/>
          <a:lstStyle/>
          <a:p>
            <a:pPr>
              <a:defRPr>
                <a:latin typeface="Helvetica Neue Light"/>
                <a:ea typeface="Helvetica Neue Light"/>
                <a:cs typeface="Helvetica Neue Light"/>
                <a:sym typeface="Helvetica Neue Light"/>
              </a:defRPr>
            </a:pPr>
            <a:r>
              <a:t>Which platform will you use for low- and no-code development?</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What’s the expected budget for the pilot program?</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When will the pilot program kick off? How long will the pilot program run?</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What’s the expected quarterly budget for full rollout (if known)?</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are the resources required for training, platform licenses, promotional efforts, etc.?</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How do we expect to train pilot team members? The rest of the organization?</a:t>
            </a:r>
          </a:p>
          <a:p>
            <a:pPr>
              <a:defRPr sz="1600">
                <a:solidFill>
                  <a:srgbClr val="000000"/>
                </a:solidFill>
              </a:defRPr>
            </a:pPr>
            <a:r>
              <a:t>[Answer]</a:t>
            </a:r>
          </a:p>
        </p:txBody>
      </p:sp>
      <p:sp>
        <p:nvSpPr>
          <p:cNvPr id="983" name="Google Shape;430;p62"/>
          <p:cNvSpPr txBox="1"/>
          <p:nvPr/>
        </p:nvSpPr>
        <p:spPr>
          <a:xfrm>
            <a:off x="439419" y="746482"/>
            <a:ext cx="11366315" cy="12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The citizen development process should complement the way we already work.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Group"/>
          <p:cNvSpPr txBox="1"/>
          <p:nvPr/>
        </p:nvSpPr>
        <p:spPr>
          <a:xfrm>
            <a:off x="453702" y="2519084"/>
            <a:ext cx="5055633" cy="3797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defRPr sz="1600" b="1">
                <a:solidFill>
                  <a:srgbClr val="000000"/>
                </a:solidFill>
              </a:defRPr>
            </a:pPr>
            <a:r>
              <a:t>Build apps together.</a:t>
            </a:r>
          </a:p>
          <a:p>
            <a:pPr>
              <a:defRPr sz="1600">
                <a:solidFill>
                  <a:srgbClr val="000000"/>
                </a:solidFill>
              </a:defRPr>
            </a:pPr>
            <a:r>
              <a:t>Empower both declarative and programmatic developers to create mobile-first apps with low-code and pro-code tools.</a:t>
            </a:r>
          </a:p>
          <a:p>
            <a:pPr>
              <a:defRPr sz="1600">
                <a:solidFill>
                  <a:srgbClr val="000000"/>
                </a:solidFill>
              </a:defRPr>
            </a:pPr>
            <a:endParaRPr>
              <a:solidFill>
                <a:srgbClr val="8D837B"/>
              </a:solidFill>
            </a:endParaRPr>
          </a:p>
          <a:p>
            <a:pPr>
              <a:defRPr sz="1600" b="1">
                <a:solidFill>
                  <a:srgbClr val="000000"/>
                </a:solidFill>
              </a:defRPr>
            </a:pPr>
            <a:r>
              <a:t>Deliver connected experiences.</a:t>
            </a:r>
          </a:p>
          <a:p>
            <a:pPr>
              <a:defRPr sz="1600">
                <a:solidFill>
                  <a:srgbClr val="000000"/>
                </a:solidFill>
              </a:defRPr>
            </a:pPr>
            <a:r>
              <a:t>Integrate data across multiple systems and orgs to achieve a complete view of your customer and business.</a:t>
            </a:r>
          </a:p>
          <a:p>
            <a:pPr>
              <a:defRPr sz="1600">
                <a:solidFill>
                  <a:srgbClr val="000000"/>
                </a:solidFill>
              </a:defRPr>
            </a:pPr>
            <a:endParaRPr>
              <a:solidFill>
                <a:srgbClr val="818181"/>
              </a:solidFill>
            </a:endParaRPr>
          </a:p>
          <a:p>
            <a:pPr>
              <a:defRPr sz="1600" b="1">
                <a:solidFill>
                  <a:srgbClr val="000000"/>
                </a:solidFill>
              </a:defRPr>
            </a:pPr>
            <a:r>
              <a:t>Future-proof your technology.</a:t>
            </a:r>
          </a:p>
          <a:p>
            <a:pPr lvl="1">
              <a:defRPr sz="1600">
                <a:solidFill>
                  <a:srgbClr val="000000"/>
                </a:solidFill>
              </a:defRPr>
            </a:pPr>
            <a:r>
              <a:t>Unleash innovation with a solution that keeps getting better with intelligence, enterprise scale, and security baked in.</a:t>
            </a:r>
          </a:p>
        </p:txBody>
      </p:sp>
      <p:sp>
        <p:nvSpPr>
          <p:cNvPr id="988" name="Google Shape;430;p62"/>
          <p:cNvSpPr txBox="1">
            <a:spLocks noGrp="1"/>
          </p:cNvSpPr>
          <p:nvPr>
            <p:ph type="body" sz="quarter" idx="1"/>
          </p:nvPr>
        </p:nvSpPr>
        <p:spPr>
          <a:xfrm>
            <a:off x="439419" y="746482"/>
            <a:ext cx="5622237" cy="1461594"/>
          </a:xfrm>
          <a:prstGeom prst="rect">
            <a:avLst/>
          </a:prstGeom>
        </p:spPr>
        <p:txBody>
          <a:bodyPr anchor="t"/>
          <a:lstStyle>
            <a:lvl1pPr marL="0">
              <a:defRPr>
                <a:solidFill>
                  <a:srgbClr val="089DBC"/>
                </a:solidFill>
                <a:latin typeface="+mj-lt"/>
                <a:ea typeface="+mj-ea"/>
                <a:cs typeface="+mj-cs"/>
                <a:sym typeface="Arial"/>
              </a:defRPr>
            </a:lvl1pPr>
          </a:lstStyle>
          <a:p>
            <a:r>
              <a:t>The Salesforce Platform </a:t>
            </a:r>
          </a:p>
        </p:txBody>
      </p:sp>
      <p:sp>
        <p:nvSpPr>
          <p:cNvPr id="989" name="Code less. Ship more.…"/>
          <p:cNvSpPr txBox="1"/>
          <p:nvPr/>
        </p:nvSpPr>
        <p:spPr>
          <a:xfrm>
            <a:off x="495300" y="1611134"/>
            <a:ext cx="505563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90000"/>
              </a:lnSpc>
              <a:defRPr sz="2000" b="1">
                <a:solidFill>
                  <a:srgbClr val="E37735"/>
                </a:solidFill>
              </a:defRPr>
            </a:pPr>
            <a:r>
              <a:rPr dirty="0"/>
              <a:t>Code less. Ship more. </a:t>
            </a:r>
          </a:p>
          <a:p>
            <a:pPr>
              <a:defRPr sz="2000" b="1">
                <a:solidFill>
                  <a:srgbClr val="E37735"/>
                </a:solidFill>
              </a:defRPr>
            </a:pPr>
            <a:r>
              <a:rPr dirty="0"/>
              <a:t>Deliver innovation. </a:t>
            </a:r>
          </a:p>
        </p:txBody>
      </p:sp>
      <p:pic>
        <p:nvPicPr>
          <p:cNvPr id="990" name="Google Shape;504;p73" descr="Google Shape;504;p73"/>
          <p:cNvPicPr>
            <a:picLocks/>
          </p:cNvPicPr>
          <p:nvPr/>
        </p:nvPicPr>
        <p:blipFill>
          <a:blip r:embed="rId3">
            <a:extLst/>
          </a:blip>
          <a:stretch>
            <a:fillRect/>
          </a:stretch>
        </p:blipFill>
        <p:spPr>
          <a:xfrm>
            <a:off x="6597352" y="1284735"/>
            <a:ext cx="5776303" cy="3286600"/>
          </a:xfrm>
          <a:prstGeom prst="rect">
            <a:avLst/>
          </a:prstGeom>
          <a:ln w="12700">
            <a:miter lim="400000"/>
          </a:ln>
        </p:spPr>
      </p:pic>
      <p:pic>
        <p:nvPicPr>
          <p:cNvPr id="991" name="Google Shape;509;p73" descr="Google Shape;509;p73"/>
          <p:cNvPicPr>
            <a:picLocks noChangeAspect="1"/>
          </p:cNvPicPr>
          <p:nvPr/>
        </p:nvPicPr>
        <p:blipFill>
          <a:blip r:embed="rId4">
            <a:extLst/>
          </a:blip>
          <a:stretch>
            <a:fillRect/>
          </a:stretch>
        </p:blipFill>
        <p:spPr>
          <a:xfrm>
            <a:off x="6319403" y="1048556"/>
            <a:ext cx="6300366" cy="4416796"/>
          </a:xfrm>
          <a:prstGeom prst="rect">
            <a:avLst/>
          </a:prstGeom>
          <a:ln w="12700">
            <a:miter lim="400000"/>
          </a:ln>
        </p:spPr>
      </p:pic>
      <p:grpSp>
        <p:nvGrpSpPr>
          <p:cNvPr id="995" name="Google Shape;510;p73"/>
          <p:cNvGrpSpPr/>
          <p:nvPr/>
        </p:nvGrpSpPr>
        <p:grpSpPr>
          <a:xfrm>
            <a:off x="10194476" y="2765208"/>
            <a:ext cx="1939136" cy="3023972"/>
            <a:chOff x="0" y="0"/>
            <a:chExt cx="1939134" cy="3023971"/>
          </a:xfrm>
        </p:grpSpPr>
        <p:pic>
          <p:nvPicPr>
            <p:cNvPr id="992" name="Google Shape;511;p73" descr="Google Shape;511;p73"/>
            <p:cNvPicPr>
              <a:picLocks noChangeAspect="1"/>
            </p:cNvPicPr>
            <p:nvPr/>
          </p:nvPicPr>
          <p:blipFill>
            <a:blip r:embed="rId5">
              <a:alphaModFix amt="46000"/>
              <a:extLst/>
            </a:blip>
            <a:stretch>
              <a:fillRect/>
            </a:stretch>
          </p:blipFill>
          <p:spPr>
            <a:xfrm>
              <a:off x="0" y="2671064"/>
              <a:ext cx="1939135" cy="352908"/>
            </a:xfrm>
            <a:prstGeom prst="rect">
              <a:avLst/>
            </a:prstGeom>
            <a:ln w="12700" cap="flat">
              <a:noFill/>
              <a:miter lim="400000"/>
            </a:ln>
            <a:effectLst/>
          </p:spPr>
        </p:pic>
        <p:pic>
          <p:nvPicPr>
            <p:cNvPr id="993" name="Google Shape;512;p73" descr="Google Shape;512;p73"/>
            <p:cNvPicPr>
              <a:picLocks noChangeAspect="1"/>
            </p:cNvPicPr>
            <p:nvPr/>
          </p:nvPicPr>
          <p:blipFill>
            <a:blip r:embed="rId6">
              <a:extLst/>
            </a:blip>
            <a:stretch>
              <a:fillRect/>
            </a:stretch>
          </p:blipFill>
          <p:spPr>
            <a:xfrm>
              <a:off x="371905" y="392514"/>
              <a:ext cx="1195321" cy="2130554"/>
            </a:xfrm>
            <a:prstGeom prst="rect">
              <a:avLst/>
            </a:prstGeom>
            <a:ln w="12700" cap="flat">
              <a:noFill/>
              <a:miter lim="400000"/>
            </a:ln>
            <a:effectLst/>
          </p:spPr>
        </p:pic>
        <p:pic>
          <p:nvPicPr>
            <p:cNvPr id="994" name="Google Shape;513;p73" descr="Google Shape;513;p73"/>
            <p:cNvPicPr>
              <a:picLocks noChangeAspect="1"/>
            </p:cNvPicPr>
            <p:nvPr/>
          </p:nvPicPr>
          <p:blipFill>
            <a:blip r:embed="rId7">
              <a:extLst/>
            </a:blip>
            <a:stretch>
              <a:fillRect/>
            </a:stretch>
          </p:blipFill>
          <p:spPr>
            <a:xfrm>
              <a:off x="200796" y="0"/>
              <a:ext cx="1507830" cy="2877107"/>
            </a:xfrm>
            <a:prstGeom prst="rect">
              <a:avLst/>
            </a:prstGeom>
            <a:ln w="12700" cap="flat">
              <a:noFill/>
              <a:miter lim="400000"/>
            </a:ln>
            <a:effectLst/>
          </p:spPr>
        </p:pic>
      </p:grpSp>
      <p:grpSp>
        <p:nvGrpSpPr>
          <p:cNvPr id="1000" name="Google Shape;514;p73"/>
          <p:cNvGrpSpPr/>
          <p:nvPr/>
        </p:nvGrpSpPr>
        <p:grpSpPr>
          <a:xfrm>
            <a:off x="10006851" y="5097184"/>
            <a:ext cx="823208" cy="712260"/>
            <a:chOff x="0" y="0"/>
            <a:chExt cx="823207" cy="712258"/>
          </a:xfrm>
        </p:grpSpPr>
        <p:pic>
          <p:nvPicPr>
            <p:cNvPr id="996" name="Google Shape;515;p73" descr="Google Shape;515;p73"/>
            <p:cNvPicPr>
              <a:picLocks noChangeAspect="1"/>
            </p:cNvPicPr>
            <p:nvPr/>
          </p:nvPicPr>
          <p:blipFill>
            <a:blip r:embed="rId5">
              <a:alphaModFix amt="46000"/>
              <a:extLst/>
            </a:blip>
            <a:stretch>
              <a:fillRect/>
            </a:stretch>
          </p:blipFill>
          <p:spPr>
            <a:xfrm>
              <a:off x="0" y="529378"/>
              <a:ext cx="823208" cy="182881"/>
            </a:xfrm>
            <a:prstGeom prst="rect">
              <a:avLst/>
            </a:prstGeom>
            <a:ln w="12700" cap="flat">
              <a:noFill/>
              <a:miter lim="400000"/>
            </a:ln>
            <a:effectLst/>
          </p:spPr>
        </p:pic>
        <p:grpSp>
          <p:nvGrpSpPr>
            <p:cNvPr id="999" name="Google Shape;516;p73"/>
            <p:cNvGrpSpPr/>
            <p:nvPr/>
          </p:nvGrpSpPr>
          <p:grpSpPr>
            <a:xfrm>
              <a:off x="94028" y="-1"/>
              <a:ext cx="638292" cy="638101"/>
              <a:chOff x="0" y="0"/>
              <a:chExt cx="638291" cy="638100"/>
            </a:xfrm>
          </p:grpSpPr>
          <p:sp>
            <p:nvSpPr>
              <p:cNvPr id="997" name="Google Shape;517;p73"/>
              <p:cNvSpPr/>
              <p:nvPr/>
            </p:nvSpPr>
            <p:spPr>
              <a:xfrm>
                <a:off x="0" y="0"/>
                <a:ext cx="638292" cy="638101"/>
              </a:xfrm>
              <a:prstGeom prst="roundRect">
                <a:avLst>
                  <a:gd name="adj" fmla="val 16667"/>
                </a:avLst>
              </a:prstGeom>
              <a:solidFill>
                <a:srgbClr val="FFFFFF"/>
              </a:solidFill>
              <a:ln w="12700" cap="flat">
                <a:noFill/>
                <a:miter lim="400000"/>
              </a:ln>
              <a:effectLst>
                <a:outerShdw blurRad="38100" dist="19050" rotWithShape="0">
                  <a:srgbClr val="000000">
                    <a:alpha val="9800"/>
                  </a:srgbClr>
                </a:outerShdw>
              </a:effectLst>
            </p:spPr>
            <p:txBody>
              <a:bodyPr wrap="square" lIns="0" tIns="0" rIns="0" bIns="0" numCol="1" anchor="ctr">
                <a:noAutofit/>
              </a:bodyPr>
              <a:lstStyle/>
              <a:p>
                <a:pPr>
                  <a:defRPr sz="1400">
                    <a:solidFill>
                      <a:srgbClr val="000000"/>
                    </a:solidFill>
                  </a:defRPr>
                </a:pPr>
                <a:endParaRPr/>
              </a:p>
            </p:txBody>
          </p:sp>
          <p:pic>
            <p:nvPicPr>
              <p:cNvPr id="998" name="Google Shape;518;p73" descr="Google Shape;518;p73"/>
              <p:cNvPicPr>
                <a:picLocks noChangeAspect="1"/>
              </p:cNvPicPr>
              <p:nvPr/>
            </p:nvPicPr>
            <p:blipFill>
              <a:blip r:embed="rId8">
                <a:extLst/>
              </a:blip>
              <a:srcRect l="6487" t="15853" r="6547" b="14274"/>
              <a:stretch>
                <a:fillRect/>
              </a:stretch>
            </p:blipFill>
            <p:spPr>
              <a:xfrm>
                <a:off x="38686" y="101471"/>
                <a:ext cx="557768" cy="447977"/>
              </a:xfrm>
              <a:prstGeom prst="rect">
                <a:avLst/>
              </a:prstGeom>
              <a:ln w="12700" cap="flat">
                <a:noFill/>
                <a:miter lim="400000"/>
              </a:ln>
              <a:effectLst/>
            </p:spPr>
          </p:pic>
        </p:grpSp>
      </p:grpSp>
      <p:sp>
        <p:nvSpPr>
          <p:cNvPr id="1001" name="Circle"/>
          <p:cNvSpPr/>
          <p:nvPr/>
        </p:nvSpPr>
        <p:spPr>
          <a:xfrm>
            <a:off x="6033972" y="4080933"/>
            <a:ext cx="1630300" cy="1630300"/>
          </a:xfrm>
          <a:prstGeom prst="ellipse">
            <a:avLst/>
          </a:prstGeom>
          <a:solidFill>
            <a:srgbClr val="06687D"/>
          </a:solidFill>
          <a:ln w="12700">
            <a:miter lim="400000"/>
          </a:ln>
        </p:spPr>
        <p:txBody>
          <a:bodyPr lIns="0" tIns="0" rIns="0" bIns="0"/>
          <a:lstStyle/>
          <a:p>
            <a:pPr>
              <a:defRPr sz="1400">
                <a:solidFill>
                  <a:srgbClr val="000000"/>
                </a:solidFill>
              </a:defRPr>
            </a:pPr>
            <a:endParaRPr/>
          </a:p>
        </p:txBody>
      </p:sp>
      <p:sp>
        <p:nvSpPr>
          <p:cNvPr id="1002" name="545%"/>
          <p:cNvSpPr txBox="1"/>
          <p:nvPr/>
        </p:nvSpPr>
        <p:spPr>
          <a:xfrm>
            <a:off x="6287358" y="4616684"/>
            <a:ext cx="1161406"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FFFFFF"/>
                </a:solidFill>
              </a:defRPr>
            </a:pPr>
            <a:r>
              <a:t>545</a:t>
            </a:r>
            <a:r>
              <a:rPr baseline="1500"/>
              <a:t>%</a:t>
            </a:r>
          </a:p>
        </p:txBody>
      </p:sp>
      <p:sp>
        <p:nvSpPr>
          <p:cNvPr id="1003" name="Group"/>
          <p:cNvSpPr txBox="1"/>
          <p:nvPr/>
        </p:nvSpPr>
        <p:spPr>
          <a:xfrm>
            <a:off x="6141606" y="5723553"/>
            <a:ext cx="1415032" cy="37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gn="ctr">
              <a:defRPr sz="1600">
                <a:solidFill>
                  <a:srgbClr val="06687D"/>
                </a:solidFill>
              </a:defRPr>
            </a:lvl1pPr>
          </a:lstStyle>
          <a:p>
            <a:r>
              <a:t>Five-year ROI</a:t>
            </a:r>
          </a:p>
        </p:txBody>
      </p:sp>
      <p:sp>
        <p:nvSpPr>
          <p:cNvPr id="1004" name="Circle"/>
          <p:cNvSpPr/>
          <p:nvPr/>
        </p:nvSpPr>
        <p:spPr>
          <a:xfrm>
            <a:off x="7893718" y="4080933"/>
            <a:ext cx="1630300" cy="1630300"/>
          </a:xfrm>
          <a:prstGeom prst="ellipse">
            <a:avLst/>
          </a:prstGeom>
          <a:solidFill>
            <a:srgbClr val="06687D"/>
          </a:solidFill>
          <a:ln w="12700">
            <a:miter lim="400000"/>
          </a:ln>
        </p:spPr>
        <p:txBody>
          <a:bodyPr lIns="0" tIns="0" rIns="0" bIns="0"/>
          <a:lstStyle/>
          <a:p>
            <a:pPr>
              <a:defRPr sz="1400">
                <a:solidFill>
                  <a:srgbClr val="000000"/>
                </a:solidFill>
              </a:defRPr>
            </a:pPr>
            <a:endParaRPr/>
          </a:p>
        </p:txBody>
      </p:sp>
      <p:sp>
        <p:nvSpPr>
          <p:cNvPr id="1005" name="78%"/>
          <p:cNvSpPr txBox="1"/>
          <p:nvPr/>
        </p:nvSpPr>
        <p:spPr>
          <a:xfrm>
            <a:off x="8288328" y="4616684"/>
            <a:ext cx="878881"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FFFFFF"/>
                </a:solidFill>
              </a:defRPr>
            </a:pPr>
            <a:r>
              <a:t>78</a:t>
            </a:r>
            <a:r>
              <a:rPr baseline="1500"/>
              <a:t>%</a:t>
            </a:r>
          </a:p>
        </p:txBody>
      </p:sp>
      <p:sp>
        <p:nvSpPr>
          <p:cNvPr id="1006" name="Group"/>
          <p:cNvSpPr txBox="1"/>
          <p:nvPr/>
        </p:nvSpPr>
        <p:spPr>
          <a:xfrm>
            <a:off x="8001352" y="5723553"/>
            <a:ext cx="1415032" cy="60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gn="ctr">
              <a:defRPr sz="1600">
                <a:solidFill>
                  <a:srgbClr val="06687D"/>
                </a:solidFill>
              </a:defRPr>
            </a:lvl1pPr>
          </a:lstStyle>
          <a:p>
            <a:r>
              <a:t>Shorter release cycles</a:t>
            </a:r>
          </a:p>
        </p:txBody>
      </p:sp>
      <p:sp>
        <p:nvSpPr>
          <p:cNvPr id="1007"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Process &amp; Governance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Group"/>
          <p:cNvSpPr txBox="1"/>
          <p:nvPr/>
        </p:nvSpPr>
        <p:spPr>
          <a:xfrm>
            <a:off x="453702" y="2606574"/>
            <a:ext cx="5055633" cy="2793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defRPr sz="1600" b="1">
                <a:solidFill>
                  <a:srgbClr val="000000"/>
                </a:solidFill>
              </a:defRPr>
            </a:pPr>
            <a:r>
              <a:t>Low-Code Builders</a:t>
            </a:r>
            <a:endParaRPr>
              <a:solidFill>
                <a:srgbClr val="59575C"/>
              </a:solidFill>
            </a:endParaRPr>
          </a:p>
          <a:p>
            <a:pPr>
              <a:defRPr sz="1600">
                <a:solidFill>
                  <a:srgbClr val="000000"/>
                </a:solidFill>
              </a:defRPr>
            </a:pPr>
            <a:r>
              <a:t>Anyone can solve business problems fast using drag-and-drop tools, without writing a line of code.</a:t>
            </a:r>
          </a:p>
          <a:p>
            <a:pPr>
              <a:defRPr sz="1600">
                <a:solidFill>
                  <a:srgbClr val="000000"/>
                </a:solidFill>
              </a:defRPr>
            </a:pPr>
            <a:endParaRPr>
              <a:solidFill>
                <a:srgbClr val="59575C"/>
              </a:solidFill>
            </a:endParaRPr>
          </a:p>
          <a:p>
            <a:pPr>
              <a:defRPr sz="1600" b="1">
                <a:solidFill>
                  <a:srgbClr val="000000"/>
                </a:solidFill>
              </a:defRPr>
            </a:pPr>
            <a:r>
              <a:t>Pro-Code Tools</a:t>
            </a:r>
            <a:endParaRPr>
              <a:solidFill>
                <a:srgbClr val="59575C"/>
              </a:solidFill>
            </a:endParaRPr>
          </a:p>
          <a:p>
            <a:pPr lvl="1">
              <a:defRPr sz="1600">
                <a:solidFill>
                  <a:srgbClr val="000000"/>
                </a:solidFill>
              </a:defRPr>
            </a:pPr>
            <a:r>
              <a:t>Focus programmatic developers on the highest-value initiatives like building Lightning Components.</a:t>
            </a:r>
          </a:p>
          <a:p>
            <a:pPr lvl="1">
              <a:defRPr sz="1600">
                <a:solidFill>
                  <a:srgbClr val="000000"/>
                </a:solidFill>
              </a:defRPr>
            </a:pPr>
            <a:endParaRPr>
              <a:solidFill>
                <a:srgbClr val="818181"/>
              </a:solidFill>
            </a:endParaRPr>
          </a:p>
          <a:p>
            <a:pPr>
              <a:defRPr sz="1600" b="1">
                <a:solidFill>
                  <a:srgbClr val="000000"/>
                </a:solidFill>
              </a:defRPr>
            </a:pPr>
            <a:r>
              <a:t>Enterprise Services</a:t>
            </a:r>
            <a:endParaRPr>
              <a:solidFill>
                <a:srgbClr val="59575C"/>
              </a:solidFill>
            </a:endParaRPr>
          </a:p>
          <a:p>
            <a:pPr lvl="1">
              <a:defRPr sz="1600">
                <a:solidFill>
                  <a:srgbClr val="000000"/>
                </a:solidFill>
              </a:defRPr>
            </a:pPr>
            <a:r>
              <a:t>Ensure governed and compliant app development that seamlessly connects disparate systems.</a:t>
            </a:r>
          </a:p>
        </p:txBody>
      </p:sp>
      <p:sp>
        <p:nvSpPr>
          <p:cNvPr id="1012" name="Google Shape;430;p62"/>
          <p:cNvSpPr txBox="1">
            <a:spLocks noGrp="1"/>
          </p:cNvSpPr>
          <p:nvPr>
            <p:ph type="body" sz="quarter" idx="1"/>
          </p:nvPr>
        </p:nvSpPr>
        <p:spPr>
          <a:xfrm>
            <a:off x="439419" y="746482"/>
            <a:ext cx="5622237" cy="898429"/>
          </a:xfrm>
          <a:prstGeom prst="rect">
            <a:avLst/>
          </a:prstGeom>
        </p:spPr>
        <p:txBody>
          <a:bodyPr anchor="t"/>
          <a:lstStyle>
            <a:lvl1pPr marL="0">
              <a:defRPr>
                <a:solidFill>
                  <a:srgbClr val="089DBC"/>
                </a:solidFill>
                <a:latin typeface="+mj-lt"/>
                <a:ea typeface="+mj-ea"/>
                <a:cs typeface="+mj-cs"/>
                <a:sym typeface="Arial"/>
              </a:defRPr>
            </a:lvl1pPr>
          </a:lstStyle>
          <a:p>
            <a:r>
              <a:t>Lightning Platform </a:t>
            </a:r>
          </a:p>
        </p:txBody>
      </p:sp>
      <p:sp>
        <p:nvSpPr>
          <p:cNvPr id="1013" name="Empower the business and IT to work together with low-code."/>
          <p:cNvSpPr txBox="1"/>
          <p:nvPr/>
        </p:nvSpPr>
        <p:spPr>
          <a:xfrm>
            <a:off x="495300" y="1661934"/>
            <a:ext cx="5055632"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2000" b="1">
                <a:solidFill>
                  <a:srgbClr val="E37735"/>
                </a:solidFill>
              </a:defRPr>
            </a:lvl1pPr>
          </a:lstStyle>
          <a:p>
            <a:pPr>
              <a:lnSpc>
                <a:spcPct val="100000"/>
              </a:lnSpc>
            </a:pPr>
            <a:r>
              <a:rPr dirty="0"/>
              <a:t>Empower the business and IT to work together with low-code.</a:t>
            </a:r>
          </a:p>
        </p:txBody>
      </p:sp>
      <p:sp>
        <p:nvSpPr>
          <p:cNvPr id="1014"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Process &amp; Governance</a:t>
            </a:r>
          </a:p>
        </p:txBody>
      </p:sp>
      <p:pic>
        <p:nvPicPr>
          <p:cNvPr id="1015" name="Google Shape;509;p73" descr="Google Shape;509;p73"/>
          <p:cNvPicPr>
            <a:picLocks noChangeAspect="1"/>
          </p:cNvPicPr>
          <p:nvPr/>
        </p:nvPicPr>
        <p:blipFill>
          <a:blip r:embed="rId3">
            <a:extLst/>
          </a:blip>
          <a:stretch>
            <a:fillRect/>
          </a:stretch>
        </p:blipFill>
        <p:spPr>
          <a:xfrm>
            <a:off x="6319403" y="1048556"/>
            <a:ext cx="6300366" cy="4416796"/>
          </a:xfrm>
          <a:prstGeom prst="rect">
            <a:avLst/>
          </a:prstGeom>
          <a:ln w="12700">
            <a:miter lim="400000"/>
          </a:ln>
        </p:spPr>
      </p:pic>
      <p:sp>
        <p:nvSpPr>
          <p:cNvPr id="1016" name="Group"/>
          <p:cNvSpPr txBox="1"/>
          <p:nvPr/>
        </p:nvSpPr>
        <p:spPr>
          <a:xfrm>
            <a:off x="6033972" y="5723553"/>
            <a:ext cx="1630300" cy="37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gn="ctr">
              <a:defRPr sz="1600">
                <a:solidFill>
                  <a:srgbClr val="06687D"/>
                </a:solidFill>
              </a:defRPr>
            </a:lvl1pPr>
          </a:lstStyle>
          <a:p>
            <a:r>
              <a:t>Faster app dev*</a:t>
            </a:r>
          </a:p>
        </p:txBody>
      </p:sp>
      <p:pic>
        <p:nvPicPr>
          <p:cNvPr id="1017" name="Google Shape;533;p74" descr="Google Shape;533;p74"/>
          <p:cNvPicPr>
            <a:picLocks/>
          </p:cNvPicPr>
          <p:nvPr/>
        </p:nvPicPr>
        <p:blipFill>
          <a:blip r:embed="rId4">
            <a:extLst/>
          </a:blip>
          <a:stretch>
            <a:fillRect/>
          </a:stretch>
        </p:blipFill>
        <p:spPr>
          <a:xfrm>
            <a:off x="6598415" y="1254591"/>
            <a:ext cx="5742343" cy="3233743"/>
          </a:xfrm>
          <a:prstGeom prst="rect">
            <a:avLst/>
          </a:prstGeom>
          <a:ln w="12700">
            <a:miter lim="400000"/>
          </a:ln>
        </p:spPr>
      </p:pic>
      <p:grpSp>
        <p:nvGrpSpPr>
          <p:cNvPr id="1021" name="Google Shape;510;p73"/>
          <p:cNvGrpSpPr/>
          <p:nvPr/>
        </p:nvGrpSpPr>
        <p:grpSpPr>
          <a:xfrm>
            <a:off x="10194476" y="2765208"/>
            <a:ext cx="1939136" cy="3023972"/>
            <a:chOff x="0" y="0"/>
            <a:chExt cx="1939134" cy="3023971"/>
          </a:xfrm>
        </p:grpSpPr>
        <p:pic>
          <p:nvPicPr>
            <p:cNvPr id="1018" name="Google Shape;511;p73" descr="Google Shape;511;p73"/>
            <p:cNvPicPr>
              <a:picLocks noChangeAspect="1"/>
            </p:cNvPicPr>
            <p:nvPr/>
          </p:nvPicPr>
          <p:blipFill>
            <a:blip r:embed="rId5">
              <a:alphaModFix amt="46000"/>
              <a:extLst/>
            </a:blip>
            <a:stretch>
              <a:fillRect/>
            </a:stretch>
          </p:blipFill>
          <p:spPr>
            <a:xfrm>
              <a:off x="0" y="2671064"/>
              <a:ext cx="1939135" cy="352908"/>
            </a:xfrm>
            <a:prstGeom prst="rect">
              <a:avLst/>
            </a:prstGeom>
            <a:ln w="12700" cap="flat">
              <a:noFill/>
              <a:miter lim="400000"/>
            </a:ln>
            <a:effectLst/>
          </p:spPr>
        </p:pic>
        <p:pic>
          <p:nvPicPr>
            <p:cNvPr id="1019" name="Google Shape;512;p73" descr="Google Shape;512;p73"/>
            <p:cNvPicPr>
              <a:picLocks noChangeAspect="1"/>
            </p:cNvPicPr>
            <p:nvPr/>
          </p:nvPicPr>
          <p:blipFill>
            <a:blip r:embed="rId6">
              <a:extLst/>
            </a:blip>
            <a:stretch>
              <a:fillRect/>
            </a:stretch>
          </p:blipFill>
          <p:spPr>
            <a:xfrm>
              <a:off x="371905" y="392514"/>
              <a:ext cx="1195321" cy="2130554"/>
            </a:xfrm>
            <a:prstGeom prst="rect">
              <a:avLst/>
            </a:prstGeom>
            <a:ln w="12700" cap="flat">
              <a:noFill/>
              <a:miter lim="400000"/>
            </a:ln>
            <a:effectLst/>
          </p:spPr>
        </p:pic>
        <p:pic>
          <p:nvPicPr>
            <p:cNvPr id="1020" name="Google Shape;513;p73" descr="Google Shape;513;p73"/>
            <p:cNvPicPr>
              <a:picLocks noChangeAspect="1"/>
            </p:cNvPicPr>
            <p:nvPr/>
          </p:nvPicPr>
          <p:blipFill>
            <a:blip r:embed="rId7">
              <a:extLst/>
            </a:blip>
            <a:stretch>
              <a:fillRect/>
            </a:stretch>
          </p:blipFill>
          <p:spPr>
            <a:xfrm>
              <a:off x="200796" y="0"/>
              <a:ext cx="1507830" cy="2877107"/>
            </a:xfrm>
            <a:prstGeom prst="rect">
              <a:avLst/>
            </a:prstGeom>
            <a:ln w="12700" cap="flat">
              <a:noFill/>
              <a:miter lim="400000"/>
            </a:ln>
            <a:effectLst/>
          </p:spPr>
        </p:pic>
      </p:grpSp>
      <p:grpSp>
        <p:nvGrpSpPr>
          <p:cNvPr id="1026" name="Google Shape;514;p73"/>
          <p:cNvGrpSpPr/>
          <p:nvPr/>
        </p:nvGrpSpPr>
        <p:grpSpPr>
          <a:xfrm>
            <a:off x="10006851" y="5097184"/>
            <a:ext cx="823208" cy="712260"/>
            <a:chOff x="0" y="0"/>
            <a:chExt cx="823207" cy="712258"/>
          </a:xfrm>
        </p:grpSpPr>
        <p:pic>
          <p:nvPicPr>
            <p:cNvPr id="1022" name="Google Shape;515;p73" descr="Google Shape;515;p73"/>
            <p:cNvPicPr>
              <a:picLocks noChangeAspect="1"/>
            </p:cNvPicPr>
            <p:nvPr/>
          </p:nvPicPr>
          <p:blipFill>
            <a:blip r:embed="rId5">
              <a:alphaModFix amt="46000"/>
              <a:extLst/>
            </a:blip>
            <a:stretch>
              <a:fillRect/>
            </a:stretch>
          </p:blipFill>
          <p:spPr>
            <a:xfrm>
              <a:off x="0" y="529378"/>
              <a:ext cx="823208" cy="182881"/>
            </a:xfrm>
            <a:prstGeom prst="rect">
              <a:avLst/>
            </a:prstGeom>
            <a:ln w="12700" cap="flat">
              <a:noFill/>
              <a:miter lim="400000"/>
            </a:ln>
            <a:effectLst/>
          </p:spPr>
        </p:pic>
        <p:grpSp>
          <p:nvGrpSpPr>
            <p:cNvPr id="1025" name="Google Shape;516;p73"/>
            <p:cNvGrpSpPr/>
            <p:nvPr/>
          </p:nvGrpSpPr>
          <p:grpSpPr>
            <a:xfrm>
              <a:off x="94028" y="-1"/>
              <a:ext cx="638292" cy="638101"/>
              <a:chOff x="0" y="0"/>
              <a:chExt cx="638291" cy="638100"/>
            </a:xfrm>
          </p:grpSpPr>
          <p:sp>
            <p:nvSpPr>
              <p:cNvPr id="1023" name="Google Shape;517;p73"/>
              <p:cNvSpPr/>
              <p:nvPr/>
            </p:nvSpPr>
            <p:spPr>
              <a:xfrm>
                <a:off x="0" y="0"/>
                <a:ext cx="638292" cy="638101"/>
              </a:xfrm>
              <a:prstGeom prst="roundRect">
                <a:avLst>
                  <a:gd name="adj" fmla="val 16667"/>
                </a:avLst>
              </a:prstGeom>
              <a:solidFill>
                <a:srgbClr val="FFFFFF"/>
              </a:solidFill>
              <a:ln w="12700" cap="flat">
                <a:noFill/>
                <a:miter lim="400000"/>
              </a:ln>
              <a:effectLst>
                <a:outerShdw blurRad="38100" dist="19050" rotWithShape="0">
                  <a:srgbClr val="000000">
                    <a:alpha val="9800"/>
                  </a:srgbClr>
                </a:outerShdw>
              </a:effectLst>
            </p:spPr>
            <p:txBody>
              <a:bodyPr wrap="square" lIns="0" tIns="0" rIns="0" bIns="0" numCol="1" anchor="ctr">
                <a:noAutofit/>
              </a:bodyPr>
              <a:lstStyle/>
              <a:p>
                <a:pPr>
                  <a:defRPr sz="1400">
                    <a:solidFill>
                      <a:srgbClr val="000000"/>
                    </a:solidFill>
                  </a:defRPr>
                </a:pPr>
                <a:endParaRPr/>
              </a:p>
            </p:txBody>
          </p:sp>
          <p:pic>
            <p:nvPicPr>
              <p:cNvPr id="1024" name="Google Shape;518;p73" descr="Google Shape;518;p73"/>
              <p:cNvPicPr>
                <a:picLocks noChangeAspect="1"/>
              </p:cNvPicPr>
              <p:nvPr/>
            </p:nvPicPr>
            <p:blipFill>
              <a:blip r:embed="rId8">
                <a:extLst/>
              </a:blip>
              <a:srcRect l="6487" t="15853" r="6547" b="14274"/>
              <a:stretch>
                <a:fillRect/>
              </a:stretch>
            </p:blipFill>
            <p:spPr>
              <a:xfrm>
                <a:off x="38686" y="101471"/>
                <a:ext cx="557768" cy="447977"/>
              </a:xfrm>
              <a:prstGeom prst="rect">
                <a:avLst/>
              </a:prstGeom>
              <a:ln w="12700" cap="flat">
                <a:noFill/>
                <a:miter lim="400000"/>
              </a:ln>
              <a:effectLst/>
            </p:spPr>
          </p:pic>
        </p:grpSp>
      </p:grpSp>
      <p:sp>
        <p:nvSpPr>
          <p:cNvPr id="1027" name="Circle"/>
          <p:cNvSpPr/>
          <p:nvPr/>
        </p:nvSpPr>
        <p:spPr>
          <a:xfrm>
            <a:off x="6033972" y="4080933"/>
            <a:ext cx="1630300" cy="1630300"/>
          </a:xfrm>
          <a:prstGeom prst="ellipse">
            <a:avLst/>
          </a:prstGeom>
          <a:solidFill>
            <a:srgbClr val="06687D"/>
          </a:solidFill>
          <a:ln w="12700">
            <a:miter lim="400000"/>
          </a:ln>
        </p:spPr>
        <p:txBody>
          <a:bodyPr lIns="0" tIns="0" rIns="0" bIns="0"/>
          <a:lstStyle/>
          <a:p>
            <a:pPr>
              <a:defRPr sz="1400">
                <a:solidFill>
                  <a:srgbClr val="000000"/>
                </a:solidFill>
              </a:defRPr>
            </a:pPr>
            <a:endParaRPr/>
          </a:p>
        </p:txBody>
      </p:sp>
      <p:sp>
        <p:nvSpPr>
          <p:cNvPr id="1028" name="58%"/>
          <p:cNvSpPr txBox="1"/>
          <p:nvPr/>
        </p:nvSpPr>
        <p:spPr>
          <a:xfrm>
            <a:off x="6428582" y="4616684"/>
            <a:ext cx="878881"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FFFFFF"/>
                </a:solidFill>
              </a:defRPr>
            </a:pPr>
            <a:r>
              <a:t>58</a:t>
            </a:r>
            <a:r>
              <a:rPr baseline="1500"/>
              <a:t>%</a:t>
            </a:r>
          </a:p>
        </p:txBody>
      </p:sp>
      <p:sp>
        <p:nvSpPr>
          <p:cNvPr id="1029" name="Google Shape;439;p63"/>
          <p:cNvSpPr txBox="1"/>
          <p:nvPr/>
        </p:nvSpPr>
        <p:spPr>
          <a:xfrm>
            <a:off x="4880639" y="6329776"/>
            <a:ext cx="5361881" cy="306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gn="r">
              <a:defRPr sz="800">
                <a:solidFill>
                  <a:srgbClr val="A0A0A0"/>
                </a:solidFill>
              </a:defRPr>
            </a:pPr>
            <a:r>
              <a:t>* </a:t>
            </a:r>
            <a:r>
              <a:rPr sz="900"/>
              <a:t>IDC</a:t>
            </a:r>
            <a:r>
              <a:t> Business Value Study Sponsored by Salesforce, Sep. 2018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1034"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1035" name="Google Shape;424;p61"/>
          <p:cNvSpPr txBox="1">
            <a:spLocks noGrp="1"/>
          </p:cNvSpPr>
          <p:nvPr>
            <p:ph type="title"/>
          </p:nvPr>
        </p:nvSpPr>
        <p:spPr>
          <a:xfrm>
            <a:off x="5642323" y="1647825"/>
            <a:ext cx="3254224" cy="2440848"/>
          </a:xfrm>
          <a:prstGeom prst="rect">
            <a:avLst/>
          </a:prstGeom>
        </p:spPr>
        <p:txBody>
          <a:bodyPr/>
          <a:lstStyle>
            <a:lvl1pPr algn="l">
              <a:defRPr sz="4600" b="1">
                <a:solidFill>
                  <a:srgbClr val="089DBC"/>
                </a:solidFill>
                <a:latin typeface="+mj-lt"/>
                <a:ea typeface="+mj-ea"/>
                <a:cs typeface="+mj-cs"/>
                <a:sym typeface="Arial"/>
              </a:defRPr>
            </a:lvl1pPr>
          </a:lstStyle>
          <a:p>
            <a:r>
              <a:t>Team &amp; Resources</a:t>
            </a:r>
          </a:p>
        </p:txBody>
      </p:sp>
      <p:sp>
        <p:nvSpPr>
          <p:cNvPr id="1036" name="Google Shape;424;p61"/>
          <p:cNvSpPr txBox="1"/>
          <p:nvPr/>
        </p:nvSpPr>
        <p:spPr>
          <a:xfrm>
            <a:off x="4006653" y="1647825"/>
            <a:ext cx="1036639"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11000">
                <a:solidFill>
                  <a:srgbClr val="E37735"/>
                </a:solidFill>
              </a:defRPr>
            </a:lvl1pPr>
          </a:lstStyle>
          <a:p>
            <a:r>
              <a:t>4</a:t>
            </a:r>
          </a:p>
        </p:txBody>
      </p:sp>
      <p:sp>
        <p:nvSpPr>
          <p:cNvPr id="1037" name="Line"/>
          <p:cNvSpPr/>
          <p:nvPr/>
        </p:nvSpPr>
        <p:spPr>
          <a:xfrm flipV="1">
            <a:off x="5246797" y="2294938"/>
            <a:ext cx="1" cy="1146622"/>
          </a:xfrm>
          <a:prstGeom prst="line">
            <a:avLst/>
          </a:prstGeom>
          <a:ln w="12700">
            <a:solidFill>
              <a:srgbClr val="089DBC"/>
            </a:solidFill>
          </a:ln>
        </p:spPr>
        <p:txBody>
          <a:bodyPr lIns="0" tIns="0" rIns="0" bIns="0"/>
          <a:lstStyle/>
          <a:p>
            <a:pPr>
              <a:defRPr sz="1400">
                <a:solidFill>
                  <a:srgbClr val="000000"/>
                </a:solidFill>
              </a:defRPr>
            </a:pPr>
            <a:endParaRPr/>
          </a:p>
        </p:txBody>
      </p:sp>
      <p:pic>
        <p:nvPicPr>
          <p:cNvPr id="1038"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Google Shape;431;p62"/>
          <p:cNvSpPr txBox="1"/>
          <p:nvPr/>
        </p:nvSpPr>
        <p:spPr>
          <a:xfrm>
            <a:off x="492250" y="2196289"/>
            <a:ext cx="11207500" cy="3903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560375"/>
          <a:lstStyle/>
          <a:p>
            <a:r>
              <a:t>Which of your peers will be involved in the pilot?</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role will each person perform?</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Will you need any indirect support from other departments (announcements, recruitment, and so on)?</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How many employees will be involved in the pilot? It’s recommended that no IT employees dedicate more that 10% to 20% of their time to citizen development unless it’s an explicit part of their role. Rather, they should work on citizen development apps in their own time.</a:t>
            </a:r>
          </a:p>
          <a:p>
            <a:pPr>
              <a:defRPr sz="1600">
                <a:solidFill>
                  <a:srgbClr val="000000"/>
                </a:solidFill>
              </a:defRPr>
            </a:pPr>
            <a:r>
              <a:t>[Answer]</a:t>
            </a:r>
          </a:p>
        </p:txBody>
      </p:sp>
      <p:sp>
        <p:nvSpPr>
          <p:cNvPr id="1043" name="Google Shape;430;p62"/>
          <p:cNvSpPr txBox="1"/>
          <p:nvPr/>
        </p:nvSpPr>
        <p:spPr>
          <a:xfrm>
            <a:off x="439419" y="746482"/>
            <a:ext cx="11366315" cy="12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No need to hire new talent as we can pull from existing, hidden talent. </a:t>
            </a:r>
          </a:p>
        </p:txBody>
      </p:sp>
      <p:sp>
        <p:nvSpPr>
          <p:cNvPr id="1044"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Team &amp; Resources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Team &amp; Resources</a:t>
            </a:r>
          </a:p>
        </p:txBody>
      </p:sp>
      <p:sp>
        <p:nvSpPr>
          <p:cNvPr id="1049" name="Google Shape;430;p62"/>
          <p:cNvSpPr txBox="1"/>
          <p:nvPr/>
        </p:nvSpPr>
        <p:spPr>
          <a:xfrm>
            <a:off x="439419" y="746482"/>
            <a:ext cx="11366315" cy="922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IT will be engaged to guide and support.</a:t>
            </a:r>
          </a:p>
        </p:txBody>
      </p:sp>
      <p:grpSp>
        <p:nvGrpSpPr>
          <p:cNvPr id="1055" name="Group"/>
          <p:cNvGrpSpPr/>
          <p:nvPr/>
        </p:nvGrpSpPr>
        <p:grpSpPr>
          <a:xfrm>
            <a:off x="7726249" y="1661163"/>
            <a:ext cx="3859264" cy="4306142"/>
            <a:chOff x="0" y="0"/>
            <a:chExt cx="3859263" cy="4306140"/>
          </a:xfrm>
        </p:grpSpPr>
        <p:sp>
          <p:nvSpPr>
            <p:cNvPr id="1050" name="Group"/>
            <p:cNvSpPr txBox="1"/>
            <p:nvPr/>
          </p:nvSpPr>
          <p:spPr>
            <a:xfrm>
              <a:off x="0" y="0"/>
              <a:ext cx="3859263" cy="4306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Autofit/>
            </a:bodyPr>
            <a:lstStyle/>
            <a:p>
              <a:pPr>
                <a:defRPr sz="2000" b="1">
                  <a:solidFill>
                    <a:srgbClr val="E37735"/>
                  </a:solidFill>
                </a:defRPr>
              </a:pPr>
              <a:r>
                <a:rPr dirty="0"/>
                <a:t>IT will be responsible for things like:</a:t>
              </a:r>
            </a:p>
            <a:p>
              <a:pPr>
                <a:defRPr sz="2400"/>
              </a:pPr>
              <a:endParaRPr dirty="0"/>
            </a:p>
            <a:p>
              <a:pPr>
                <a:defRPr sz="1600">
                  <a:solidFill>
                    <a:srgbClr val="000000"/>
                  </a:solidFill>
                </a:defRPr>
              </a:pPr>
              <a:r>
                <a:rPr dirty="0"/>
                <a:t>Evaluating citizen development requests and work</a:t>
              </a:r>
            </a:p>
            <a:p>
              <a:pPr>
                <a:defRPr sz="1600">
                  <a:solidFill>
                    <a:srgbClr val="000000"/>
                  </a:solidFill>
                </a:defRPr>
              </a:pPr>
              <a:endParaRPr sz="2000" dirty="0"/>
            </a:p>
            <a:p>
              <a:pPr>
                <a:defRPr sz="1600">
                  <a:solidFill>
                    <a:srgbClr val="000000"/>
                  </a:solidFill>
                </a:defRPr>
              </a:pPr>
              <a:r>
                <a:rPr dirty="0"/>
                <a:t>Setting up sandboxes and testing protocols</a:t>
              </a:r>
            </a:p>
            <a:p>
              <a:pPr>
                <a:defRPr sz="1600">
                  <a:solidFill>
                    <a:srgbClr val="000000"/>
                  </a:solidFill>
                </a:defRPr>
              </a:pPr>
              <a:endParaRPr sz="2000" dirty="0"/>
            </a:p>
            <a:p>
              <a:pPr>
                <a:defRPr sz="1600">
                  <a:solidFill>
                    <a:srgbClr val="000000"/>
                  </a:solidFill>
                </a:defRPr>
              </a:pPr>
              <a:r>
                <a:rPr dirty="0"/>
                <a:t>Developing common components</a:t>
              </a:r>
              <a:endParaRPr sz="2000" dirty="0"/>
            </a:p>
            <a:p>
              <a:pPr>
                <a:defRPr sz="1600">
                  <a:solidFill>
                    <a:srgbClr val="000000"/>
                  </a:solidFill>
                </a:defRPr>
              </a:pPr>
              <a:endParaRPr sz="2000" dirty="0"/>
            </a:p>
            <a:p>
              <a:pPr>
                <a:defRPr sz="1600">
                  <a:solidFill>
                    <a:srgbClr val="000000"/>
                  </a:solidFill>
                </a:defRPr>
              </a:pPr>
              <a:r>
                <a:rPr dirty="0"/>
                <a:t>Pushing apps live </a:t>
              </a:r>
            </a:p>
            <a:p>
              <a:pPr>
                <a:defRPr sz="1600">
                  <a:solidFill>
                    <a:srgbClr val="000000"/>
                  </a:solidFill>
                </a:defRPr>
              </a:pPr>
              <a:endParaRPr sz="2000" dirty="0"/>
            </a:p>
            <a:p>
              <a:pPr>
                <a:defRPr sz="1600">
                  <a:solidFill>
                    <a:srgbClr val="000000"/>
                  </a:solidFill>
                </a:defRPr>
              </a:pPr>
              <a:r>
                <a:rPr dirty="0"/>
                <a:t>1-to-1 coaching or consulting so that citizen developers have a go-to person throughout the entire process</a:t>
              </a:r>
            </a:p>
          </p:txBody>
        </p:sp>
        <p:sp>
          <p:nvSpPr>
            <p:cNvPr id="1051" name="Line"/>
            <p:cNvSpPr/>
            <p:nvPr/>
          </p:nvSpPr>
          <p:spPr>
            <a:xfrm>
              <a:off x="54329" y="1636214"/>
              <a:ext cx="3650962"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dirty="0"/>
            </a:p>
          </p:txBody>
        </p:sp>
        <p:sp>
          <p:nvSpPr>
            <p:cNvPr id="1052" name="Line"/>
            <p:cNvSpPr/>
            <p:nvPr/>
          </p:nvSpPr>
          <p:spPr>
            <a:xfrm>
              <a:off x="54329" y="2464315"/>
              <a:ext cx="3650962"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1053" name="Line"/>
            <p:cNvSpPr/>
            <p:nvPr/>
          </p:nvSpPr>
          <p:spPr>
            <a:xfrm>
              <a:off x="54329" y="2982150"/>
              <a:ext cx="3650962"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1054" name="Line"/>
            <p:cNvSpPr/>
            <p:nvPr/>
          </p:nvSpPr>
          <p:spPr>
            <a:xfrm>
              <a:off x="54329" y="3525388"/>
              <a:ext cx="3650962"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grpSp>
      <p:sp>
        <p:nvSpPr>
          <p:cNvPr id="1056" name="Google Shape;431;p62"/>
          <p:cNvSpPr txBox="1"/>
          <p:nvPr/>
        </p:nvSpPr>
        <p:spPr>
          <a:xfrm>
            <a:off x="492250" y="1637489"/>
            <a:ext cx="6766800" cy="455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IT Leads:</a:t>
            </a:r>
          </a:p>
          <a:p>
            <a:pPr>
              <a:defRPr sz="1600" i="1">
                <a:solidFill>
                  <a:srgbClr val="000000"/>
                </a:solidFill>
              </a:defRPr>
            </a:pPr>
            <a:r>
              <a:t>[list who will lead the CitDev effort from the IT team]</a:t>
            </a:r>
          </a:p>
          <a:p>
            <a:endParaRPr/>
          </a:p>
          <a:p>
            <a:pPr>
              <a:defRPr sz="1600">
                <a:solidFill>
                  <a:srgbClr val="000000"/>
                </a:solidFill>
              </a:defRPr>
            </a:pPr>
            <a:r>
              <a:t>IT participants will only commit 10–20% of their time to supporting citizen developers.</a:t>
            </a:r>
          </a:p>
          <a:p>
            <a:pPr>
              <a:defRPr>
                <a:latin typeface="Calibri"/>
                <a:ea typeface="Calibri"/>
                <a:cs typeface="Calibri"/>
                <a:sym typeface="Calibri"/>
              </a:defRPr>
            </a:pPr>
            <a:endParaRPr>
              <a:latin typeface="+mj-lt"/>
              <a:ea typeface="+mj-ea"/>
              <a:cs typeface="+mj-cs"/>
              <a:sym typeface="Arial"/>
            </a:endParaRPr>
          </a:p>
          <a:p>
            <a:r>
              <a:t>Additional IT support:</a:t>
            </a:r>
          </a:p>
          <a:p>
            <a:pPr>
              <a:defRPr sz="1600" i="1">
                <a:solidFill>
                  <a:srgbClr val="000000"/>
                </a:solidFill>
              </a:defRPr>
            </a:pPr>
            <a:r>
              <a:t>[List any other IT staff who will be involved]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1"/>
          <p:cNvSpPr txBox="1"/>
          <p:nvPr/>
        </p:nvSpPr>
        <p:spPr>
          <a:xfrm>
            <a:off x="1100022" y="1937541"/>
            <a:ext cx="507121" cy="986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0">
                <a:solidFill>
                  <a:srgbClr val="E37735"/>
                </a:solidFill>
              </a:defRPr>
            </a:lvl1pPr>
          </a:lstStyle>
          <a:p>
            <a:r>
              <a:t>1</a:t>
            </a:r>
          </a:p>
        </p:txBody>
      </p:sp>
      <p:sp>
        <p:nvSpPr>
          <p:cNvPr id="820" name="What is Citizen Development?"/>
          <p:cNvSpPr txBox="1"/>
          <p:nvPr/>
        </p:nvSpPr>
        <p:spPr>
          <a:xfrm>
            <a:off x="306624" y="4339025"/>
            <a:ext cx="20937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454545"/>
                </a:solidFill>
                <a:latin typeface="+mn-lt"/>
                <a:ea typeface="+mn-ea"/>
                <a:cs typeface="+mn-cs"/>
                <a:sym typeface="Helvetica"/>
              </a:defRPr>
            </a:lvl1pPr>
          </a:lstStyle>
          <a:p>
            <a:r>
              <a:t>What is Citizen Development?</a:t>
            </a:r>
          </a:p>
        </p:txBody>
      </p:sp>
      <p:sp>
        <p:nvSpPr>
          <p:cNvPr id="821" name="2"/>
          <p:cNvSpPr txBox="1"/>
          <p:nvPr/>
        </p:nvSpPr>
        <p:spPr>
          <a:xfrm>
            <a:off x="3471265" y="1937541"/>
            <a:ext cx="507120" cy="986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0">
                <a:solidFill>
                  <a:srgbClr val="E37735"/>
                </a:solidFill>
              </a:defRPr>
            </a:lvl1pPr>
          </a:lstStyle>
          <a:p>
            <a:r>
              <a:t>2</a:t>
            </a:r>
          </a:p>
        </p:txBody>
      </p:sp>
      <p:sp>
        <p:nvSpPr>
          <p:cNvPr id="822" name="Opportunity"/>
          <p:cNvSpPr txBox="1"/>
          <p:nvPr/>
        </p:nvSpPr>
        <p:spPr>
          <a:xfrm>
            <a:off x="2677867" y="4339025"/>
            <a:ext cx="209378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454545"/>
                </a:solidFill>
                <a:latin typeface="+mn-lt"/>
                <a:ea typeface="+mn-ea"/>
                <a:cs typeface="+mn-cs"/>
                <a:sym typeface="Helvetica"/>
              </a:defRPr>
            </a:lvl1pPr>
          </a:lstStyle>
          <a:p>
            <a:r>
              <a:t>Opportunity</a:t>
            </a:r>
          </a:p>
        </p:txBody>
      </p:sp>
      <p:sp>
        <p:nvSpPr>
          <p:cNvPr id="823" name="3"/>
          <p:cNvSpPr txBox="1"/>
          <p:nvPr/>
        </p:nvSpPr>
        <p:spPr>
          <a:xfrm>
            <a:off x="5842508" y="1937541"/>
            <a:ext cx="507120" cy="986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0">
                <a:solidFill>
                  <a:srgbClr val="E37735"/>
                </a:solidFill>
              </a:defRPr>
            </a:lvl1pPr>
          </a:lstStyle>
          <a:p>
            <a:r>
              <a:t>3</a:t>
            </a:r>
          </a:p>
        </p:txBody>
      </p:sp>
      <p:sp>
        <p:nvSpPr>
          <p:cNvPr id="824" name="Process &amp; Government"/>
          <p:cNvSpPr txBox="1"/>
          <p:nvPr/>
        </p:nvSpPr>
        <p:spPr>
          <a:xfrm>
            <a:off x="5049110" y="4334791"/>
            <a:ext cx="20937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454545"/>
                </a:solidFill>
                <a:latin typeface="+mn-lt"/>
                <a:ea typeface="+mn-ea"/>
                <a:cs typeface="+mn-cs"/>
                <a:sym typeface="Helvetica"/>
              </a:defRPr>
            </a:lvl1pPr>
          </a:lstStyle>
          <a:p>
            <a:r>
              <a:t>Process &amp; Government</a:t>
            </a:r>
          </a:p>
        </p:txBody>
      </p:sp>
      <p:sp>
        <p:nvSpPr>
          <p:cNvPr id="825" name="4"/>
          <p:cNvSpPr txBox="1"/>
          <p:nvPr/>
        </p:nvSpPr>
        <p:spPr>
          <a:xfrm>
            <a:off x="8229239" y="1937541"/>
            <a:ext cx="507120" cy="986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0">
                <a:solidFill>
                  <a:srgbClr val="E37735"/>
                </a:solidFill>
              </a:defRPr>
            </a:lvl1pPr>
          </a:lstStyle>
          <a:p>
            <a:r>
              <a:t>4</a:t>
            </a:r>
          </a:p>
        </p:txBody>
      </p:sp>
      <p:sp>
        <p:nvSpPr>
          <p:cNvPr id="826" name="Team &amp; Resources"/>
          <p:cNvSpPr txBox="1"/>
          <p:nvPr/>
        </p:nvSpPr>
        <p:spPr>
          <a:xfrm>
            <a:off x="7435841" y="4330558"/>
            <a:ext cx="20937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454545"/>
                </a:solidFill>
                <a:latin typeface="+mn-lt"/>
                <a:ea typeface="+mn-ea"/>
                <a:cs typeface="+mn-cs"/>
                <a:sym typeface="Helvetica"/>
              </a:defRPr>
            </a:lvl1pPr>
          </a:lstStyle>
          <a:p>
            <a:r>
              <a:t>Team &amp; Resources</a:t>
            </a:r>
          </a:p>
        </p:txBody>
      </p:sp>
      <p:sp>
        <p:nvSpPr>
          <p:cNvPr id="827" name="5"/>
          <p:cNvSpPr txBox="1"/>
          <p:nvPr/>
        </p:nvSpPr>
        <p:spPr>
          <a:xfrm>
            <a:off x="10575511" y="1937541"/>
            <a:ext cx="507121" cy="986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7000">
                <a:solidFill>
                  <a:srgbClr val="E37735"/>
                </a:solidFill>
              </a:defRPr>
            </a:lvl1pPr>
          </a:lstStyle>
          <a:p>
            <a:r>
              <a:t>5</a:t>
            </a:r>
          </a:p>
        </p:txBody>
      </p:sp>
      <p:sp>
        <p:nvSpPr>
          <p:cNvPr id="828" name="Vision &amp; Goals"/>
          <p:cNvSpPr txBox="1"/>
          <p:nvPr/>
        </p:nvSpPr>
        <p:spPr>
          <a:xfrm>
            <a:off x="9782113" y="4317858"/>
            <a:ext cx="2093781"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2000">
                <a:solidFill>
                  <a:srgbClr val="454545"/>
                </a:solidFill>
                <a:latin typeface="+mn-lt"/>
                <a:ea typeface="+mn-ea"/>
                <a:cs typeface="+mn-cs"/>
                <a:sym typeface="Helvetica"/>
              </a:defRPr>
            </a:lvl1pPr>
          </a:lstStyle>
          <a:p>
            <a:r>
              <a:t>Vision &amp; Goals</a:t>
            </a:r>
          </a:p>
        </p:txBody>
      </p:sp>
      <p:pic>
        <p:nvPicPr>
          <p:cNvPr id="829" name="Image" descr="Image"/>
          <p:cNvPicPr>
            <a:picLocks noChangeAspect="1"/>
          </p:cNvPicPr>
          <p:nvPr/>
        </p:nvPicPr>
        <p:blipFill>
          <a:blip r:embed="rId3">
            <a:extLst/>
          </a:blip>
          <a:stretch>
            <a:fillRect/>
          </a:stretch>
        </p:blipFill>
        <p:spPr>
          <a:xfrm>
            <a:off x="10385237" y="3181350"/>
            <a:ext cx="887534" cy="887534"/>
          </a:xfrm>
          <a:prstGeom prst="rect">
            <a:avLst/>
          </a:prstGeom>
          <a:ln w="12700">
            <a:miter lim="400000"/>
          </a:ln>
        </p:spPr>
      </p:pic>
      <p:pic>
        <p:nvPicPr>
          <p:cNvPr id="830" name="Image" descr="Image"/>
          <p:cNvPicPr>
            <a:picLocks noChangeAspect="1"/>
          </p:cNvPicPr>
          <p:nvPr/>
        </p:nvPicPr>
        <p:blipFill>
          <a:blip r:embed="rId4">
            <a:extLst/>
          </a:blip>
          <a:stretch>
            <a:fillRect/>
          </a:stretch>
        </p:blipFill>
        <p:spPr>
          <a:xfrm>
            <a:off x="3203269" y="3103628"/>
            <a:ext cx="1042977" cy="1042977"/>
          </a:xfrm>
          <a:prstGeom prst="rect">
            <a:avLst/>
          </a:prstGeom>
          <a:ln w="12700">
            <a:miter lim="400000"/>
          </a:ln>
        </p:spPr>
      </p:pic>
      <p:pic>
        <p:nvPicPr>
          <p:cNvPr id="831" name="Image" descr="Image"/>
          <p:cNvPicPr>
            <a:picLocks noChangeAspect="1"/>
          </p:cNvPicPr>
          <p:nvPr/>
        </p:nvPicPr>
        <p:blipFill>
          <a:blip r:embed="rId5">
            <a:extLst/>
          </a:blip>
          <a:stretch>
            <a:fillRect/>
          </a:stretch>
        </p:blipFill>
        <p:spPr>
          <a:xfrm>
            <a:off x="7996540" y="3269831"/>
            <a:ext cx="1031505" cy="710571"/>
          </a:xfrm>
          <a:prstGeom prst="rect">
            <a:avLst/>
          </a:prstGeom>
          <a:ln w="12700">
            <a:miter lim="400000"/>
          </a:ln>
        </p:spPr>
      </p:pic>
      <p:pic>
        <p:nvPicPr>
          <p:cNvPr id="832" name="Image" descr="Image"/>
          <p:cNvPicPr>
            <a:picLocks noChangeAspect="1"/>
          </p:cNvPicPr>
          <p:nvPr/>
        </p:nvPicPr>
        <p:blipFill>
          <a:blip r:embed="rId6">
            <a:extLst/>
          </a:blip>
          <a:stretch>
            <a:fillRect/>
          </a:stretch>
        </p:blipFill>
        <p:spPr>
          <a:xfrm>
            <a:off x="5652233" y="3138839"/>
            <a:ext cx="887534" cy="997955"/>
          </a:xfrm>
          <a:prstGeom prst="rect">
            <a:avLst/>
          </a:prstGeom>
          <a:ln w="12700">
            <a:miter lim="400000"/>
          </a:ln>
        </p:spPr>
      </p:pic>
      <p:pic>
        <p:nvPicPr>
          <p:cNvPr id="833" name="Image" descr="Image"/>
          <p:cNvPicPr>
            <a:picLocks noChangeAspect="1"/>
          </p:cNvPicPr>
          <p:nvPr/>
        </p:nvPicPr>
        <p:blipFill>
          <a:blip r:embed="rId7">
            <a:extLst/>
          </a:blip>
          <a:stretch>
            <a:fillRect/>
          </a:stretch>
        </p:blipFill>
        <p:spPr>
          <a:xfrm>
            <a:off x="927986" y="3235197"/>
            <a:ext cx="851058" cy="805240"/>
          </a:xfrm>
          <a:prstGeom prst="rect">
            <a:avLst/>
          </a:prstGeom>
          <a:ln w="12700">
            <a:miter lim="400000"/>
          </a:ln>
        </p:spPr>
      </p:pic>
      <p:sp>
        <p:nvSpPr>
          <p:cNvPr id="834" name="Google Shape;430;p62"/>
          <p:cNvSpPr txBox="1"/>
          <p:nvPr/>
        </p:nvSpPr>
        <p:spPr>
          <a:xfrm>
            <a:off x="838200" y="492125"/>
            <a:ext cx="10515600" cy="887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gn="ctr">
              <a:lnSpc>
                <a:spcPct val="90000"/>
              </a:lnSpc>
              <a:defRPr sz="3800" b="1">
                <a:solidFill>
                  <a:srgbClr val="089DBC"/>
                </a:solidFill>
              </a:defRPr>
            </a:lvl1pPr>
          </a:lstStyle>
          <a:p>
            <a:r>
              <a:t>What we’ll cover:</a:t>
            </a:r>
          </a:p>
        </p:txBody>
      </p:sp>
      <p:sp>
        <p:nvSpPr>
          <p:cNvPr id="835" name="Line"/>
          <p:cNvSpPr/>
          <p:nvPr/>
        </p:nvSpPr>
        <p:spPr>
          <a:xfrm flipV="1">
            <a:off x="2569114" y="2095972"/>
            <a:ext cx="1" cy="2945456"/>
          </a:xfrm>
          <a:prstGeom prst="line">
            <a:avLst/>
          </a:prstGeom>
          <a:ln w="12700">
            <a:solidFill>
              <a:srgbClr val="089DBC"/>
            </a:solidFill>
          </a:ln>
        </p:spPr>
        <p:txBody>
          <a:bodyPr lIns="0" tIns="0" rIns="0" bIns="0"/>
          <a:lstStyle/>
          <a:p>
            <a:pPr>
              <a:defRPr sz="1400">
                <a:solidFill>
                  <a:srgbClr val="000000"/>
                </a:solidFill>
              </a:defRPr>
            </a:pPr>
            <a:endParaRPr/>
          </a:p>
        </p:txBody>
      </p:sp>
      <p:sp>
        <p:nvSpPr>
          <p:cNvPr id="836" name="Line"/>
          <p:cNvSpPr/>
          <p:nvPr/>
        </p:nvSpPr>
        <p:spPr>
          <a:xfrm flipV="1">
            <a:off x="4925223" y="2095972"/>
            <a:ext cx="1" cy="2945456"/>
          </a:xfrm>
          <a:prstGeom prst="line">
            <a:avLst/>
          </a:prstGeom>
          <a:ln w="12700">
            <a:solidFill>
              <a:srgbClr val="089DBC"/>
            </a:solidFill>
          </a:ln>
        </p:spPr>
        <p:txBody>
          <a:bodyPr lIns="0" tIns="0" rIns="0" bIns="0"/>
          <a:lstStyle/>
          <a:p>
            <a:pPr>
              <a:defRPr sz="1400">
                <a:solidFill>
                  <a:srgbClr val="000000"/>
                </a:solidFill>
              </a:defRPr>
            </a:pPr>
            <a:endParaRPr/>
          </a:p>
        </p:txBody>
      </p:sp>
      <p:sp>
        <p:nvSpPr>
          <p:cNvPr id="837" name="Line"/>
          <p:cNvSpPr/>
          <p:nvPr/>
        </p:nvSpPr>
        <p:spPr>
          <a:xfrm flipV="1">
            <a:off x="7296895" y="2095972"/>
            <a:ext cx="1" cy="2945456"/>
          </a:xfrm>
          <a:prstGeom prst="line">
            <a:avLst/>
          </a:prstGeom>
          <a:ln w="12700">
            <a:solidFill>
              <a:srgbClr val="089DBC"/>
            </a:solidFill>
          </a:ln>
        </p:spPr>
        <p:txBody>
          <a:bodyPr lIns="0" tIns="0" rIns="0" bIns="0"/>
          <a:lstStyle/>
          <a:p>
            <a:pPr>
              <a:defRPr sz="1400">
                <a:solidFill>
                  <a:srgbClr val="000000"/>
                </a:solidFill>
              </a:defRPr>
            </a:pPr>
            <a:endParaRPr/>
          </a:p>
        </p:txBody>
      </p:sp>
      <p:sp>
        <p:nvSpPr>
          <p:cNvPr id="838" name="Line"/>
          <p:cNvSpPr/>
          <p:nvPr/>
        </p:nvSpPr>
        <p:spPr>
          <a:xfrm flipV="1">
            <a:off x="9643167" y="2095972"/>
            <a:ext cx="1" cy="2945456"/>
          </a:xfrm>
          <a:prstGeom prst="line">
            <a:avLst/>
          </a:prstGeom>
          <a:ln w="12700">
            <a:solidFill>
              <a:srgbClr val="089DBC"/>
            </a:solidFill>
          </a:ln>
        </p:spPr>
        <p:txBody>
          <a:bodyPr lIns="0" tIns="0" rIns="0" bIns="0"/>
          <a:lstStyle/>
          <a:p>
            <a:pPr>
              <a:defRPr sz="1400">
                <a:solidFill>
                  <a:srgbClr val="000000"/>
                </a:solidFill>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1061"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1062" name="Google Shape;424;p61"/>
          <p:cNvSpPr txBox="1">
            <a:spLocks noGrp="1"/>
          </p:cNvSpPr>
          <p:nvPr>
            <p:ph type="title"/>
          </p:nvPr>
        </p:nvSpPr>
        <p:spPr>
          <a:xfrm>
            <a:off x="5694081" y="1647825"/>
            <a:ext cx="2439507" cy="2440848"/>
          </a:xfrm>
          <a:prstGeom prst="rect">
            <a:avLst/>
          </a:prstGeom>
        </p:spPr>
        <p:txBody>
          <a:bodyPr/>
          <a:lstStyle>
            <a:lvl1pPr algn="l">
              <a:defRPr sz="4600" b="1">
                <a:solidFill>
                  <a:srgbClr val="089DBC"/>
                </a:solidFill>
                <a:latin typeface="+mj-lt"/>
                <a:ea typeface="+mj-ea"/>
                <a:cs typeface="+mj-cs"/>
                <a:sym typeface="Arial"/>
              </a:defRPr>
            </a:lvl1pPr>
          </a:lstStyle>
          <a:p>
            <a:r>
              <a:t>Vision &amp; Goals</a:t>
            </a:r>
          </a:p>
        </p:txBody>
      </p:sp>
      <p:sp>
        <p:nvSpPr>
          <p:cNvPr id="1063" name="Google Shape;424;p61"/>
          <p:cNvSpPr txBox="1"/>
          <p:nvPr/>
        </p:nvSpPr>
        <p:spPr>
          <a:xfrm>
            <a:off x="4058412" y="1647825"/>
            <a:ext cx="1036639"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11000">
                <a:solidFill>
                  <a:srgbClr val="E37735"/>
                </a:solidFill>
              </a:defRPr>
            </a:lvl1pPr>
          </a:lstStyle>
          <a:p>
            <a:r>
              <a:t>5</a:t>
            </a:r>
          </a:p>
        </p:txBody>
      </p:sp>
      <p:sp>
        <p:nvSpPr>
          <p:cNvPr id="1064" name="Line"/>
          <p:cNvSpPr/>
          <p:nvPr/>
        </p:nvSpPr>
        <p:spPr>
          <a:xfrm flipV="1">
            <a:off x="5298556" y="2294938"/>
            <a:ext cx="1" cy="1146622"/>
          </a:xfrm>
          <a:prstGeom prst="line">
            <a:avLst/>
          </a:prstGeom>
          <a:ln w="12700">
            <a:solidFill>
              <a:srgbClr val="089DBC"/>
            </a:solidFill>
          </a:ln>
        </p:spPr>
        <p:txBody>
          <a:bodyPr lIns="0" tIns="0" rIns="0" bIns="0"/>
          <a:lstStyle/>
          <a:p>
            <a:pPr>
              <a:defRPr sz="1400">
                <a:solidFill>
                  <a:srgbClr val="000000"/>
                </a:solidFill>
              </a:defRPr>
            </a:pPr>
            <a:endParaRPr/>
          </a:p>
        </p:txBody>
      </p:sp>
      <p:pic>
        <p:nvPicPr>
          <p:cNvPr id="1065"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Vision &amp; Goals</a:t>
            </a:r>
          </a:p>
        </p:txBody>
      </p:sp>
      <p:sp>
        <p:nvSpPr>
          <p:cNvPr id="1070" name="Google Shape;431;p62"/>
          <p:cNvSpPr txBox="1"/>
          <p:nvPr/>
        </p:nvSpPr>
        <p:spPr>
          <a:xfrm>
            <a:off x="492250" y="2196289"/>
            <a:ext cx="11207500" cy="3903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560375"/>
          <a:lstStyle/>
          <a:p>
            <a:r>
              <a:t>Where do you hope citizen development takes your organization?</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What ROI do you anticipate?</a:t>
            </a:r>
          </a:p>
          <a:p>
            <a:pPr>
              <a:defRPr sz="1600">
                <a:solidFill>
                  <a:srgbClr val="000000"/>
                </a:solidFill>
              </a:defRPr>
            </a:pPr>
            <a:r>
              <a:t>[Answer]</a:t>
            </a:r>
          </a:p>
          <a:p>
            <a:pPr>
              <a:defRPr>
                <a:latin typeface="Calibri"/>
                <a:ea typeface="Calibri"/>
                <a:cs typeface="Calibri"/>
                <a:sym typeface="Calibri"/>
              </a:defRPr>
            </a:pPr>
            <a:endParaRPr>
              <a:latin typeface="+mj-lt"/>
              <a:ea typeface="+mj-ea"/>
              <a:cs typeface="+mj-cs"/>
              <a:sym typeface="Arial"/>
            </a:endParaRPr>
          </a:p>
          <a:p>
            <a:r>
              <a:t>How will citizen development make you innovators in your industry?</a:t>
            </a:r>
          </a:p>
          <a:p>
            <a:pPr>
              <a:defRPr sz="1600">
                <a:solidFill>
                  <a:srgbClr val="000000"/>
                </a:solidFill>
              </a:defRPr>
            </a:pPr>
            <a:r>
              <a:t>[Answer]</a:t>
            </a:r>
          </a:p>
        </p:txBody>
      </p:sp>
      <p:sp>
        <p:nvSpPr>
          <p:cNvPr id="1071" name="Google Shape;430;p62"/>
          <p:cNvSpPr txBox="1"/>
          <p:nvPr/>
        </p:nvSpPr>
        <p:spPr>
          <a:xfrm>
            <a:off x="439419" y="746482"/>
            <a:ext cx="11366315" cy="1251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Citizen development ROI: productivity, employee satisfaction, and profit margins.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Google Shape;430;p62"/>
          <p:cNvSpPr txBox="1">
            <a:spLocks noGrp="1"/>
          </p:cNvSpPr>
          <p:nvPr>
            <p:ph type="body" sz="quarter" idx="1"/>
          </p:nvPr>
        </p:nvSpPr>
        <p:spPr>
          <a:xfrm>
            <a:off x="439419" y="746482"/>
            <a:ext cx="3650893" cy="4331781"/>
          </a:xfrm>
          <a:prstGeom prst="rect">
            <a:avLst/>
          </a:prstGeom>
        </p:spPr>
        <p:txBody>
          <a:bodyPr anchor="t"/>
          <a:lstStyle>
            <a:lvl1pPr marL="0">
              <a:defRPr>
                <a:solidFill>
                  <a:srgbClr val="089DBC"/>
                </a:solidFill>
                <a:latin typeface="+mj-lt"/>
                <a:ea typeface="+mj-ea"/>
                <a:cs typeface="+mj-cs"/>
                <a:sym typeface="Arial"/>
              </a:defRPr>
            </a:lvl1pPr>
          </a:lstStyle>
          <a:p>
            <a:r>
              <a:t>Measure success against IT’s current metrics, while introducing new goals.</a:t>
            </a:r>
          </a:p>
        </p:txBody>
      </p:sp>
      <p:sp>
        <p:nvSpPr>
          <p:cNvPr id="1076" name="Google Shape;431;p62"/>
          <p:cNvSpPr txBox="1">
            <a:spLocks noGrp="1"/>
          </p:cNvSpPr>
          <p:nvPr>
            <p:ph type="body" idx="13"/>
          </p:nvPr>
        </p:nvSpPr>
        <p:spPr>
          <a:xfrm>
            <a:off x="8511371" y="848562"/>
            <a:ext cx="3119131" cy="4536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a:spcBef>
                <a:spcPts val="0"/>
              </a:spcBef>
              <a:defRPr sz="2000" b="1">
                <a:solidFill>
                  <a:srgbClr val="E37735"/>
                </a:solidFill>
                <a:latin typeface="+mj-lt"/>
                <a:ea typeface="+mj-ea"/>
                <a:cs typeface="+mj-cs"/>
                <a:sym typeface="Arial"/>
              </a:defRPr>
            </a:pPr>
            <a:r>
              <a:t>Citizen Developer Metrics:</a:t>
            </a:r>
          </a:p>
          <a:p>
            <a:pPr marL="0">
              <a:lnSpc>
                <a:spcPct val="100000"/>
              </a:lnSpc>
              <a:spcBef>
                <a:spcPts val="0"/>
              </a:spcBef>
              <a:defRPr>
                <a:solidFill>
                  <a:srgbClr val="828282"/>
                </a:solidFill>
                <a:latin typeface="+mj-lt"/>
                <a:ea typeface="+mj-ea"/>
                <a:cs typeface="+mj-cs"/>
                <a:sym typeface="Arial"/>
              </a:defRPr>
            </a:pPr>
            <a:endParaRPr/>
          </a:p>
          <a:p>
            <a:pPr marL="0" lvl="1" indent="0">
              <a:lnSpc>
                <a:spcPct val="100000"/>
              </a:lnSpc>
              <a:spcBef>
                <a:spcPts val="0"/>
              </a:spcBef>
              <a:defRPr sz="1600">
                <a:solidFill>
                  <a:srgbClr val="000000"/>
                </a:solidFill>
                <a:latin typeface="+mj-lt"/>
                <a:ea typeface="+mj-ea"/>
                <a:cs typeface="+mj-cs"/>
                <a:sym typeface="Arial"/>
              </a:defRPr>
            </a:pPr>
            <a:r>
              <a:t>Time to deploy</a:t>
            </a:r>
          </a:p>
          <a:p>
            <a:pPr marL="0" lvl="1" indent="0">
              <a:lnSpc>
                <a:spcPct val="100000"/>
              </a:lnSpc>
              <a:spcBef>
                <a:spcPts val="0"/>
              </a:spcBef>
              <a:defRPr sz="1600">
                <a:solidFill>
                  <a:srgbClr val="000000"/>
                </a:solidFill>
                <a:latin typeface="+mj-lt"/>
                <a:ea typeface="+mj-ea"/>
                <a:cs typeface="+mj-cs"/>
                <a:sym typeface="Arial"/>
              </a:defRPr>
            </a:pPr>
            <a:endParaRPr/>
          </a:p>
          <a:p>
            <a:pPr marL="0" lvl="1" indent="0">
              <a:lnSpc>
                <a:spcPct val="100000"/>
              </a:lnSpc>
              <a:spcBef>
                <a:spcPts val="0"/>
              </a:spcBef>
              <a:defRPr sz="1600">
                <a:solidFill>
                  <a:srgbClr val="000000"/>
                </a:solidFill>
                <a:latin typeface="+mj-lt"/>
                <a:ea typeface="+mj-ea"/>
                <a:cs typeface="+mj-cs"/>
                <a:sym typeface="Arial"/>
              </a:defRPr>
            </a:pPr>
            <a:r>
              <a:t>Apps deployed to production</a:t>
            </a:r>
          </a:p>
          <a:p>
            <a:pPr marL="0" lvl="1" indent="0">
              <a:lnSpc>
                <a:spcPct val="100000"/>
              </a:lnSpc>
              <a:spcBef>
                <a:spcPts val="0"/>
              </a:spcBef>
              <a:defRPr sz="1600">
                <a:solidFill>
                  <a:srgbClr val="000000"/>
                </a:solidFill>
                <a:latin typeface="+mj-lt"/>
                <a:ea typeface="+mj-ea"/>
                <a:cs typeface="+mj-cs"/>
                <a:sym typeface="Arial"/>
              </a:defRPr>
            </a:pPr>
            <a:endParaRPr/>
          </a:p>
          <a:p>
            <a:pPr marL="0" lvl="1" indent="0">
              <a:lnSpc>
                <a:spcPct val="100000"/>
              </a:lnSpc>
              <a:spcBef>
                <a:spcPts val="0"/>
              </a:spcBef>
              <a:defRPr sz="1600">
                <a:solidFill>
                  <a:srgbClr val="000000"/>
                </a:solidFill>
                <a:latin typeface="+mj-lt"/>
                <a:ea typeface="+mj-ea"/>
                <a:cs typeface="+mj-cs"/>
                <a:sym typeface="Arial"/>
              </a:defRPr>
            </a:pPr>
            <a:r>
              <a:t>App users and usage</a:t>
            </a:r>
          </a:p>
          <a:p>
            <a:pPr marL="0" lvl="1" indent="0">
              <a:lnSpc>
                <a:spcPct val="100000"/>
              </a:lnSpc>
              <a:spcBef>
                <a:spcPts val="0"/>
              </a:spcBef>
              <a:defRPr sz="1600">
                <a:solidFill>
                  <a:srgbClr val="000000"/>
                </a:solidFill>
                <a:latin typeface="+mj-lt"/>
                <a:ea typeface="+mj-ea"/>
                <a:cs typeface="+mj-cs"/>
                <a:sym typeface="Arial"/>
              </a:defRPr>
            </a:pPr>
            <a:endParaRPr/>
          </a:p>
          <a:p>
            <a:pPr marL="0" lvl="1" indent="0">
              <a:lnSpc>
                <a:spcPct val="100000"/>
              </a:lnSpc>
              <a:spcBef>
                <a:spcPts val="0"/>
              </a:spcBef>
              <a:defRPr sz="1600">
                <a:solidFill>
                  <a:srgbClr val="000000"/>
                </a:solidFill>
                <a:latin typeface="+mj-lt"/>
                <a:ea typeface="+mj-ea"/>
                <a:cs typeface="+mj-cs"/>
                <a:sym typeface="Arial"/>
              </a:defRPr>
            </a:pPr>
            <a:r>
              <a:t>App progressions (versions)</a:t>
            </a:r>
          </a:p>
        </p:txBody>
      </p:sp>
      <p:sp>
        <p:nvSpPr>
          <p:cNvPr id="1077" name="Group"/>
          <p:cNvSpPr txBox="1"/>
          <p:nvPr/>
        </p:nvSpPr>
        <p:spPr>
          <a:xfrm>
            <a:off x="4974318" y="848363"/>
            <a:ext cx="3297089" cy="549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90000"/>
              </a:lnSpc>
              <a:defRPr sz="2000" b="1">
                <a:solidFill>
                  <a:srgbClr val="E37735"/>
                </a:solidFill>
              </a:defRPr>
            </a:pPr>
            <a:r>
              <a:t>IT Metrics:</a:t>
            </a:r>
          </a:p>
          <a:p>
            <a:pPr>
              <a:defRPr sz="2400"/>
            </a:pPr>
            <a:endParaRPr/>
          </a:p>
          <a:p>
            <a:pPr lvl="1">
              <a:defRPr sz="1600">
                <a:solidFill>
                  <a:srgbClr val="000000"/>
                </a:solidFill>
              </a:defRPr>
            </a:pPr>
            <a:r>
              <a:t>Backlog</a:t>
            </a:r>
          </a:p>
          <a:p>
            <a:pPr lvl="1">
              <a:defRPr sz="1600">
                <a:solidFill>
                  <a:srgbClr val="000000"/>
                </a:solidFill>
              </a:defRPr>
            </a:pPr>
            <a:endParaRPr/>
          </a:p>
          <a:p>
            <a:pPr lvl="1">
              <a:defRPr sz="1600">
                <a:solidFill>
                  <a:srgbClr val="000000"/>
                </a:solidFill>
              </a:defRPr>
            </a:pPr>
            <a:r>
              <a:t>Time to value</a:t>
            </a:r>
          </a:p>
          <a:p>
            <a:pPr lvl="1">
              <a:defRPr sz="1600">
                <a:solidFill>
                  <a:srgbClr val="000000"/>
                </a:solidFill>
              </a:defRPr>
            </a:pPr>
            <a:endParaRPr/>
          </a:p>
          <a:p>
            <a:pPr lvl="1">
              <a:defRPr sz="1600">
                <a:solidFill>
                  <a:srgbClr val="000000"/>
                </a:solidFill>
              </a:defRPr>
            </a:pPr>
            <a:r>
              <a:t>Idea to deployment</a:t>
            </a:r>
          </a:p>
          <a:p>
            <a:pPr lvl="1">
              <a:defRPr sz="1600">
                <a:solidFill>
                  <a:srgbClr val="000000"/>
                </a:solidFill>
              </a:defRPr>
            </a:pPr>
            <a:endParaRPr/>
          </a:p>
          <a:p>
            <a:pPr lvl="1">
              <a:defRPr sz="1600">
                <a:solidFill>
                  <a:srgbClr val="000000"/>
                </a:solidFill>
              </a:defRPr>
            </a:pPr>
            <a:r>
              <a:t>How many apps developed and usage</a:t>
            </a:r>
          </a:p>
          <a:p>
            <a:pPr lvl="1">
              <a:defRPr sz="1600">
                <a:solidFill>
                  <a:srgbClr val="000000"/>
                </a:solidFill>
              </a:defRPr>
            </a:pPr>
            <a:endParaRPr/>
          </a:p>
          <a:p>
            <a:pPr lvl="1">
              <a:defRPr sz="1600">
                <a:solidFill>
                  <a:srgbClr val="000000"/>
                </a:solidFill>
              </a:defRPr>
            </a:pPr>
            <a:r>
              <a:t>Dev cycle time</a:t>
            </a:r>
          </a:p>
          <a:p>
            <a:pPr lvl="1">
              <a:defRPr sz="1600">
                <a:solidFill>
                  <a:srgbClr val="000000"/>
                </a:solidFill>
              </a:defRPr>
            </a:pPr>
            <a:endParaRPr/>
          </a:p>
          <a:p>
            <a:pPr lvl="1">
              <a:defRPr sz="1600">
                <a:solidFill>
                  <a:srgbClr val="000000"/>
                </a:solidFill>
              </a:defRPr>
            </a:pPr>
            <a:r>
              <a:t>Developer productivity</a:t>
            </a:r>
          </a:p>
        </p:txBody>
      </p:sp>
      <p:sp>
        <p:nvSpPr>
          <p:cNvPr id="1078" name="Line"/>
          <p:cNvSpPr/>
          <p:nvPr/>
        </p:nvSpPr>
        <p:spPr>
          <a:xfrm>
            <a:off x="5020733" y="1865402"/>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79" name="Line"/>
          <p:cNvSpPr/>
          <p:nvPr/>
        </p:nvSpPr>
        <p:spPr>
          <a:xfrm>
            <a:off x="5020733" y="2357837"/>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0" name="Line"/>
          <p:cNvSpPr/>
          <p:nvPr/>
        </p:nvSpPr>
        <p:spPr>
          <a:xfrm>
            <a:off x="5020733" y="2867076"/>
            <a:ext cx="3119131" cy="0"/>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1" name="Line"/>
          <p:cNvSpPr/>
          <p:nvPr/>
        </p:nvSpPr>
        <p:spPr>
          <a:xfrm>
            <a:off x="5020733" y="3604912"/>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2" name="Line"/>
          <p:cNvSpPr/>
          <p:nvPr/>
        </p:nvSpPr>
        <p:spPr>
          <a:xfrm>
            <a:off x="5020733" y="4088877"/>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3" name="Line"/>
          <p:cNvSpPr/>
          <p:nvPr/>
        </p:nvSpPr>
        <p:spPr>
          <a:xfrm>
            <a:off x="8536771" y="3137641"/>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4" name="Line"/>
          <p:cNvSpPr/>
          <p:nvPr/>
        </p:nvSpPr>
        <p:spPr>
          <a:xfrm>
            <a:off x="8536771" y="2653673"/>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5" name="Line"/>
          <p:cNvSpPr/>
          <p:nvPr/>
        </p:nvSpPr>
        <p:spPr>
          <a:xfrm>
            <a:off x="8536771" y="2139085"/>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1086"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Vision &amp; Goals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1091"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1092" name="Google Shape;424;p61"/>
          <p:cNvSpPr txBox="1"/>
          <p:nvPr/>
        </p:nvSpPr>
        <p:spPr>
          <a:xfrm>
            <a:off x="4176447" y="1647825"/>
            <a:ext cx="3839106"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algn="ctr">
              <a:lnSpc>
                <a:spcPct val="90000"/>
              </a:lnSpc>
              <a:defRPr sz="11000">
                <a:solidFill>
                  <a:srgbClr val="E37735"/>
                </a:solidFill>
              </a:defRPr>
            </a:pPr>
            <a:r>
              <a:t>Q</a:t>
            </a:r>
            <a:r>
              <a:rPr>
                <a:solidFill>
                  <a:srgbClr val="06687D"/>
                </a:solidFill>
              </a:rPr>
              <a:t>&amp;</a:t>
            </a:r>
            <a:r>
              <a:t>A</a:t>
            </a:r>
          </a:p>
        </p:txBody>
      </p:sp>
      <p:pic>
        <p:nvPicPr>
          <p:cNvPr id="1093"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843"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844" name="Google Shape;424;p61"/>
          <p:cNvSpPr txBox="1">
            <a:spLocks noGrp="1"/>
          </p:cNvSpPr>
          <p:nvPr>
            <p:ph type="title"/>
          </p:nvPr>
        </p:nvSpPr>
        <p:spPr>
          <a:xfrm>
            <a:off x="4996917" y="1647825"/>
            <a:ext cx="4290175" cy="2440848"/>
          </a:xfrm>
          <a:prstGeom prst="rect">
            <a:avLst/>
          </a:prstGeom>
        </p:spPr>
        <p:txBody>
          <a:bodyPr>
            <a:noAutofit/>
          </a:bodyPr>
          <a:lstStyle>
            <a:lvl1pPr algn="l">
              <a:defRPr sz="4600" b="1">
                <a:solidFill>
                  <a:srgbClr val="089DBC"/>
                </a:solidFill>
                <a:latin typeface="+mj-lt"/>
                <a:ea typeface="+mj-ea"/>
                <a:cs typeface="+mj-cs"/>
                <a:sym typeface="Arial"/>
              </a:defRPr>
            </a:lvl1pPr>
          </a:lstStyle>
          <a:p>
            <a:r>
              <a:t>What Is Citizen Development?</a:t>
            </a:r>
          </a:p>
        </p:txBody>
      </p:sp>
      <p:sp>
        <p:nvSpPr>
          <p:cNvPr id="845" name="Google Shape;424;p61"/>
          <p:cNvSpPr txBox="1"/>
          <p:nvPr/>
        </p:nvSpPr>
        <p:spPr>
          <a:xfrm>
            <a:off x="3526348" y="1647825"/>
            <a:ext cx="1036638"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11000">
                <a:solidFill>
                  <a:srgbClr val="E37735"/>
                </a:solidFill>
              </a:defRPr>
            </a:lvl1pPr>
          </a:lstStyle>
          <a:p>
            <a:r>
              <a:t>1</a:t>
            </a:r>
          </a:p>
        </p:txBody>
      </p:sp>
      <p:sp>
        <p:nvSpPr>
          <p:cNvPr id="846" name="Line"/>
          <p:cNvSpPr/>
          <p:nvPr/>
        </p:nvSpPr>
        <p:spPr>
          <a:xfrm flipV="1">
            <a:off x="4601391" y="2294938"/>
            <a:ext cx="1" cy="1146622"/>
          </a:xfrm>
          <a:prstGeom prst="line">
            <a:avLst/>
          </a:prstGeom>
          <a:ln w="12700">
            <a:solidFill>
              <a:srgbClr val="089DBC"/>
            </a:solidFill>
          </a:ln>
        </p:spPr>
        <p:txBody>
          <a:bodyPr lIns="0" tIns="0" rIns="0" bIns="0"/>
          <a:lstStyle/>
          <a:p>
            <a:pPr>
              <a:defRPr sz="1400">
                <a:solidFill>
                  <a:srgbClr val="000000"/>
                </a:solidFill>
              </a:defRPr>
            </a:pPr>
            <a:endParaRPr/>
          </a:p>
        </p:txBody>
      </p:sp>
      <p:pic>
        <p:nvPicPr>
          <p:cNvPr id="847"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Google Shape;430;p62"/>
          <p:cNvSpPr txBox="1">
            <a:spLocks noGrp="1"/>
          </p:cNvSpPr>
          <p:nvPr>
            <p:ph type="body" sz="quarter" idx="1"/>
          </p:nvPr>
        </p:nvSpPr>
        <p:spPr>
          <a:xfrm>
            <a:off x="439419" y="746482"/>
            <a:ext cx="3650893" cy="4331781"/>
          </a:xfrm>
          <a:prstGeom prst="rect">
            <a:avLst/>
          </a:prstGeom>
        </p:spPr>
        <p:txBody>
          <a:bodyPr anchor="t"/>
          <a:lstStyle>
            <a:lvl1pPr marL="0">
              <a:defRPr>
                <a:solidFill>
                  <a:srgbClr val="089DBC"/>
                </a:solidFill>
                <a:latin typeface="+mj-lt"/>
                <a:ea typeface="+mj-ea"/>
                <a:cs typeface="+mj-cs"/>
                <a:sym typeface="Arial"/>
              </a:defRPr>
            </a:lvl1pPr>
          </a:lstStyle>
          <a:p>
            <a:r>
              <a:t>Citizen development brings IT and the business together.</a:t>
            </a:r>
          </a:p>
        </p:txBody>
      </p:sp>
      <p:sp>
        <p:nvSpPr>
          <p:cNvPr id="852" name="Google Shape;431;p62"/>
          <p:cNvSpPr txBox="1">
            <a:spLocks noGrp="1"/>
          </p:cNvSpPr>
          <p:nvPr>
            <p:ph type="body" idx="13"/>
          </p:nvPr>
        </p:nvSpPr>
        <p:spPr>
          <a:xfrm>
            <a:off x="8511371" y="848562"/>
            <a:ext cx="3119131" cy="4536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a:spcBef>
                <a:spcPts val="0"/>
              </a:spcBef>
              <a:defRPr sz="2000" b="1">
                <a:solidFill>
                  <a:srgbClr val="E37735"/>
                </a:solidFill>
                <a:latin typeface="+mj-lt"/>
                <a:ea typeface="+mj-ea"/>
                <a:cs typeface="+mj-cs"/>
                <a:sym typeface="Arial"/>
              </a:defRPr>
            </a:pPr>
            <a:r>
              <a:t>A citizen developer:</a:t>
            </a:r>
          </a:p>
          <a:p>
            <a:pPr marL="0">
              <a:lnSpc>
                <a:spcPct val="100000"/>
              </a:lnSpc>
              <a:spcBef>
                <a:spcPts val="0"/>
              </a:spcBef>
              <a:defRPr>
                <a:solidFill>
                  <a:srgbClr val="828282"/>
                </a:solidFill>
                <a:latin typeface="+mj-lt"/>
                <a:ea typeface="+mj-ea"/>
                <a:cs typeface="+mj-cs"/>
                <a:sym typeface="Arial"/>
              </a:defRPr>
            </a:pPr>
            <a:endParaRPr/>
          </a:p>
          <a:p>
            <a:pPr marL="0">
              <a:lnSpc>
                <a:spcPct val="100000"/>
              </a:lnSpc>
              <a:spcBef>
                <a:spcPts val="0"/>
              </a:spcBef>
              <a:defRPr sz="1600">
                <a:solidFill>
                  <a:srgbClr val="000000"/>
                </a:solidFill>
                <a:latin typeface="+mj-lt"/>
                <a:ea typeface="+mj-ea"/>
                <a:cs typeface="+mj-cs"/>
                <a:sym typeface="Arial"/>
              </a:defRPr>
            </a:pPr>
            <a:r>
              <a:t>Creates new business applications using development and environments sanctioned by IT</a:t>
            </a:r>
          </a:p>
        </p:txBody>
      </p:sp>
      <p:sp>
        <p:nvSpPr>
          <p:cNvPr id="853" name="Group"/>
          <p:cNvSpPr txBox="1"/>
          <p:nvPr/>
        </p:nvSpPr>
        <p:spPr>
          <a:xfrm>
            <a:off x="4974318" y="848363"/>
            <a:ext cx="3297089" cy="549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90000"/>
              </a:lnSpc>
              <a:defRPr sz="2000" b="1">
                <a:solidFill>
                  <a:srgbClr val="E37735"/>
                </a:solidFill>
              </a:defRPr>
            </a:pPr>
            <a:r>
              <a:t>Citizen development:</a:t>
            </a:r>
          </a:p>
          <a:p>
            <a:pPr>
              <a:defRPr sz="2400"/>
            </a:pPr>
            <a:endParaRPr/>
          </a:p>
          <a:p>
            <a:pPr>
              <a:defRPr sz="1600">
                <a:solidFill>
                  <a:srgbClr val="000000"/>
                </a:solidFill>
              </a:defRPr>
            </a:pPr>
            <a:r>
              <a:t>Is low- or no-code development done by business users, but governed by IT</a:t>
            </a:r>
          </a:p>
          <a:p>
            <a:pPr>
              <a:defRPr sz="1600">
                <a:solidFill>
                  <a:srgbClr val="000000"/>
                </a:solidFill>
              </a:defRPr>
            </a:pPr>
            <a:endParaRPr/>
          </a:p>
          <a:p>
            <a:pPr>
              <a:defRPr sz="1600">
                <a:solidFill>
                  <a:srgbClr val="000000"/>
                </a:solidFill>
              </a:defRPr>
            </a:pPr>
            <a:r>
              <a:t>Enables business users to create the low-code apps they need</a:t>
            </a:r>
          </a:p>
          <a:p>
            <a:pPr>
              <a:defRPr sz="1600">
                <a:solidFill>
                  <a:srgbClr val="000000"/>
                </a:solidFill>
              </a:defRPr>
            </a:pPr>
            <a:endParaRPr/>
          </a:p>
          <a:p>
            <a:pPr>
              <a:defRPr sz="1600">
                <a:solidFill>
                  <a:srgbClr val="000000"/>
                </a:solidFill>
              </a:defRPr>
            </a:pPr>
            <a:r>
              <a:t>Helps the organization tackle backlog requests more efficiently</a:t>
            </a:r>
          </a:p>
          <a:p>
            <a:pPr>
              <a:defRPr sz="1600">
                <a:solidFill>
                  <a:srgbClr val="000000"/>
                </a:solidFill>
              </a:defRPr>
            </a:pPr>
            <a:endParaRPr/>
          </a:p>
          <a:p>
            <a:pPr>
              <a:defRPr sz="1600">
                <a:solidFill>
                  <a:srgbClr val="000000"/>
                </a:solidFill>
              </a:defRPr>
            </a:pPr>
            <a:r>
              <a:t>Provides an outlet for developing low-code solutions that fall outside the realm of funded IT priorities </a:t>
            </a:r>
          </a:p>
          <a:p>
            <a:pPr>
              <a:defRPr sz="1600">
                <a:solidFill>
                  <a:srgbClr val="000000"/>
                </a:solidFill>
              </a:defRPr>
            </a:pPr>
            <a:endParaRPr/>
          </a:p>
          <a:p>
            <a:pPr>
              <a:defRPr sz="1600">
                <a:solidFill>
                  <a:srgbClr val="000000"/>
                </a:solidFill>
              </a:defRPr>
            </a:pPr>
            <a:r>
              <a:t>Holds the business to a system of governance</a:t>
            </a:r>
          </a:p>
        </p:txBody>
      </p:sp>
      <p:sp>
        <p:nvSpPr>
          <p:cNvPr id="854" name="Line"/>
          <p:cNvSpPr/>
          <p:nvPr/>
        </p:nvSpPr>
        <p:spPr>
          <a:xfrm>
            <a:off x="5020733" y="2382602"/>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855" name="Line"/>
          <p:cNvSpPr/>
          <p:nvPr/>
        </p:nvSpPr>
        <p:spPr>
          <a:xfrm>
            <a:off x="5020733" y="3120937"/>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856" name="Line"/>
          <p:cNvSpPr/>
          <p:nvPr/>
        </p:nvSpPr>
        <p:spPr>
          <a:xfrm>
            <a:off x="5020733" y="3859272"/>
            <a:ext cx="3119131" cy="0"/>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857" name="Line"/>
          <p:cNvSpPr/>
          <p:nvPr/>
        </p:nvSpPr>
        <p:spPr>
          <a:xfrm>
            <a:off x="5020733" y="4815189"/>
            <a:ext cx="3119131" cy="1"/>
          </a:xfrm>
          <a:prstGeom prst="line">
            <a:avLst/>
          </a:prstGeom>
          <a:ln w="12700">
            <a:solidFill>
              <a:srgbClr val="E0E0E0"/>
            </a:solidFill>
          </a:ln>
        </p:spPr>
        <p:txBody>
          <a:bodyPr lIns="0" tIns="0" rIns="0" bIns="0"/>
          <a:lstStyle/>
          <a:p>
            <a:pPr>
              <a:defRPr sz="1400">
                <a:solidFill>
                  <a:srgbClr val="000000"/>
                </a:solidFill>
              </a:defRPr>
            </a:pPr>
            <a:endParaRPr/>
          </a:p>
        </p:txBody>
      </p:sp>
      <p:sp>
        <p:nvSpPr>
          <p:cNvPr id="858"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What Is Citizen Development?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Rectangle"/>
          <p:cNvSpPr/>
          <p:nvPr/>
        </p:nvSpPr>
        <p:spPr>
          <a:xfrm>
            <a:off x="4927600" y="1138537"/>
            <a:ext cx="6911678" cy="1558339"/>
          </a:xfrm>
          <a:prstGeom prst="rect">
            <a:avLst/>
          </a:prstGeom>
          <a:solidFill>
            <a:srgbClr val="DDF7FD"/>
          </a:solidFill>
          <a:ln w="12700">
            <a:miter lim="400000"/>
          </a:ln>
        </p:spPr>
        <p:txBody>
          <a:bodyPr lIns="0" tIns="0" rIns="0" bIns="0"/>
          <a:lstStyle/>
          <a:p>
            <a:pPr>
              <a:defRPr sz="1400">
                <a:solidFill>
                  <a:srgbClr val="000000"/>
                </a:solidFill>
              </a:defRPr>
            </a:pPr>
            <a:endParaRPr/>
          </a:p>
        </p:txBody>
      </p:sp>
      <p:graphicFrame>
        <p:nvGraphicFramePr>
          <p:cNvPr id="863" name="2D Donut Chart"/>
          <p:cNvGraphicFramePr/>
          <p:nvPr/>
        </p:nvGraphicFramePr>
        <p:xfrm>
          <a:off x="4673838" y="890170"/>
          <a:ext cx="1558339" cy="1558338"/>
        </p:xfrm>
        <a:graphic>
          <a:graphicData uri="http://schemas.openxmlformats.org/drawingml/2006/chart">
            <c:chart xmlns:c="http://schemas.openxmlformats.org/drawingml/2006/chart" xmlns:r="http://schemas.openxmlformats.org/officeDocument/2006/relationships" r:id="rId3"/>
          </a:graphicData>
        </a:graphic>
      </p:graphicFrame>
      <p:sp>
        <p:nvSpPr>
          <p:cNvPr id="864" name="Google Shape;438;p63"/>
          <p:cNvSpPr txBox="1">
            <a:spLocks noGrp="1"/>
          </p:cNvSpPr>
          <p:nvPr>
            <p:ph type="body" idx="13"/>
          </p:nvPr>
        </p:nvSpPr>
        <p:spPr>
          <a:xfrm>
            <a:off x="4916615" y="3177758"/>
            <a:ext cx="7220281" cy="25725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a:spcBef>
                <a:spcPts val="0"/>
              </a:spcBef>
              <a:defRPr sz="2000" b="1">
                <a:solidFill>
                  <a:srgbClr val="E37735"/>
                </a:solidFill>
                <a:latin typeface="+mj-lt"/>
                <a:ea typeface="+mj-ea"/>
                <a:cs typeface="+mj-cs"/>
                <a:sym typeface="Arial"/>
              </a:defRPr>
            </a:pPr>
            <a:r>
              <a:t>A properly run citizen developer program will:</a:t>
            </a:r>
          </a:p>
          <a:p>
            <a:pPr marL="0">
              <a:spcBef>
                <a:spcPts val="0"/>
              </a:spcBef>
              <a:defRPr sz="2000" b="1">
                <a:solidFill>
                  <a:srgbClr val="E37735"/>
                </a:solidFill>
                <a:latin typeface="+mj-lt"/>
                <a:ea typeface="+mj-ea"/>
                <a:cs typeface="+mj-cs"/>
                <a:sym typeface="Arial"/>
              </a:defRPr>
            </a:pPr>
            <a:endParaRPr>
              <a:solidFill>
                <a:srgbClr val="000000"/>
              </a:solidFill>
            </a:endParaRPr>
          </a:p>
          <a:p>
            <a:pPr marL="0">
              <a:lnSpc>
                <a:spcPct val="209999"/>
              </a:lnSpc>
              <a:spcBef>
                <a:spcPts val="0"/>
              </a:spcBef>
              <a:defRPr sz="1600">
                <a:solidFill>
                  <a:srgbClr val="000000"/>
                </a:solidFill>
                <a:latin typeface="+mj-lt"/>
                <a:ea typeface="+mj-ea"/>
                <a:cs typeface="+mj-cs"/>
                <a:sym typeface="Arial"/>
              </a:defRPr>
            </a:pPr>
            <a:r>
              <a:t>Reduce the risk of unchecked shadow IT</a:t>
            </a:r>
            <a:endParaRPr sz="2000"/>
          </a:p>
          <a:p>
            <a:pPr marL="0">
              <a:lnSpc>
                <a:spcPct val="209999"/>
              </a:lnSpc>
              <a:spcBef>
                <a:spcPts val="0"/>
              </a:spcBef>
              <a:defRPr sz="1600">
                <a:solidFill>
                  <a:srgbClr val="000000"/>
                </a:solidFill>
                <a:latin typeface="+mj-lt"/>
                <a:ea typeface="+mj-ea"/>
                <a:cs typeface="+mj-cs"/>
                <a:sym typeface="Arial"/>
              </a:defRPr>
            </a:pPr>
            <a:r>
              <a:t>Expand IT’s bandwidth to focus on mission-critical app priorities </a:t>
            </a:r>
            <a:endParaRPr sz="2000"/>
          </a:p>
          <a:p>
            <a:pPr marL="0">
              <a:lnSpc>
                <a:spcPct val="209999"/>
              </a:lnSpc>
              <a:spcBef>
                <a:spcPts val="0"/>
              </a:spcBef>
              <a:defRPr sz="1600">
                <a:solidFill>
                  <a:srgbClr val="000000"/>
                </a:solidFill>
                <a:latin typeface="+mj-lt"/>
                <a:ea typeface="+mj-ea"/>
                <a:cs typeface="+mj-cs"/>
                <a:sym typeface="Arial"/>
              </a:defRPr>
            </a:pPr>
            <a:r>
              <a:t>Allow citizen developers to focus on department-specific efficiencies</a:t>
            </a:r>
            <a:endParaRPr sz="2000"/>
          </a:p>
          <a:p>
            <a:pPr marL="0">
              <a:lnSpc>
                <a:spcPct val="209999"/>
              </a:lnSpc>
              <a:spcBef>
                <a:spcPts val="0"/>
              </a:spcBef>
              <a:defRPr sz="1600">
                <a:solidFill>
                  <a:srgbClr val="000000"/>
                </a:solidFill>
                <a:latin typeface="+mj-lt"/>
                <a:ea typeface="+mj-ea"/>
                <a:cs typeface="+mj-cs"/>
                <a:sym typeface="Arial"/>
              </a:defRPr>
            </a:pPr>
            <a:r>
              <a:t>Let IT concentrate on data integration, security, and innovation</a:t>
            </a:r>
          </a:p>
        </p:txBody>
      </p:sp>
      <p:sp>
        <p:nvSpPr>
          <p:cNvPr id="865" name="Google Shape;438;p63"/>
          <p:cNvSpPr txBox="1"/>
          <p:nvPr/>
        </p:nvSpPr>
        <p:spPr>
          <a:xfrm>
            <a:off x="6364575" y="1357820"/>
            <a:ext cx="5436825" cy="137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110000"/>
              </a:lnSpc>
              <a:defRPr sz="2000" b="1">
                <a:solidFill>
                  <a:srgbClr val="06687D"/>
                </a:solidFill>
              </a:defRPr>
            </a:lvl1pPr>
          </a:lstStyle>
          <a:p>
            <a:r>
              <a:t>of time for IT teams is spent innovating for the business to keep legacy systems and applications operating properly.*</a:t>
            </a:r>
          </a:p>
        </p:txBody>
      </p:sp>
      <p:sp>
        <p:nvSpPr>
          <p:cNvPr id="866" name="Google Shape;430;p62"/>
          <p:cNvSpPr txBox="1"/>
          <p:nvPr/>
        </p:nvSpPr>
        <p:spPr>
          <a:xfrm>
            <a:off x="439419" y="746482"/>
            <a:ext cx="3429001" cy="3769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And gives IT more time to focus on work that pushes the needle.</a:t>
            </a:r>
          </a:p>
        </p:txBody>
      </p:sp>
      <p:grpSp>
        <p:nvGrpSpPr>
          <p:cNvPr id="870" name="Group"/>
          <p:cNvGrpSpPr/>
          <p:nvPr/>
        </p:nvGrpSpPr>
        <p:grpSpPr>
          <a:xfrm>
            <a:off x="4961466" y="4368039"/>
            <a:ext cx="6911679" cy="982134"/>
            <a:chOff x="0" y="0"/>
            <a:chExt cx="6911677" cy="982133"/>
          </a:xfrm>
        </p:grpSpPr>
        <p:sp>
          <p:nvSpPr>
            <p:cNvPr id="867" name="Line"/>
            <p:cNvSpPr/>
            <p:nvPr/>
          </p:nvSpPr>
          <p:spPr>
            <a:xfrm>
              <a:off x="0" y="0"/>
              <a:ext cx="6911678" cy="0"/>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68" name="Line"/>
            <p:cNvSpPr/>
            <p:nvPr/>
          </p:nvSpPr>
          <p:spPr>
            <a:xfrm>
              <a:off x="0" y="491066"/>
              <a:ext cx="6911678"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69" name="Line"/>
            <p:cNvSpPr/>
            <p:nvPr/>
          </p:nvSpPr>
          <p:spPr>
            <a:xfrm>
              <a:off x="0" y="982133"/>
              <a:ext cx="6911678"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grpSp>
      <p:sp>
        <p:nvSpPr>
          <p:cNvPr id="871" name="46%"/>
          <p:cNvSpPr txBox="1"/>
          <p:nvPr/>
        </p:nvSpPr>
        <p:spPr>
          <a:xfrm>
            <a:off x="5032468" y="1390956"/>
            <a:ext cx="878880" cy="55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4000">
                <a:solidFill>
                  <a:srgbClr val="06687D"/>
                </a:solidFill>
              </a:defRPr>
            </a:pPr>
            <a:r>
              <a:t>46</a:t>
            </a:r>
            <a:r>
              <a:rPr baseline="1500"/>
              <a:t>%</a:t>
            </a:r>
          </a:p>
        </p:txBody>
      </p:sp>
      <p:sp>
        <p:nvSpPr>
          <p:cNvPr id="872" name="Google Shape;439;p63"/>
          <p:cNvSpPr txBox="1"/>
          <p:nvPr/>
        </p:nvSpPr>
        <p:spPr>
          <a:xfrm>
            <a:off x="4880639" y="6329776"/>
            <a:ext cx="5361881" cy="522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gn="r">
              <a:defRPr sz="800">
                <a:solidFill>
                  <a:srgbClr val="A0A0A0"/>
                </a:solidFill>
              </a:defRPr>
            </a:pPr>
            <a:r>
              <a:t>* “State of IT.” Salesforce Research, 2017. c1.sfdcstatic.com/content/dam/web/en_us/www/images/form/pdf/pdf/2017-state-of-it-report-salesforce.pdf</a:t>
            </a:r>
            <a:br/>
            <a:endParaRPr/>
          </a:p>
        </p:txBody>
      </p:sp>
      <p:sp>
        <p:nvSpPr>
          <p:cNvPr id="873"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What Is Citizen Development?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What Is Citizen Development?</a:t>
            </a:r>
          </a:p>
        </p:txBody>
      </p:sp>
      <p:sp>
        <p:nvSpPr>
          <p:cNvPr id="878" name="Google Shape;430;p62"/>
          <p:cNvSpPr txBox="1"/>
          <p:nvPr/>
        </p:nvSpPr>
        <p:spPr>
          <a:xfrm>
            <a:off x="439419" y="746482"/>
            <a:ext cx="11366315" cy="1462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A typical CitDev workflow gives autonomy to the business and oversight to IT. </a:t>
            </a:r>
          </a:p>
        </p:txBody>
      </p:sp>
      <p:grpSp>
        <p:nvGrpSpPr>
          <p:cNvPr id="904" name="Group"/>
          <p:cNvGrpSpPr/>
          <p:nvPr/>
        </p:nvGrpSpPr>
        <p:grpSpPr>
          <a:xfrm>
            <a:off x="843292" y="2907445"/>
            <a:ext cx="10105112" cy="2898040"/>
            <a:chOff x="0" y="0"/>
            <a:chExt cx="10105111" cy="2898038"/>
          </a:xfrm>
        </p:grpSpPr>
        <p:sp>
          <p:nvSpPr>
            <p:cNvPr id="879" name="Line"/>
            <p:cNvSpPr/>
            <p:nvPr/>
          </p:nvSpPr>
          <p:spPr>
            <a:xfrm>
              <a:off x="6101490" y="10888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0" name="Line"/>
            <p:cNvSpPr/>
            <p:nvPr/>
          </p:nvSpPr>
          <p:spPr>
            <a:xfrm>
              <a:off x="9522024" y="10888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1" name="Line"/>
            <p:cNvSpPr/>
            <p:nvPr/>
          </p:nvSpPr>
          <p:spPr>
            <a:xfrm>
              <a:off x="4397574" y="6570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2" name="Line"/>
            <p:cNvSpPr/>
            <p:nvPr/>
          </p:nvSpPr>
          <p:spPr>
            <a:xfrm>
              <a:off x="7824457" y="6570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3" name="Line"/>
            <p:cNvSpPr/>
            <p:nvPr/>
          </p:nvSpPr>
          <p:spPr>
            <a:xfrm>
              <a:off x="2687307" y="10888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4" name="Line"/>
            <p:cNvSpPr/>
            <p:nvPr/>
          </p:nvSpPr>
          <p:spPr>
            <a:xfrm flipH="1">
              <a:off x="977040" y="657021"/>
              <a:ext cx="1" cy="512616"/>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5" name="Line"/>
            <p:cNvSpPr/>
            <p:nvPr/>
          </p:nvSpPr>
          <p:spPr>
            <a:xfrm>
              <a:off x="972208" y="1143713"/>
              <a:ext cx="8571516" cy="1"/>
            </a:xfrm>
            <a:prstGeom prst="line">
              <a:avLst/>
            </a:prstGeom>
            <a:noFill/>
            <a:ln w="12700" cap="flat">
              <a:solidFill>
                <a:srgbClr val="089DBC"/>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886" name="Square"/>
            <p:cNvSpPr/>
            <p:nvPr/>
          </p:nvSpPr>
          <p:spPr>
            <a:xfrm>
              <a:off x="875834"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sp>
          <p:nvSpPr>
            <p:cNvPr id="887" name="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1</a:t>
              </a:r>
            </a:p>
          </p:txBody>
        </p:sp>
        <p:sp>
          <p:nvSpPr>
            <p:cNvPr id="888" name="User identifies a…"/>
            <p:cNvSpPr/>
            <p:nvPr/>
          </p:nvSpPr>
          <p:spPr>
            <a:xfrm>
              <a:off x="394826" y="1334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User identifies a </a:t>
              </a:r>
            </a:p>
            <a:p>
              <a:pPr>
                <a:defRPr sz="1600">
                  <a:solidFill>
                    <a:srgbClr val="000000"/>
                  </a:solidFill>
                </a:defRPr>
              </a:pPr>
              <a:r>
                <a:t>business problem</a:t>
              </a:r>
            </a:p>
          </p:txBody>
        </p:sp>
        <p:sp>
          <p:nvSpPr>
            <p:cNvPr id="889" name="2"/>
            <p:cNvSpPr/>
            <p:nvPr/>
          </p:nvSpPr>
          <p:spPr>
            <a:xfrm>
              <a:off x="1400640" y="149460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2</a:t>
              </a:r>
            </a:p>
          </p:txBody>
        </p:sp>
        <p:sp>
          <p:nvSpPr>
            <p:cNvPr id="890" name="User generates an app…"/>
            <p:cNvSpPr/>
            <p:nvPr/>
          </p:nvSpPr>
          <p:spPr>
            <a:xfrm>
              <a:off x="1909767" y="162803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User generates an app</a:t>
              </a:r>
            </a:p>
            <a:p>
              <a:pPr>
                <a:defRPr sz="1600">
                  <a:solidFill>
                    <a:srgbClr val="000000"/>
                  </a:solidFill>
                </a:defRPr>
              </a:pPr>
              <a:r>
                <a:t>idea to solve problem</a:t>
              </a:r>
            </a:p>
          </p:txBody>
        </p:sp>
        <p:sp>
          <p:nvSpPr>
            <p:cNvPr id="891" name="3"/>
            <p:cNvSpPr/>
            <p:nvPr/>
          </p:nvSpPr>
          <p:spPr>
            <a:xfrm>
              <a:off x="308870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3</a:t>
              </a:r>
            </a:p>
          </p:txBody>
        </p:sp>
        <p:sp>
          <p:nvSpPr>
            <p:cNvPr id="892" name="User identifies systems…"/>
            <p:cNvSpPr/>
            <p:nvPr/>
          </p:nvSpPr>
          <p:spPr>
            <a:xfrm>
              <a:off x="3559734" y="1334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User identifies systems</a:t>
              </a:r>
            </a:p>
            <a:p>
              <a:pPr>
                <a:defRPr sz="1600">
                  <a:solidFill>
                    <a:srgbClr val="000000"/>
                  </a:solidFill>
                </a:defRPr>
              </a:pPr>
              <a:r>
                <a:t>and data to support app</a:t>
              </a:r>
            </a:p>
          </p:txBody>
        </p:sp>
        <p:sp>
          <p:nvSpPr>
            <p:cNvPr id="893" name="4"/>
            <p:cNvSpPr/>
            <p:nvPr/>
          </p:nvSpPr>
          <p:spPr>
            <a:xfrm>
              <a:off x="5160467" y="149460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4</a:t>
              </a:r>
            </a:p>
          </p:txBody>
        </p:sp>
        <p:sp>
          <p:nvSpPr>
            <p:cNvPr id="894" name="User builds low- code app"/>
            <p:cNvSpPr/>
            <p:nvPr/>
          </p:nvSpPr>
          <p:spPr>
            <a:xfrm>
              <a:off x="5631493" y="162803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User builds low-</a:t>
              </a:r>
              <a:br/>
              <a:r>
                <a:t>code app</a:t>
              </a:r>
            </a:p>
          </p:txBody>
        </p:sp>
        <p:sp>
          <p:nvSpPr>
            <p:cNvPr id="895" name="5"/>
            <p:cNvSpPr/>
            <p:nvPr/>
          </p:nvSpPr>
          <p:spPr>
            <a:xfrm>
              <a:off x="654851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5</a:t>
              </a:r>
            </a:p>
          </p:txBody>
        </p:sp>
        <p:sp>
          <p:nvSpPr>
            <p:cNvPr id="896" name="User works with IT to secure and standardize app"/>
            <p:cNvSpPr/>
            <p:nvPr/>
          </p:nvSpPr>
          <p:spPr>
            <a:xfrm>
              <a:off x="7019544" y="1334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User works with IT to secure</a:t>
              </a:r>
              <a:br/>
              <a:r>
                <a:t>and standardize app</a:t>
              </a:r>
            </a:p>
          </p:txBody>
        </p:sp>
        <p:sp>
          <p:nvSpPr>
            <p:cNvPr id="897" name="6"/>
            <p:cNvSpPr/>
            <p:nvPr/>
          </p:nvSpPr>
          <p:spPr>
            <a:xfrm>
              <a:off x="8389484" y="149460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600">
                  <a:solidFill>
                    <a:srgbClr val="E37735"/>
                  </a:solidFill>
                </a:defRPr>
              </a:lvl1pPr>
            </a:lstStyle>
            <a:p>
              <a:r>
                <a:t>6</a:t>
              </a:r>
            </a:p>
          </p:txBody>
        </p:sp>
        <p:sp>
          <p:nvSpPr>
            <p:cNvPr id="898" name="IT publishes app to be used by others"/>
            <p:cNvSpPr/>
            <p:nvPr/>
          </p:nvSpPr>
          <p:spPr>
            <a:xfrm>
              <a:off x="8835111" y="162803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600">
                  <a:solidFill>
                    <a:srgbClr val="000000"/>
                  </a:solidFill>
                </a:defRPr>
              </a:pPr>
              <a:r>
                <a:t>IT publishes app to</a:t>
              </a:r>
              <a:br/>
              <a:r>
                <a:t>be used by others</a:t>
              </a:r>
            </a:p>
          </p:txBody>
        </p:sp>
        <p:sp>
          <p:nvSpPr>
            <p:cNvPr id="899" name="Square"/>
            <p:cNvSpPr/>
            <p:nvPr/>
          </p:nvSpPr>
          <p:spPr>
            <a:xfrm>
              <a:off x="2586101"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sp>
          <p:nvSpPr>
            <p:cNvPr id="900" name="Square"/>
            <p:cNvSpPr/>
            <p:nvPr/>
          </p:nvSpPr>
          <p:spPr>
            <a:xfrm>
              <a:off x="4296367"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sp>
          <p:nvSpPr>
            <p:cNvPr id="901" name="Square"/>
            <p:cNvSpPr/>
            <p:nvPr/>
          </p:nvSpPr>
          <p:spPr>
            <a:xfrm>
              <a:off x="6006634"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sp>
          <p:nvSpPr>
            <p:cNvPr id="902" name="Square"/>
            <p:cNvSpPr/>
            <p:nvPr/>
          </p:nvSpPr>
          <p:spPr>
            <a:xfrm>
              <a:off x="7716901"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sp>
          <p:nvSpPr>
            <p:cNvPr id="903" name="Square"/>
            <p:cNvSpPr/>
            <p:nvPr/>
          </p:nvSpPr>
          <p:spPr>
            <a:xfrm>
              <a:off x="9427167" y="1042507"/>
              <a:ext cx="202414" cy="202414"/>
            </a:xfrm>
            <a:prstGeom prst="rect">
              <a:avLst/>
            </a:prstGeom>
            <a:solidFill>
              <a:srgbClr val="06687D"/>
            </a:solidFill>
            <a:ln w="12700" cap="flat">
              <a:noFill/>
              <a:miter lim="400000"/>
            </a:ln>
            <a:effectLst/>
          </p:spPr>
          <p:txBody>
            <a:bodyPr wrap="square" lIns="0" tIns="0" rIns="0" bIns="0" numCol="1" anchor="t">
              <a:noAutofit/>
            </a:bodyPr>
            <a:lstStyle/>
            <a:p>
              <a:pPr>
                <a:defRPr sz="1400">
                  <a:solidFill>
                    <a:srgbClr val="000000"/>
                  </a:solidFill>
                </a:defRPr>
              </a:pPr>
              <a:endParaRP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Google Shape;422;p61" descr="Google Shape;422;p61"/>
          <p:cNvPicPr>
            <a:picLocks noChangeAspect="1"/>
          </p:cNvPicPr>
          <p:nvPr/>
        </p:nvPicPr>
        <p:blipFill>
          <a:blip r:embed="rId3">
            <a:extLst/>
          </a:blip>
          <a:srcRect r="3908" b="8411"/>
          <a:stretch>
            <a:fillRect/>
          </a:stretch>
        </p:blipFill>
        <p:spPr>
          <a:xfrm flipH="1">
            <a:off x="5280867" y="4432722"/>
            <a:ext cx="6676612" cy="2643554"/>
          </a:xfrm>
          <a:prstGeom prst="rect">
            <a:avLst/>
          </a:prstGeom>
          <a:ln w="12700">
            <a:miter lim="400000"/>
          </a:ln>
        </p:spPr>
      </p:pic>
      <p:pic>
        <p:nvPicPr>
          <p:cNvPr id="909" name="Google Shape;423;p61" descr="Google Shape;423;p61"/>
          <p:cNvPicPr>
            <a:picLocks noChangeAspect="1"/>
          </p:cNvPicPr>
          <p:nvPr/>
        </p:nvPicPr>
        <p:blipFill>
          <a:blip r:embed="rId4">
            <a:extLst/>
          </a:blip>
          <a:stretch>
            <a:fillRect/>
          </a:stretch>
        </p:blipFill>
        <p:spPr>
          <a:xfrm>
            <a:off x="344287" y="4273177"/>
            <a:ext cx="5168962" cy="2962699"/>
          </a:xfrm>
          <a:prstGeom prst="rect">
            <a:avLst/>
          </a:prstGeom>
          <a:ln w="12700">
            <a:miter lim="400000"/>
          </a:ln>
        </p:spPr>
      </p:pic>
      <p:sp>
        <p:nvSpPr>
          <p:cNvPr id="910" name="Google Shape;424;p61"/>
          <p:cNvSpPr txBox="1">
            <a:spLocks noGrp="1"/>
          </p:cNvSpPr>
          <p:nvPr>
            <p:ph type="title"/>
          </p:nvPr>
        </p:nvSpPr>
        <p:spPr>
          <a:xfrm>
            <a:off x="5384089" y="1647825"/>
            <a:ext cx="3647793" cy="2440848"/>
          </a:xfrm>
          <a:prstGeom prst="rect">
            <a:avLst/>
          </a:prstGeom>
        </p:spPr>
        <p:txBody>
          <a:bodyPr/>
          <a:lstStyle>
            <a:lvl1pPr algn="l">
              <a:defRPr sz="4600" b="1">
                <a:solidFill>
                  <a:srgbClr val="089DBC"/>
                </a:solidFill>
                <a:latin typeface="+mj-lt"/>
                <a:ea typeface="+mj-ea"/>
                <a:cs typeface="+mj-cs"/>
                <a:sym typeface="Arial"/>
              </a:defRPr>
            </a:lvl1pPr>
          </a:lstStyle>
          <a:p>
            <a:r>
              <a:t>Opportunity</a:t>
            </a:r>
          </a:p>
        </p:txBody>
      </p:sp>
      <p:sp>
        <p:nvSpPr>
          <p:cNvPr id="911" name="Google Shape;424;p61"/>
          <p:cNvSpPr txBox="1"/>
          <p:nvPr/>
        </p:nvSpPr>
        <p:spPr>
          <a:xfrm>
            <a:off x="3748420" y="1647825"/>
            <a:ext cx="1036638" cy="2440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lnSpc>
                <a:spcPct val="90000"/>
              </a:lnSpc>
              <a:defRPr sz="11000">
                <a:solidFill>
                  <a:srgbClr val="E37735"/>
                </a:solidFill>
              </a:defRPr>
            </a:lvl1pPr>
          </a:lstStyle>
          <a:p>
            <a:r>
              <a:t>2</a:t>
            </a:r>
          </a:p>
        </p:txBody>
      </p:sp>
      <p:sp>
        <p:nvSpPr>
          <p:cNvPr id="912" name="Line"/>
          <p:cNvSpPr/>
          <p:nvPr/>
        </p:nvSpPr>
        <p:spPr>
          <a:xfrm flipV="1">
            <a:off x="4988563" y="2294938"/>
            <a:ext cx="1" cy="1146622"/>
          </a:xfrm>
          <a:prstGeom prst="line">
            <a:avLst/>
          </a:prstGeom>
          <a:ln w="12700">
            <a:solidFill>
              <a:srgbClr val="089DBC"/>
            </a:solidFill>
          </a:ln>
        </p:spPr>
        <p:txBody>
          <a:bodyPr lIns="0" tIns="0" rIns="0" bIns="0"/>
          <a:lstStyle/>
          <a:p>
            <a:pPr>
              <a:defRPr sz="1400">
                <a:solidFill>
                  <a:srgbClr val="000000"/>
                </a:solidFill>
              </a:defRPr>
            </a:pPr>
            <a:endParaRPr/>
          </a:p>
        </p:txBody>
      </p:sp>
      <p:pic>
        <p:nvPicPr>
          <p:cNvPr id="913" name="Google Shape;410;p59" descr="Google Shape;410;p59"/>
          <p:cNvPicPr>
            <a:picLocks noChangeAspect="1"/>
          </p:cNvPicPr>
          <p:nvPr/>
        </p:nvPicPr>
        <p:blipFill>
          <a:blip r:embed="rId5">
            <a:extLst/>
          </a:blip>
          <a:srcRect b="17055"/>
          <a:stretch>
            <a:fillRect/>
          </a:stretch>
        </p:blipFill>
        <p:spPr>
          <a:xfrm>
            <a:off x="223575" y="5058010"/>
            <a:ext cx="11744850" cy="181262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Google Shape;460;p66"/>
          <p:cNvSpPr txBox="1">
            <a:spLocks noGrp="1"/>
          </p:cNvSpPr>
          <p:nvPr>
            <p:ph type="body" idx="13"/>
          </p:nvPr>
        </p:nvSpPr>
        <p:spPr>
          <a:xfrm>
            <a:off x="490654" y="1825625"/>
            <a:ext cx="11210692" cy="43512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a:lnSpc>
                <a:spcPct val="100000"/>
              </a:lnSpc>
              <a:spcBef>
                <a:spcPts val="0"/>
              </a:spcBef>
              <a:defRPr sz="1600">
                <a:solidFill>
                  <a:srgbClr val="000000"/>
                </a:solidFill>
                <a:latin typeface="+mj-lt"/>
                <a:ea typeface="+mj-ea"/>
                <a:cs typeface="+mj-cs"/>
                <a:sym typeface="Arial"/>
              </a:defRPr>
            </a:lvl1pPr>
          </a:lstStyle>
          <a:p>
            <a:r>
              <a:t>[insert survey results]</a:t>
            </a:r>
          </a:p>
        </p:txBody>
      </p:sp>
      <p:sp>
        <p:nvSpPr>
          <p:cNvPr id="918" name="Google Shape;430;p62"/>
          <p:cNvSpPr txBox="1"/>
          <p:nvPr/>
        </p:nvSpPr>
        <p:spPr>
          <a:xfrm>
            <a:off x="439419" y="746482"/>
            <a:ext cx="11366315" cy="80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We’re facing risks with shadow IT.</a:t>
            </a:r>
          </a:p>
        </p:txBody>
      </p:sp>
      <p:sp>
        <p:nvSpPr>
          <p:cNvPr id="919"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Opportunity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Google Shape;430;p62"/>
          <p:cNvSpPr txBox="1"/>
          <p:nvPr/>
        </p:nvSpPr>
        <p:spPr>
          <a:xfrm>
            <a:off x="439419" y="746482"/>
            <a:ext cx="3429001" cy="248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3800" b="1">
                <a:solidFill>
                  <a:srgbClr val="089DBC"/>
                </a:solidFill>
              </a:defRPr>
            </a:lvl1pPr>
          </a:lstStyle>
          <a:p>
            <a:r>
              <a:t>Our backlog represents significant opportunity.</a:t>
            </a:r>
          </a:p>
        </p:txBody>
      </p:sp>
      <p:sp>
        <p:nvSpPr>
          <p:cNvPr id="924" name="Google Shape;431;p62"/>
          <p:cNvSpPr txBox="1"/>
          <p:nvPr/>
        </p:nvSpPr>
        <p:spPr>
          <a:xfrm>
            <a:off x="4974318" y="848363"/>
            <a:ext cx="6840977" cy="81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90000"/>
              </a:lnSpc>
              <a:defRPr sz="2000" b="1">
                <a:solidFill>
                  <a:srgbClr val="E37735"/>
                </a:solidFill>
              </a:defRPr>
            </a:lvl1pPr>
          </a:lstStyle>
          <a:p>
            <a:pPr>
              <a:lnSpc>
                <a:spcPct val="100000"/>
              </a:lnSpc>
            </a:pPr>
            <a:r>
              <a:rPr dirty="0"/>
              <a:t>At [Organization name], IT receives [X] application build or upgrade requests per quarter.</a:t>
            </a:r>
          </a:p>
        </p:txBody>
      </p:sp>
      <p:sp>
        <p:nvSpPr>
          <p:cNvPr id="925" name="Google Shape;438;p63"/>
          <p:cNvSpPr txBox="1"/>
          <p:nvPr/>
        </p:nvSpPr>
        <p:spPr>
          <a:xfrm>
            <a:off x="4994100" y="1780305"/>
            <a:ext cx="6911679" cy="3652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defRPr sz="1600">
                <a:solidFill>
                  <a:srgbClr val="000000"/>
                </a:solidFill>
              </a:defRPr>
            </a:pPr>
            <a:r>
              <a:t>The current IT backlog contains </a:t>
            </a:r>
            <a:r>
              <a:rPr b="1">
                <a:solidFill>
                  <a:srgbClr val="089DBC"/>
                </a:solidFill>
              </a:rPr>
              <a:t>[X]</a:t>
            </a:r>
            <a:r>
              <a:t> requests.</a:t>
            </a:r>
            <a:endParaRPr sz="2000"/>
          </a:p>
          <a:p>
            <a:pPr>
              <a:defRPr sz="1600">
                <a:solidFill>
                  <a:srgbClr val="000000"/>
                </a:solidFill>
              </a:defRPr>
            </a:pPr>
            <a:endParaRPr sz="2000"/>
          </a:p>
          <a:p>
            <a:pPr>
              <a:defRPr sz="1600">
                <a:solidFill>
                  <a:srgbClr val="000000"/>
                </a:solidFill>
              </a:defRPr>
            </a:pPr>
            <a:r>
              <a:t>IT estimates they can support </a:t>
            </a:r>
            <a:r>
              <a:rPr b="1">
                <a:solidFill>
                  <a:srgbClr val="089DBC"/>
                </a:solidFill>
              </a:rPr>
              <a:t>[X%]</a:t>
            </a:r>
            <a:r>
              <a:t> of these requests per quarter.</a:t>
            </a:r>
            <a:endParaRPr sz="2000"/>
          </a:p>
          <a:p>
            <a:pPr>
              <a:defRPr sz="1600">
                <a:solidFill>
                  <a:srgbClr val="000000"/>
                </a:solidFill>
              </a:defRPr>
            </a:pPr>
            <a:endParaRPr sz="2000"/>
          </a:p>
          <a:p>
            <a:pPr>
              <a:defRPr sz="1600">
                <a:solidFill>
                  <a:srgbClr val="000000"/>
                </a:solidFill>
              </a:defRPr>
            </a:pPr>
            <a:r>
              <a:t>BUT we estimate that </a:t>
            </a:r>
            <a:r>
              <a:rPr b="1">
                <a:solidFill>
                  <a:srgbClr val="089DBC"/>
                </a:solidFill>
              </a:rPr>
              <a:t>[X%]</a:t>
            </a:r>
            <a:r>
              <a:t> would be good candidates for citizen development. These applications are typically simple apps and updates that only require low-code or minimal changes and don’t require much data integration. They are easy to pick out as prime candidates for citizen development.</a:t>
            </a:r>
            <a:endParaRPr sz="2000"/>
          </a:p>
          <a:p>
            <a:pPr>
              <a:defRPr sz="1600">
                <a:solidFill>
                  <a:srgbClr val="000000"/>
                </a:solidFill>
              </a:defRPr>
            </a:pPr>
            <a:endParaRPr sz="2000"/>
          </a:p>
          <a:p>
            <a:pPr>
              <a:defRPr sz="1600">
                <a:solidFill>
                  <a:srgbClr val="000000"/>
                </a:solidFill>
              </a:defRPr>
            </a:pPr>
            <a:r>
              <a:t>Fore example: </a:t>
            </a:r>
            <a:r>
              <a:rPr b="1">
                <a:solidFill>
                  <a:srgbClr val="089DBC"/>
                </a:solidFill>
              </a:rPr>
              <a:t>[list requested apps that are candidates for citizen development here]</a:t>
            </a:r>
          </a:p>
        </p:txBody>
      </p:sp>
      <p:grpSp>
        <p:nvGrpSpPr>
          <p:cNvPr id="930" name="Group"/>
          <p:cNvGrpSpPr/>
          <p:nvPr/>
        </p:nvGrpSpPr>
        <p:grpSpPr>
          <a:xfrm>
            <a:off x="5038951" y="2218512"/>
            <a:ext cx="6821977" cy="2855714"/>
            <a:chOff x="-1" y="0"/>
            <a:chExt cx="6821975" cy="2855713"/>
          </a:xfrm>
        </p:grpSpPr>
        <p:sp>
          <p:nvSpPr>
            <p:cNvPr id="926" name="Line"/>
            <p:cNvSpPr/>
            <p:nvPr/>
          </p:nvSpPr>
          <p:spPr>
            <a:xfrm>
              <a:off x="0" y="0"/>
              <a:ext cx="6821974" cy="0"/>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927" name="Line"/>
            <p:cNvSpPr/>
            <p:nvPr/>
          </p:nvSpPr>
          <p:spPr>
            <a:xfrm>
              <a:off x="0" y="516466"/>
              <a:ext cx="6821974"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a:p>
          </p:txBody>
        </p:sp>
        <p:sp>
          <p:nvSpPr>
            <p:cNvPr id="928" name="Line"/>
            <p:cNvSpPr/>
            <p:nvPr/>
          </p:nvSpPr>
          <p:spPr>
            <a:xfrm>
              <a:off x="0" y="2080393"/>
              <a:ext cx="6821974"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dirty="0"/>
            </a:p>
          </p:txBody>
        </p:sp>
        <p:sp>
          <p:nvSpPr>
            <p:cNvPr id="929" name="Line"/>
            <p:cNvSpPr/>
            <p:nvPr/>
          </p:nvSpPr>
          <p:spPr>
            <a:xfrm>
              <a:off x="-1" y="2855712"/>
              <a:ext cx="6821975" cy="1"/>
            </a:xfrm>
            <a:prstGeom prst="line">
              <a:avLst/>
            </a:prstGeom>
            <a:noFill/>
            <a:ln w="12700" cap="flat">
              <a:solidFill>
                <a:srgbClr val="E0E0E0"/>
              </a:solidFill>
              <a:prstDash val="solid"/>
              <a:round/>
            </a:ln>
            <a:effectLst/>
          </p:spPr>
          <p:txBody>
            <a:bodyPr wrap="square" lIns="0" tIns="0" rIns="0" bIns="0" numCol="1" anchor="t">
              <a:noAutofit/>
            </a:bodyPr>
            <a:lstStyle/>
            <a:p>
              <a:pPr>
                <a:defRPr sz="1400">
                  <a:solidFill>
                    <a:srgbClr val="000000"/>
                  </a:solidFill>
                </a:defRPr>
              </a:pPr>
              <a:endParaRPr dirty="0"/>
            </a:p>
          </p:txBody>
        </p:sp>
      </p:grpSp>
      <p:sp>
        <p:nvSpPr>
          <p:cNvPr id="931" name="Google Shape;438;p63"/>
          <p:cNvSpPr txBox="1"/>
          <p:nvPr/>
        </p:nvSpPr>
        <p:spPr>
          <a:xfrm>
            <a:off x="4980275" y="5162515"/>
            <a:ext cx="4930817" cy="1379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lnSpc>
                <a:spcPct val="110000"/>
              </a:lnSpc>
              <a:defRPr sz="2000" b="1">
                <a:solidFill>
                  <a:srgbClr val="06687D"/>
                </a:solidFill>
              </a:defRPr>
            </a:lvl1pPr>
          </a:lstStyle>
          <a:p>
            <a:r>
              <a:t>This amounts to [X] citizen development-led apps developed each year.</a:t>
            </a:r>
          </a:p>
        </p:txBody>
      </p:sp>
      <p:sp>
        <p:nvSpPr>
          <p:cNvPr id="932" name="Google Shape;430;p62"/>
          <p:cNvSpPr txBox="1"/>
          <p:nvPr/>
        </p:nvSpPr>
        <p:spPr>
          <a:xfrm>
            <a:off x="2071786" y="52474"/>
            <a:ext cx="3429001" cy="24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pPr>
              <a:lnSpc>
                <a:spcPct val="80000"/>
              </a:lnSpc>
              <a:defRPr sz="1100" b="1">
                <a:solidFill>
                  <a:srgbClr val="06687D"/>
                </a:solidFill>
              </a:defRPr>
            </a:pPr>
            <a:r>
              <a:t>|  </a:t>
            </a:r>
            <a:r>
              <a:rPr>
                <a:solidFill>
                  <a:srgbClr val="089DBC"/>
                </a:solidFill>
              </a:rPr>
              <a:t>Opportunity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F0FBFF"/>
      </a:dk1>
      <a:lt1>
        <a:srgbClr val="828282"/>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EEEE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EEEE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28282"/>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3208</Words>
  <Application>Microsoft Macintosh PowerPoint</Application>
  <PresentationFormat>Widescreen</PresentationFormat>
  <Paragraphs>300</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Black</vt:lpstr>
      <vt:lpstr>Calibri</vt:lpstr>
      <vt:lpstr>Helvetica</vt:lpstr>
      <vt:lpstr>Helvetica Neue Light</vt:lpstr>
      <vt:lpstr>Poppins</vt:lpstr>
      <vt:lpstr>Office Theme</vt:lpstr>
      <vt:lpstr>PowerPoint Presentation</vt:lpstr>
      <vt:lpstr>PowerPoint Presentation</vt:lpstr>
      <vt:lpstr>What Is Citizen Development?</vt:lpstr>
      <vt:lpstr>PowerPoint Presentation</vt:lpstr>
      <vt:lpstr>PowerPoint Presentation</vt:lpstr>
      <vt:lpstr>PowerPoint Presentation</vt:lpstr>
      <vt:lpstr>Opportunity</vt:lpstr>
      <vt:lpstr>PowerPoint Presentation</vt:lpstr>
      <vt:lpstr>PowerPoint Presentation</vt:lpstr>
      <vt:lpstr>PowerPoint Presentation</vt:lpstr>
      <vt:lpstr>PowerPoint Presentation</vt:lpstr>
      <vt:lpstr>Process &amp; Governance</vt:lpstr>
      <vt:lpstr>PowerPoint Presentation</vt:lpstr>
      <vt:lpstr>PowerPoint Presentation</vt:lpstr>
      <vt:lpstr>PowerPoint Presentation</vt:lpstr>
      <vt:lpstr>PowerPoint Presentation</vt:lpstr>
      <vt:lpstr>Team &amp; Resources</vt:lpstr>
      <vt:lpstr>PowerPoint Presentation</vt:lpstr>
      <vt:lpstr>PowerPoint Presentation</vt:lpstr>
      <vt:lpstr>Vision &amp; Goals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Preiss</cp:lastModifiedBy>
  <cp:revision>4</cp:revision>
  <dcterms:modified xsi:type="dcterms:W3CDTF">2019-07-01T15:35:13Z</dcterms:modified>
</cp:coreProperties>
</file>