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24"/>
  </p:notesMasterIdLst>
  <p:sldIdLst>
    <p:sldId id="2082" r:id="rId2"/>
    <p:sldId id="258" r:id="rId3"/>
    <p:sldId id="2075" r:id="rId4"/>
    <p:sldId id="2083" r:id="rId5"/>
    <p:sldId id="270" r:id="rId6"/>
    <p:sldId id="263" r:id="rId7"/>
    <p:sldId id="2095" r:id="rId8"/>
    <p:sldId id="274" r:id="rId9"/>
    <p:sldId id="266" r:id="rId10"/>
    <p:sldId id="273" r:id="rId11"/>
    <p:sldId id="2086" r:id="rId12"/>
    <p:sldId id="2087" r:id="rId13"/>
    <p:sldId id="2088" r:id="rId14"/>
    <p:sldId id="2096" r:id="rId15"/>
    <p:sldId id="278" r:id="rId16"/>
    <p:sldId id="2085" r:id="rId17"/>
    <p:sldId id="2091" r:id="rId18"/>
    <p:sldId id="277" r:id="rId19"/>
    <p:sldId id="2090" r:id="rId20"/>
    <p:sldId id="2093" r:id="rId21"/>
    <p:sldId id="2094" r:id="rId22"/>
    <p:sldId id="2092" r:id="rId23"/>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218"/>
    <a:srgbClr val="D4D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2"/>
    <p:restoredTop sz="81407" autoAdjust="0"/>
  </p:normalViewPr>
  <p:slideViewPr>
    <p:cSldViewPr snapToGrid="0" snapToObjects="1">
      <p:cViewPr varScale="1">
        <p:scale>
          <a:sx n="93" d="100"/>
          <a:sy n="93" d="100"/>
        </p:scale>
        <p:origin x="14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1608A2-F0B3-4B8B-8484-465A28B5181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9356087-FC61-4B1D-AFDE-A067EBEE83DE}">
      <dgm:prSet/>
      <dgm:spPr/>
      <dgm:t>
        <a:bodyPr/>
        <a:lstStyle/>
        <a:p>
          <a:pPr>
            <a:lnSpc>
              <a:spcPct val="100000"/>
            </a:lnSpc>
          </a:pPr>
          <a:r>
            <a:rPr lang="fr-BE" dirty="0">
              <a:solidFill>
                <a:srgbClr val="002060"/>
              </a:solidFill>
            </a:rPr>
            <a:t>Modifiez vos mots de passe </a:t>
          </a:r>
          <a:endParaRPr lang="en-US" dirty="0">
            <a:solidFill>
              <a:srgbClr val="002060"/>
            </a:solidFill>
          </a:endParaRPr>
        </a:p>
      </dgm:t>
    </dgm:pt>
    <dgm:pt modelId="{8A860493-EF83-40CA-95DE-72D3FA0CC172}" type="parTrans" cxnId="{316472DC-3818-4922-94B8-2125530E00BA}">
      <dgm:prSet/>
      <dgm:spPr/>
      <dgm:t>
        <a:bodyPr/>
        <a:lstStyle/>
        <a:p>
          <a:endParaRPr lang="en-US"/>
        </a:p>
      </dgm:t>
    </dgm:pt>
    <dgm:pt modelId="{59A1BBA6-34E9-4F92-B74C-6F02B041A732}" type="sibTrans" cxnId="{316472DC-3818-4922-94B8-2125530E00BA}">
      <dgm:prSet/>
      <dgm:spPr/>
      <dgm:t>
        <a:bodyPr/>
        <a:lstStyle/>
        <a:p>
          <a:endParaRPr lang="en-US"/>
        </a:p>
      </dgm:t>
    </dgm:pt>
    <dgm:pt modelId="{F93E2C06-8942-40BE-AB37-2D7D847F4D3F}">
      <dgm:prSet/>
      <dgm:spPr/>
      <dgm:t>
        <a:bodyPr/>
        <a:lstStyle/>
        <a:p>
          <a:pPr>
            <a:lnSpc>
              <a:spcPct val="100000"/>
            </a:lnSpc>
          </a:pPr>
          <a:r>
            <a:rPr lang="fr-BE" dirty="0">
              <a:solidFill>
                <a:srgbClr val="002060"/>
              </a:solidFill>
            </a:rPr>
            <a:t>Avertissez vos contacts le plus vite possible</a:t>
          </a:r>
          <a:endParaRPr lang="en-US" dirty="0">
            <a:solidFill>
              <a:srgbClr val="002060"/>
            </a:solidFill>
          </a:endParaRPr>
        </a:p>
      </dgm:t>
    </dgm:pt>
    <dgm:pt modelId="{FBC4C2F0-A36A-4693-9D7F-D0934A597A7B}" type="parTrans" cxnId="{AFB59559-7CF2-48CB-936E-17B722A0B765}">
      <dgm:prSet/>
      <dgm:spPr/>
      <dgm:t>
        <a:bodyPr/>
        <a:lstStyle/>
        <a:p>
          <a:endParaRPr lang="en-US"/>
        </a:p>
      </dgm:t>
    </dgm:pt>
    <dgm:pt modelId="{5C1E20FD-E529-4305-9752-5E4E10DBF8BC}" type="sibTrans" cxnId="{AFB59559-7CF2-48CB-936E-17B722A0B765}">
      <dgm:prSet/>
      <dgm:spPr/>
      <dgm:t>
        <a:bodyPr/>
        <a:lstStyle/>
        <a:p>
          <a:endParaRPr lang="en-US"/>
        </a:p>
      </dgm:t>
    </dgm:pt>
    <dgm:pt modelId="{ACC5D9E0-3825-45D8-B712-724B444AB7BB}">
      <dgm:prSet/>
      <dgm:spPr/>
      <dgm:t>
        <a:bodyPr/>
        <a:lstStyle/>
        <a:p>
          <a:pPr>
            <a:lnSpc>
              <a:spcPct val="100000"/>
            </a:lnSpc>
          </a:pPr>
          <a:r>
            <a:rPr lang="fr-BE" dirty="0">
              <a:solidFill>
                <a:srgbClr val="002060"/>
              </a:solidFill>
            </a:rPr>
            <a:t>Si vous constatez une anomalie sur votre facture, contactez votre opérateur</a:t>
          </a:r>
          <a:endParaRPr lang="en-US" dirty="0">
            <a:solidFill>
              <a:srgbClr val="002060"/>
            </a:solidFill>
          </a:endParaRPr>
        </a:p>
      </dgm:t>
    </dgm:pt>
    <dgm:pt modelId="{7D9B3754-01BD-44BC-B747-E7FF4B557EC1}" type="parTrans" cxnId="{E3EF6519-BB58-46E7-9853-54CBA1C9C824}">
      <dgm:prSet/>
      <dgm:spPr/>
      <dgm:t>
        <a:bodyPr/>
        <a:lstStyle/>
        <a:p>
          <a:endParaRPr lang="en-US"/>
        </a:p>
      </dgm:t>
    </dgm:pt>
    <dgm:pt modelId="{34D5110B-B22D-41E0-923D-56B5350923F4}" type="sibTrans" cxnId="{E3EF6519-BB58-46E7-9853-54CBA1C9C824}">
      <dgm:prSet/>
      <dgm:spPr/>
      <dgm:t>
        <a:bodyPr/>
        <a:lstStyle/>
        <a:p>
          <a:endParaRPr lang="en-US"/>
        </a:p>
      </dgm:t>
    </dgm:pt>
    <dgm:pt modelId="{17C9B9DE-4A57-4E48-BBC9-63AA66375464}" type="pres">
      <dgm:prSet presAssocID="{871608A2-F0B3-4B8B-8484-465A28B5181B}" presName="root" presStyleCnt="0">
        <dgm:presLayoutVars>
          <dgm:dir/>
          <dgm:resizeHandles val="exact"/>
        </dgm:presLayoutVars>
      </dgm:prSet>
      <dgm:spPr/>
    </dgm:pt>
    <dgm:pt modelId="{383EAE1D-18C0-4DFB-8A32-28E491420EEC}" type="pres">
      <dgm:prSet presAssocID="{49356087-FC61-4B1D-AFDE-A067EBEE83DE}" presName="compNode" presStyleCnt="0"/>
      <dgm:spPr/>
    </dgm:pt>
    <dgm:pt modelId="{0ED663AF-C98B-472C-B738-7E92019E9031}" type="pres">
      <dgm:prSet presAssocID="{49356087-FC61-4B1D-AFDE-A067EBEE83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7ACD026-C566-460E-AE0F-0BC3446C65C4}" type="pres">
      <dgm:prSet presAssocID="{49356087-FC61-4B1D-AFDE-A067EBEE83DE}" presName="spaceRect" presStyleCnt="0"/>
      <dgm:spPr/>
    </dgm:pt>
    <dgm:pt modelId="{02D6C69B-EE99-4189-A2E4-3F8F8CB3907D}" type="pres">
      <dgm:prSet presAssocID="{49356087-FC61-4B1D-AFDE-A067EBEE83DE}" presName="textRect" presStyleLbl="revTx" presStyleIdx="0" presStyleCnt="3">
        <dgm:presLayoutVars>
          <dgm:chMax val="1"/>
          <dgm:chPref val="1"/>
        </dgm:presLayoutVars>
      </dgm:prSet>
      <dgm:spPr/>
    </dgm:pt>
    <dgm:pt modelId="{CC8727AE-64D7-4798-B23C-DDDB827A88F3}" type="pres">
      <dgm:prSet presAssocID="{59A1BBA6-34E9-4F92-B74C-6F02B041A732}" presName="sibTrans" presStyleCnt="0"/>
      <dgm:spPr/>
    </dgm:pt>
    <dgm:pt modelId="{1FE8E77F-1230-4F4D-B542-FF239D411DCD}" type="pres">
      <dgm:prSet presAssocID="{F93E2C06-8942-40BE-AB37-2D7D847F4D3F}" presName="compNode" presStyleCnt="0"/>
      <dgm:spPr/>
    </dgm:pt>
    <dgm:pt modelId="{C335DDA0-FA93-4395-8203-B8EE79CB6944}" type="pres">
      <dgm:prSet presAssocID="{F93E2C06-8942-40BE-AB37-2D7D847F4D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F59393B6-30A0-4FD6-80E5-4838AB696D10}" type="pres">
      <dgm:prSet presAssocID="{F93E2C06-8942-40BE-AB37-2D7D847F4D3F}" presName="spaceRect" presStyleCnt="0"/>
      <dgm:spPr/>
    </dgm:pt>
    <dgm:pt modelId="{643EACD9-8CB4-4635-AEC2-C3B71EDF2AB1}" type="pres">
      <dgm:prSet presAssocID="{F93E2C06-8942-40BE-AB37-2D7D847F4D3F}" presName="textRect" presStyleLbl="revTx" presStyleIdx="1" presStyleCnt="3">
        <dgm:presLayoutVars>
          <dgm:chMax val="1"/>
          <dgm:chPref val="1"/>
        </dgm:presLayoutVars>
      </dgm:prSet>
      <dgm:spPr/>
    </dgm:pt>
    <dgm:pt modelId="{6D49C939-BE44-44D1-B4AA-5AF229D0ED0B}" type="pres">
      <dgm:prSet presAssocID="{5C1E20FD-E529-4305-9752-5E4E10DBF8BC}" presName="sibTrans" presStyleCnt="0"/>
      <dgm:spPr/>
    </dgm:pt>
    <dgm:pt modelId="{1286BE7F-9EEB-4B19-9D02-329B839F69D6}" type="pres">
      <dgm:prSet presAssocID="{ACC5D9E0-3825-45D8-B712-724B444AB7BB}" presName="compNode" presStyleCnt="0"/>
      <dgm:spPr/>
    </dgm:pt>
    <dgm:pt modelId="{11A33F96-80C4-4A76-9454-F7A4F70860A0}" type="pres">
      <dgm:prSet presAssocID="{ACC5D9E0-3825-45D8-B712-724B444AB7B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68A2D2B0-3118-4C02-8E41-97D550D31EED}" type="pres">
      <dgm:prSet presAssocID="{ACC5D9E0-3825-45D8-B712-724B444AB7BB}" presName="spaceRect" presStyleCnt="0"/>
      <dgm:spPr/>
    </dgm:pt>
    <dgm:pt modelId="{7593C347-DAE6-4D42-AB96-95323343B9BF}" type="pres">
      <dgm:prSet presAssocID="{ACC5D9E0-3825-45D8-B712-724B444AB7BB}" presName="textRect" presStyleLbl="revTx" presStyleIdx="2" presStyleCnt="3">
        <dgm:presLayoutVars>
          <dgm:chMax val="1"/>
          <dgm:chPref val="1"/>
        </dgm:presLayoutVars>
      </dgm:prSet>
      <dgm:spPr/>
    </dgm:pt>
  </dgm:ptLst>
  <dgm:cxnLst>
    <dgm:cxn modelId="{E3EF6519-BB58-46E7-9853-54CBA1C9C824}" srcId="{871608A2-F0B3-4B8B-8484-465A28B5181B}" destId="{ACC5D9E0-3825-45D8-B712-724B444AB7BB}" srcOrd="2" destOrd="0" parTransId="{7D9B3754-01BD-44BC-B747-E7FF4B557EC1}" sibTransId="{34D5110B-B22D-41E0-923D-56B5350923F4}"/>
    <dgm:cxn modelId="{4AA7F41F-9B9C-4A76-8776-3F5651B00ECC}" type="presOf" srcId="{F93E2C06-8942-40BE-AB37-2D7D847F4D3F}" destId="{643EACD9-8CB4-4635-AEC2-C3B71EDF2AB1}" srcOrd="0" destOrd="0" presId="urn:microsoft.com/office/officeart/2018/2/layout/IconLabelList"/>
    <dgm:cxn modelId="{0CADA031-0849-40CD-92FA-EBF242AA20F7}" type="presOf" srcId="{871608A2-F0B3-4B8B-8484-465A28B5181B}" destId="{17C9B9DE-4A57-4E48-BBC9-63AA66375464}" srcOrd="0" destOrd="0" presId="urn:microsoft.com/office/officeart/2018/2/layout/IconLabelList"/>
    <dgm:cxn modelId="{B9DF6356-BB03-4973-A8B0-0F1FF81ECBCD}" type="presOf" srcId="{ACC5D9E0-3825-45D8-B712-724B444AB7BB}" destId="{7593C347-DAE6-4D42-AB96-95323343B9BF}" srcOrd="0" destOrd="0" presId="urn:microsoft.com/office/officeart/2018/2/layout/IconLabelList"/>
    <dgm:cxn modelId="{AFB59559-7CF2-48CB-936E-17B722A0B765}" srcId="{871608A2-F0B3-4B8B-8484-465A28B5181B}" destId="{F93E2C06-8942-40BE-AB37-2D7D847F4D3F}" srcOrd="1" destOrd="0" parTransId="{FBC4C2F0-A36A-4693-9D7F-D0934A597A7B}" sibTransId="{5C1E20FD-E529-4305-9752-5E4E10DBF8BC}"/>
    <dgm:cxn modelId="{316472DC-3818-4922-94B8-2125530E00BA}" srcId="{871608A2-F0B3-4B8B-8484-465A28B5181B}" destId="{49356087-FC61-4B1D-AFDE-A067EBEE83DE}" srcOrd="0" destOrd="0" parTransId="{8A860493-EF83-40CA-95DE-72D3FA0CC172}" sibTransId="{59A1BBA6-34E9-4F92-B74C-6F02B041A732}"/>
    <dgm:cxn modelId="{AC2DFAE0-9E57-4757-B7F4-2CB5DB45B5C8}" type="presOf" srcId="{49356087-FC61-4B1D-AFDE-A067EBEE83DE}" destId="{02D6C69B-EE99-4189-A2E4-3F8F8CB3907D}" srcOrd="0" destOrd="0" presId="urn:microsoft.com/office/officeart/2018/2/layout/IconLabelList"/>
    <dgm:cxn modelId="{87350AAF-08EE-4D0F-9DF3-62EB0B3F8CF4}" type="presParOf" srcId="{17C9B9DE-4A57-4E48-BBC9-63AA66375464}" destId="{383EAE1D-18C0-4DFB-8A32-28E491420EEC}" srcOrd="0" destOrd="0" presId="urn:microsoft.com/office/officeart/2018/2/layout/IconLabelList"/>
    <dgm:cxn modelId="{2928383B-449E-45C8-8DD2-8A3997914C4D}" type="presParOf" srcId="{383EAE1D-18C0-4DFB-8A32-28E491420EEC}" destId="{0ED663AF-C98B-472C-B738-7E92019E9031}" srcOrd="0" destOrd="0" presId="urn:microsoft.com/office/officeart/2018/2/layout/IconLabelList"/>
    <dgm:cxn modelId="{C292C2F9-D596-42F2-BB03-F550D2134340}" type="presParOf" srcId="{383EAE1D-18C0-4DFB-8A32-28E491420EEC}" destId="{47ACD026-C566-460E-AE0F-0BC3446C65C4}" srcOrd="1" destOrd="0" presId="urn:microsoft.com/office/officeart/2018/2/layout/IconLabelList"/>
    <dgm:cxn modelId="{63F8FF1E-6195-4ED3-801C-3B574451AC06}" type="presParOf" srcId="{383EAE1D-18C0-4DFB-8A32-28E491420EEC}" destId="{02D6C69B-EE99-4189-A2E4-3F8F8CB3907D}" srcOrd="2" destOrd="0" presId="urn:microsoft.com/office/officeart/2018/2/layout/IconLabelList"/>
    <dgm:cxn modelId="{A2012F0B-592E-45F2-B7E7-B5DCFE98BBCE}" type="presParOf" srcId="{17C9B9DE-4A57-4E48-BBC9-63AA66375464}" destId="{CC8727AE-64D7-4798-B23C-DDDB827A88F3}" srcOrd="1" destOrd="0" presId="urn:microsoft.com/office/officeart/2018/2/layout/IconLabelList"/>
    <dgm:cxn modelId="{85BFEA72-56B1-4C3F-ABBD-73B8E75AB928}" type="presParOf" srcId="{17C9B9DE-4A57-4E48-BBC9-63AA66375464}" destId="{1FE8E77F-1230-4F4D-B542-FF239D411DCD}" srcOrd="2" destOrd="0" presId="urn:microsoft.com/office/officeart/2018/2/layout/IconLabelList"/>
    <dgm:cxn modelId="{4FBE8E5C-8A50-4399-9BE7-999E8AF7B2F1}" type="presParOf" srcId="{1FE8E77F-1230-4F4D-B542-FF239D411DCD}" destId="{C335DDA0-FA93-4395-8203-B8EE79CB6944}" srcOrd="0" destOrd="0" presId="urn:microsoft.com/office/officeart/2018/2/layout/IconLabelList"/>
    <dgm:cxn modelId="{335AABAE-4649-48A7-8F2B-89E8CE505D0D}" type="presParOf" srcId="{1FE8E77F-1230-4F4D-B542-FF239D411DCD}" destId="{F59393B6-30A0-4FD6-80E5-4838AB696D10}" srcOrd="1" destOrd="0" presId="urn:microsoft.com/office/officeart/2018/2/layout/IconLabelList"/>
    <dgm:cxn modelId="{9DC54BE4-3679-4ACB-81E3-AB8A442CE709}" type="presParOf" srcId="{1FE8E77F-1230-4F4D-B542-FF239D411DCD}" destId="{643EACD9-8CB4-4635-AEC2-C3B71EDF2AB1}" srcOrd="2" destOrd="0" presId="urn:microsoft.com/office/officeart/2018/2/layout/IconLabelList"/>
    <dgm:cxn modelId="{401BA6A0-194E-4DC4-9EA6-8E9F49559AC9}" type="presParOf" srcId="{17C9B9DE-4A57-4E48-BBC9-63AA66375464}" destId="{6D49C939-BE44-44D1-B4AA-5AF229D0ED0B}" srcOrd="3" destOrd="0" presId="urn:microsoft.com/office/officeart/2018/2/layout/IconLabelList"/>
    <dgm:cxn modelId="{957FFD30-1E6F-4D31-A90E-A55E330334A4}" type="presParOf" srcId="{17C9B9DE-4A57-4E48-BBC9-63AA66375464}" destId="{1286BE7F-9EEB-4B19-9D02-329B839F69D6}" srcOrd="4" destOrd="0" presId="urn:microsoft.com/office/officeart/2018/2/layout/IconLabelList"/>
    <dgm:cxn modelId="{05725D31-9104-480C-8DDE-61613B87806C}" type="presParOf" srcId="{1286BE7F-9EEB-4B19-9D02-329B839F69D6}" destId="{11A33F96-80C4-4A76-9454-F7A4F70860A0}" srcOrd="0" destOrd="0" presId="urn:microsoft.com/office/officeart/2018/2/layout/IconLabelList"/>
    <dgm:cxn modelId="{734E70EE-5144-431F-A984-119E961F1254}" type="presParOf" srcId="{1286BE7F-9EEB-4B19-9D02-329B839F69D6}" destId="{68A2D2B0-3118-4C02-8E41-97D550D31EED}" srcOrd="1" destOrd="0" presId="urn:microsoft.com/office/officeart/2018/2/layout/IconLabelList"/>
    <dgm:cxn modelId="{999EE80A-220D-4406-9C72-AD0C0B2D9A4D}" type="presParOf" srcId="{1286BE7F-9EEB-4B19-9D02-329B839F69D6}" destId="{7593C347-DAE6-4D42-AB96-95323343B9BF}"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663AF-C98B-472C-B738-7E92019E9031}">
      <dsp:nvSpPr>
        <dsp:cNvPr id="0" name=""/>
        <dsp:cNvSpPr/>
      </dsp:nvSpPr>
      <dsp:spPr>
        <a:xfrm>
          <a:off x="691064" y="1428845"/>
          <a:ext cx="967572" cy="967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D6C69B-EE99-4189-A2E4-3F8F8CB3907D}">
      <dsp:nvSpPr>
        <dsp:cNvPr id="0" name=""/>
        <dsp:cNvSpPr/>
      </dsp:nvSpPr>
      <dsp:spPr>
        <a:xfrm>
          <a:off x="99769" y="2694390"/>
          <a:ext cx="21501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fr-BE" sz="1500" kern="1200" dirty="0">
              <a:solidFill>
                <a:srgbClr val="002060"/>
              </a:solidFill>
            </a:rPr>
            <a:t>Modifiez vos mots de passe </a:t>
          </a:r>
          <a:endParaRPr lang="en-US" sz="1500" kern="1200" dirty="0">
            <a:solidFill>
              <a:srgbClr val="002060"/>
            </a:solidFill>
          </a:endParaRPr>
        </a:p>
      </dsp:txBody>
      <dsp:txXfrm>
        <a:off x="99769" y="2694390"/>
        <a:ext cx="2150161" cy="720000"/>
      </dsp:txXfrm>
    </dsp:sp>
    <dsp:sp modelId="{C335DDA0-FA93-4395-8203-B8EE79CB6944}">
      <dsp:nvSpPr>
        <dsp:cNvPr id="0" name=""/>
        <dsp:cNvSpPr/>
      </dsp:nvSpPr>
      <dsp:spPr>
        <a:xfrm>
          <a:off x="3217503" y="1428845"/>
          <a:ext cx="967572" cy="967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3EACD9-8CB4-4635-AEC2-C3B71EDF2AB1}">
      <dsp:nvSpPr>
        <dsp:cNvPr id="0" name=""/>
        <dsp:cNvSpPr/>
      </dsp:nvSpPr>
      <dsp:spPr>
        <a:xfrm>
          <a:off x="2626209" y="2694390"/>
          <a:ext cx="21501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fr-BE" sz="1500" kern="1200" dirty="0">
              <a:solidFill>
                <a:srgbClr val="002060"/>
              </a:solidFill>
            </a:rPr>
            <a:t>Avertissez vos contacts le plus vite possible</a:t>
          </a:r>
          <a:endParaRPr lang="en-US" sz="1500" kern="1200" dirty="0">
            <a:solidFill>
              <a:srgbClr val="002060"/>
            </a:solidFill>
          </a:endParaRPr>
        </a:p>
      </dsp:txBody>
      <dsp:txXfrm>
        <a:off x="2626209" y="2694390"/>
        <a:ext cx="2150161" cy="720000"/>
      </dsp:txXfrm>
    </dsp:sp>
    <dsp:sp modelId="{11A33F96-80C4-4A76-9454-F7A4F70860A0}">
      <dsp:nvSpPr>
        <dsp:cNvPr id="0" name=""/>
        <dsp:cNvSpPr/>
      </dsp:nvSpPr>
      <dsp:spPr>
        <a:xfrm>
          <a:off x="5743943" y="1428845"/>
          <a:ext cx="967572" cy="967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3C347-DAE6-4D42-AB96-95323343B9BF}">
      <dsp:nvSpPr>
        <dsp:cNvPr id="0" name=""/>
        <dsp:cNvSpPr/>
      </dsp:nvSpPr>
      <dsp:spPr>
        <a:xfrm>
          <a:off x="5152648" y="2694390"/>
          <a:ext cx="21501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fr-BE" sz="1500" kern="1200" dirty="0">
              <a:solidFill>
                <a:srgbClr val="002060"/>
              </a:solidFill>
            </a:rPr>
            <a:t>Si vous constatez une anomalie sur votre facture, contactez votre opérateur</a:t>
          </a:r>
          <a:endParaRPr lang="en-US" sz="1500" kern="1200" dirty="0">
            <a:solidFill>
              <a:srgbClr val="002060"/>
            </a:solidFill>
          </a:endParaRPr>
        </a:p>
      </dsp:txBody>
      <dsp:txXfrm>
        <a:off x="5152648" y="2694390"/>
        <a:ext cx="2150161"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0593-865D-477C-B522-E7F193963504}" type="datetimeFigureOut">
              <a:rPr lang="nl-BE" smtClean="0"/>
              <a:t>7/11/2022</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463F2-D70A-4A3F-AA86-68ADFB95B74C}" type="slidenum">
              <a:rPr lang="nl-BE" smtClean="0"/>
              <a:t>‹#›</a:t>
            </a:fld>
            <a:endParaRPr lang="nl-BE"/>
          </a:p>
        </p:txBody>
      </p:sp>
    </p:spTree>
    <p:extLst>
      <p:ext uri="{BB962C8B-B14F-4D97-AF65-F5344CB8AC3E}">
        <p14:creationId xmlns:p14="http://schemas.microsoft.com/office/powerpoint/2010/main" val="71143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59333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dirty="0">
                <a:solidFill>
                  <a:schemeClr val="bg1"/>
                </a:solidFill>
                <a:effectLst/>
                <a:latin typeface="Avenir Medium" panose="02000603020000020003" pitchFamily="2" charset="0"/>
                <a:ea typeface="Calibri" panose="020F0502020204030204" pitchFamily="34" charset="0"/>
                <a:cs typeface="Times New Roman" panose="02020603050405020304" pitchFamily="18" charset="0"/>
              </a:rPr>
              <a:t>On vous demande d’effectuer des mises à jour ? </a:t>
            </a:r>
          </a:p>
          <a:p>
            <a:endParaRPr lang="fr-BE" sz="1200" dirty="0">
              <a:solidFill>
                <a:schemeClr val="bg1"/>
              </a:solidFill>
              <a:effectLst/>
              <a:latin typeface="Avenir Medium" panose="02000603020000020003" pitchFamily="2" charset="0"/>
              <a:ea typeface="Calibri" panose="020F0502020204030204" pitchFamily="34" charset="0"/>
              <a:cs typeface="Times New Roman" panose="02020603050405020304" pitchFamily="18" charset="0"/>
            </a:endParaRPr>
          </a:p>
          <a:p>
            <a:r>
              <a:rPr lang="fr-BE" sz="1200" dirty="0">
                <a:solidFill>
                  <a:schemeClr val="bg1"/>
                </a:solidFill>
                <a:effectLst/>
                <a:latin typeface="Avenir Medium" panose="02000603020000020003" pitchFamily="2" charset="0"/>
                <a:ea typeface="Calibri" panose="020F0502020204030204" pitchFamily="34" charset="0"/>
                <a:cs typeface="Times New Roman" panose="02020603050405020304" pitchFamily="18" charset="0"/>
              </a:rPr>
              <a:t>Faites-le dès que possible. </a:t>
            </a:r>
          </a:p>
          <a:p>
            <a:r>
              <a:rPr lang="fr-BE" sz="1200" dirty="0">
                <a:solidFill>
                  <a:schemeClr val="bg1"/>
                </a:solidFill>
                <a:effectLst/>
                <a:latin typeface="Avenir Medium" panose="02000603020000020003" pitchFamily="2" charset="0"/>
                <a:ea typeface="Calibri" panose="020F0502020204030204" pitchFamily="34" charset="0"/>
                <a:cs typeface="Times New Roman" panose="02020603050405020304" pitchFamily="18" charset="0"/>
              </a:rPr>
              <a:t>Éteignez régulièrement votre smartphone. </a:t>
            </a:r>
          </a:p>
          <a:p>
            <a:endParaRPr lang="fr-BE" sz="1200" dirty="0">
              <a:solidFill>
                <a:schemeClr val="bg1"/>
              </a:solidFill>
              <a:latin typeface="Avenir Medium" panose="02000603020000020003" pitchFamily="2" charset="0"/>
              <a:ea typeface="Calibri" panose="020F0502020204030204" pitchFamily="34" charset="0"/>
              <a:cs typeface="Times New Roman" panose="02020603050405020304" pitchFamily="18" charset="0"/>
            </a:endParaRPr>
          </a:p>
          <a:p>
            <a:r>
              <a:rPr lang="fr-BE" sz="1200" dirty="0">
                <a:solidFill>
                  <a:schemeClr val="bg1"/>
                </a:solidFill>
                <a:effectLst/>
                <a:latin typeface="Avenir Medium" panose="02000603020000020003" pitchFamily="2" charset="0"/>
                <a:ea typeface="Calibri" panose="020F0502020204030204" pitchFamily="34" charset="0"/>
                <a:cs typeface="Times New Roman" panose="02020603050405020304" pitchFamily="18" charset="0"/>
              </a:rPr>
              <a:t>Lors du redémarrage, certaines mises à jour sont automatiques. </a:t>
            </a:r>
            <a:endParaRPr lang="nl-BE" sz="1200" dirty="0">
              <a:solidFill>
                <a:schemeClr val="bg1"/>
              </a:solidFill>
              <a:latin typeface="Avenir Medium" panose="02000603020000020003" pitchFamily="2" charset="0"/>
            </a:endParaRP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14</a:t>
            </a:fld>
            <a:endParaRPr lang="nl-BE"/>
          </a:p>
        </p:txBody>
      </p:sp>
    </p:spTree>
    <p:extLst>
      <p:ext uri="{BB962C8B-B14F-4D97-AF65-F5344CB8AC3E}">
        <p14:creationId xmlns:p14="http://schemas.microsoft.com/office/powerpoint/2010/main" val="181726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BE" sz="1200" dirty="0">
                <a:effectLst/>
                <a:latin typeface="Calibri" panose="020F0502020204030204" pitchFamily="34" charset="0"/>
                <a:ea typeface="Calibri" panose="020F0502020204030204" pitchFamily="34" charset="0"/>
                <a:cs typeface="Times New Roman" panose="02020603050405020304" pitchFamily="18" charset="0"/>
              </a:rPr>
              <a:t>Modifiez tous les mots de passe des comptes auxquels vous avez accès grâce à votre smartphone.</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BE" sz="1200" dirty="0">
                <a:effectLst/>
                <a:latin typeface="Calibri" panose="020F0502020204030204" pitchFamily="34" charset="0"/>
                <a:ea typeface="Calibri" panose="020F0502020204030204" pitchFamily="34" charset="0"/>
                <a:cs typeface="Times New Roman" panose="02020603050405020304" pitchFamily="18" charset="0"/>
              </a:rPr>
              <a:t>Il se peut qu'un SMS ait été envoyé à tous vos contacts en votre nom.  Avertissez vos contacts le plus vite possible.</a:t>
            </a:r>
          </a:p>
          <a:p>
            <a:pPr marL="342900" lvl="0" indent="-342900">
              <a:lnSpc>
                <a:spcPct val="107000"/>
              </a:lnSpc>
              <a:spcAft>
                <a:spcPts val="800"/>
              </a:spcAft>
              <a:buFont typeface="Symbol" panose="05050102010706020507" pitchFamily="18" charset="2"/>
              <a:buChar char=""/>
            </a:pPr>
            <a:r>
              <a:rPr lang="fr-BE" sz="1200" dirty="0">
                <a:effectLst/>
                <a:latin typeface="Calibri" panose="020F0502020204030204" pitchFamily="34" charset="0"/>
                <a:ea typeface="Calibri" panose="020F0502020204030204" pitchFamily="34" charset="0"/>
                <a:cs typeface="Times New Roman" panose="02020603050405020304" pitchFamily="18" charset="0"/>
              </a:rPr>
              <a:t>Si des messages ont été envoyés à partir de votre numéro de téléphone, vous ne le remarquerez peut-être pas immédiatement. Vous découvrirez que des messages ont été envoyés en masse sur votre décompte téléphonique.  Si vous constatez une anomalie sur votre facture, contactez votre opérateur. Ce n'est qu'après avoir supprimé l'application que votre numéro ne pourra plus être utilisé abusivement.</a:t>
            </a:r>
            <a:endParaRPr lang="nl-NL" dirty="0"/>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18</a:t>
            </a:fld>
            <a:endParaRPr lang="nl-BE"/>
          </a:p>
        </p:txBody>
      </p:sp>
    </p:spTree>
    <p:extLst>
      <p:ext uri="{BB962C8B-B14F-4D97-AF65-F5344CB8AC3E}">
        <p14:creationId xmlns:p14="http://schemas.microsoft.com/office/powerpoint/2010/main" val="297824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347327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140600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000" b="0" i="0" kern="1200" dirty="0">
              <a:solidFill>
                <a:schemeClr val="tx1"/>
              </a:solidFill>
              <a:effectLst/>
              <a:latin typeface="Nunito Light" charset="0"/>
              <a:ea typeface="+mn-ea"/>
              <a:cs typeface="+mn-cs"/>
            </a:endParaRPr>
          </a:p>
          <a:p>
            <a:pPr marL="342900" lvl="0" indent="-342900">
              <a:lnSpc>
                <a:spcPct val="107000"/>
              </a:lnSpc>
              <a:buFont typeface="Symbol" panose="05050102010706020507" pitchFamily="18"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Presque tous les citoyens de plus de 16 ans en ont un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Utilisation de plus en plus intensive des smartphones : plus d’applications, plus longtemps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Les enfants reçoivent leur premier smartphone de plus en plus tôt. Selon le rapport d'</a:t>
            </a:r>
            <a:r>
              <a:rPr lang="fr-BE" sz="1800" dirty="0" err="1">
                <a:effectLst/>
                <a:latin typeface="Calibri" panose="020F0502020204030204" pitchFamily="34" charset="0"/>
                <a:ea typeface="Calibri" panose="020F0502020204030204" pitchFamily="34" charset="0"/>
                <a:cs typeface="Times New Roman" panose="02020603050405020304" pitchFamily="18" charset="0"/>
              </a:rPr>
              <a:t>Apestaartjaren</a:t>
            </a:r>
            <a:r>
              <a:rPr lang="fr-BE" sz="1800" dirty="0">
                <a:effectLst/>
                <a:latin typeface="Calibri" panose="020F0502020204030204" pitchFamily="34" charset="0"/>
                <a:ea typeface="Calibri" panose="020F0502020204030204" pitchFamily="34" charset="0"/>
                <a:cs typeface="Times New Roman" panose="02020603050405020304" pitchFamily="18" charset="0"/>
              </a:rPr>
              <a:t> (2022), il semblerait que ce soit dès l'âge de 8 ans. A partir de 13 ans, chaque jeune semble être l'heureux propriétaire d'un smartphone.</a:t>
            </a:r>
            <a:endParaRPr lang="nl-BE" sz="1000" b="0" i="0" kern="1200" dirty="0">
              <a:solidFill>
                <a:schemeClr val="tx1"/>
              </a:solidFill>
              <a:effectLst/>
              <a:latin typeface="Nunito Light" charset="0"/>
              <a:ea typeface="+mn-ea"/>
              <a:cs typeface="+mn-cs"/>
            </a:endParaRPr>
          </a:p>
          <a:p>
            <a:endParaRPr lang="nl-BE" sz="1000" b="0" i="0" kern="1200" dirty="0">
              <a:solidFill>
                <a:schemeClr val="tx1"/>
              </a:solidFill>
              <a:effectLst/>
              <a:latin typeface="Nunito Light" charset="0"/>
              <a:ea typeface="+mn-ea"/>
              <a:cs typeface="+mn-cs"/>
            </a:endParaRPr>
          </a:p>
          <a:p>
            <a:endParaRPr lang="nl-BE"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60389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Le nombre de virus spécialement développés pour les smartphones augmente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Nous nous fions de plus en plus aux appareils mobiles, et les cybercriminels y voient l’occasion parfaite de mettre la main sur nos informations et notre argent, ou tout simplement de faire des dégâts. Dans cette perspective, ils développent un certain nombre de menaces spécialement conçues pour agir sur des plateformes mobiles :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les malwares mobiles.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Les </a:t>
            </a:r>
            <a:r>
              <a:rPr lang="nl-BE" sz="1800" b="1" dirty="0" err="1">
                <a:effectLst/>
                <a:latin typeface="Calibri" panose="020F0502020204030204" pitchFamily="34" charset="0"/>
                <a:ea typeface="Calibri" panose="020F0502020204030204" pitchFamily="34" charset="0"/>
                <a:cs typeface="Times New Roman" panose="02020603050405020304" pitchFamily="18" charset="0"/>
              </a:rPr>
              <a:t>malwares</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mobiles </a:t>
            </a:r>
            <a:r>
              <a:rPr lang="nl-BE" sz="1800" dirty="0">
                <a:effectLst/>
                <a:latin typeface="Calibri" panose="020F0502020204030204" pitchFamily="34" charset="0"/>
                <a:ea typeface="Calibri" panose="020F0502020204030204" pitchFamily="34" charset="0"/>
                <a:cs typeface="Times New Roman" panose="02020603050405020304" pitchFamily="18" charset="0"/>
              </a:rPr>
              <a:t>(</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ou</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fr-BE" sz="1800" dirty="0">
                <a:effectLst/>
                <a:latin typeface="Calibri" panose="020F0502020204030204" pitchFamily="34" charset="0"/>
                <a:ea typeface="Calibri" panose="020F0502020204030204" pitchFamily="34" charset="0"/>
                <a:cs typeface="Times New Roman" panose="02020603050405020304" pitchFamily="18" charset="0"/>
              </a:rPr>
              <a:t>virus pour appareils mobiles) sont des logiciels malveillants conçus spécifiquement pour les appareils mobiles, tels que les smartphones et les tablettes, dans le but d'accéder à des données privées. </a:t>
            </a: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5</a:t>
            </a:fld>
            <a:endParaRPr lang="nl-BE"/>
          </a:p>
        </p:txBody>
      </p:sp>
    </p:spTree>
    <p:extLst>
      <p:ext uri="{BB962C8B-B14F-4D97-AF65-F5344CB8AC3E}">
        <p14:creationId xmlns:p14="http://schemas.microsoft.com/office/powerpoint/2010/main" val="234627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ea typeface="Calibri" panose="020F0502020204030204" pitchFamily="34" charset="0"/>
                <a:cs typeface="Times New Roman" panose="02020603050405020304" pitchFamily="18" charset="0"/>
              </a:rPr>
              <a:t>La propagation du virus FLUBOT, qui a touché bon nombre d’internautes lambda, est sans aucun doute la cyberattaque qui a le plus inquiété le CCB en 2021 Des milliers de smartphones ont été infectés par ce virus en un rien de temps car les utilisateurs ont téléchargé une application par inadvertance. Le virus a ainsi pu se propager de manière invisible à tous les contacts des victimes.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6</a:t>
            </a:fld>
            <a:endParaRPr lang="nl-BE"/>
          </a:p>
        </p:txBody>
      </p:sp>
    </p:spTree>
    <p:extLst>
      <p:ext uri="{BB962C8B-B14F-4D97-AF65-F5344CB8AC3E}">
        <p14:creationId xmlns:p14="http://schemas.microsoft.com/office/powerpoint/2010/main" val="283602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Les </a:t>
            </a:r>
            <a:r>
              <a:rPr lang="fr-BE" sz="1800" dirty="0" err="1">
                <a:effectLst/>
                <a:latin typeface="Calibri" panose="020F0502020204030204" pitchFamily="34" charset="0"/>
                <a:ea typeface="Calibri" panose="020F0502020204030204" pitchFamily="34" charset="0"/>
                <a:cs typeface="Times New Roman" panose="02020603050405020304" pitchFamily="18" charset="0"/>
              </a:rPr>
              <a:t>appstore</a:t>
            </a:r>
            <a:r>
              <a:rPr lang="fr-BE" sz="1800" dirty="0">
                <a:effectLst/>
                <a:latin typeface="Calibri" panose="020F0502020204030204" pitchFamily="34" charset="0"/>
                <a:ea typeface="Calibri" panose="020F0502020204030204" pitchFamily="34" charset="0"/>
                <a:cs typeface="Times New Roman" panose="02020603050405020304" pitchFamily="18" charset="0"/>
              </a:rPr>
              <a:t> officiels sont l'App Store si vous utilisez un iPhone et le Google Play Store si vous utilisez une autre marque d'appareil. Avant de télécharger une application, vérifiez donc toujours d’où elle provient.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N'installez alors que des applications provenant d'une source officielle (Google Play, App Store) ou d'un fournisseur officiel (par exemple LG, Samsung, SONY, Amazon, etc.). N'installez jamais une application provenant d'une source que vous ne connaissez pas.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Google et Apple mettent tout en œuvre pour s'assurer que les applications qu'ils proposent ne contiennent pas de malwares. Même si quelqu'un parvient à proposer une application malveillante dans l'une de ces boutiques, Google ou Apple la détectera rapidement et agira en conséquence.  Les autres fournisseurs n'offrent pas les mêmes garanties de sécurité.</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10</a:t>
            </a:fld>
            <a:endParaRPr lang="nl-BE"/>
          </a:p>
        </p:txBody>
      </p:sp>
    </p:spTree>
    <p:extLst>
      <p:ext uri="{BB962C8B-B14F-4D97-AF65-F5344CB8AC3E}">
        <p14:creationId xmlns:p14="http://schemas.microsoft.com/office/powerpoint/2010/main" val="245606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ea typeface="Calibri" panose="020F0502020204030204" pitchFamily="34" charset="0"/>
                <a:cs typeface="Times New Roman" panose="02020603050405020304" pitchFamily="18" charset="0"/>
              </a:rPr>
              <a:t>Restez toujours très prudent lorsque vous recevez un e-mail ou un SMS vous demandant de télécharger une application. SI vous téléchargez une application par le biais d'un </a:t>
            </a:r>
            <a:r>
              <a:rPr lang="fr-BE" sz="1800" dirty="0" err="1">
                <a:effectLst/>
                <a:latin typeface="Calibri" panose="020F0502020204030204" pitchFamily="34" charset="0"/>
                <a:ea typeface="Calibri" panose="020F0502020204030204" pitchFamily="34" charset="0"/>
                <a:cs typeface="Times New Roman" panose="02020603050405020304" pitchFamily="18" charset="0"/>
              </a:rPr>
              <a:t>appstore</a:t>
            </a:r>
            <a:r>
              <a:rPr lang="fr-BE" sz="1800" dirty="0">
                <a:effectLst/>
                <a:latin typeface="Calibri" panose="020F0502020204030204" pitchFamily="34" charset="0"/>
                <a:ea typeface="Calibri" panose="020F0502020204030204" pitchFamily="34" charset="0"/>
                <a:cs typeface="Times New Roman" panose="02020603050405020304" pitchFamily="18" charset="0"/>
              </a:rPr>
              <a:t> peu sécurisé, il est probable que cette application soit dangereuse, voire que ce soit un virus.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11</a:t>
            </a:fld>
            <a:endParaRPr lang="nl-BE"/>
          </a:p>
        </p:txBody>
      </p:sp>
    </p:spTree>
    <p:extLst>
      <p:ext uri="{BB962C8B-B14F-4D97-AF65-F5344CB8AC3E}">
        <p14:creationId xmlns:p14="http://schemas.microsoft.com/office/powerpoint/2010/main" val="299237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ea typeface="Calibri" panose="020F0502020204030204" pitchFamily="34" charset="0"/>
                <a:cs typeface="Times New Roman" panose="02020603050405020304" pitchFamily="18" charset="0"/>
              </a:rPr>
              <a:t>Votre smartphone vous signale que l’application que vous essayez d'installer n’est pas fiable ? Arrêter immédiatement l'installation de l'application.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12</a:t>
            </a:fld>
            <a:endParaRPr lang="nl-BE"/>
          </a:p>
        </p:txBody>
      </p:sp>
    </p:spTree>
    <p:extLst>
      <p:ext uri="{BB962C8B-B14F-4D97-AF65-F5344CB8AC3E}">
        <p14:creationId xmlns:p14="http://schemas.microsoft.com/office/powerpoint/2010/main" val="3648321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ea typeface="Calibri" panose="020F0502020204030204" pitchFamily="34" charset="0"/>
                <a:cs typeface="Times New Roman" panose="02020603050405020304" pitchFamily="18" charset="0"/>
              </a:rPr>
              <a:t>L'installation d'une application nécessite souvent l'accès à d'autres données : par exemple, à vos photos, vos contacts ou votre localisation.  Autorisez cet accès uniquement si ces données sont nécessaires et utiles pour l’utilisation de l’application.  Une application « calculatrice » n'a pas vraiment besoin d'accéder à vos contacts, vos photos ou votre localisation.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687463F2-D70A-4A3F-AA86-68ADFB95B74C}" type="slidenum">
              <a:rPr lang="nl-BE" smtClean="0"/>
              <a:t>13</a:t>
            </a:fld>
            <a:endParaRPr lang="nl-BE"/>
          </a:p>
        </p:txBody>
      </p:sp>
    </p:spTree>
    <p:extLst>
      <p:ext uri="{BB962C8B-B14F-4D97-AF65-F5344CB8AC3E}">
        <p14:creationId xmlns:p14="http://schemas.microsoft.com/office/powerpoint/2010/main" val="321318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990D-BCD9-E742-9F7F-EB8A448B0C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F891F91C-DE32-9C41-9CDE-32E653AD9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6397BBF8-10A7-8549-A29D-8BFED2ADC764}"/>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5" name="Footer Placeholder 4">
            <a:extLst>
              <a:ext uri="{FF2B5EF4-FFF2-40B4-BE49-F238E27FC236}">
                <a16:creationId xmlns:a16="http://schemas.microsoft.com/office/drawing/2014/main" id="{4C8D193D-7C0D-D744-89A3-DC6392C51E8C}"/>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06DB9F0-304F-954D-A7DD-1B817395005B}"/>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325261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CB_Section_NL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1"/>
          </a:xfrm>
          <a:prstGeom prst="rect">
            <a:avLst/>
          </a:prstGeom>
        </p:spPr>
      </p:pic>
    </p:spTree>
    <p:extLst>
      <p:ext uri="{BB962C8B-B14F-4D97-AF65-F5344CB8AC3E}">
        <p14:creationId xmlns:p14="http://schemas.microsoft.com/office/powerpoint/2010/main" val="346850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CB_Section_FR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1"/>
          </a:xfrm>
          <a:prstGeom prst="rect">
            <a:avLst/>
          </a:prstGeom>
        </p:spPr>
      </p:pic>
    </p:spTree>
    <p:extLst>
      <p:ext uri="{BB962C8B-B14F-4D97-AF65-F5344CB8AC3E}">
        <p14:creationId xmlns:p14="http://schemas.microsoft.com/office/powerpoint/2010/main" val="413445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CB_Section_EN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1"/>
          </a:xfrm>
          <a:prstGeom prst="rect">
            <a:avLst/>
          </a:prstGeom>
        </p:spPr>
      </p:pic>
    </p:spTree>
    <p:extLst>
      <p:ext uri="{BB962C8B-B14F-4D97-AF65-F5344CB8AC3E}">
        <p14:creationId xmlns:p14="http://schemas.microsoft.com/office/powerpoint/2010/main" val="323072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CB_Section_DE picture editable">
    <p:bg>
      <p:bgPr>
        <a:solidFill>
          <a:schemeClr val="tx1"/>
        </a:solid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6" name="Tijdelijke aanduiding voor afbeelding 15">
            <a:extLst>
              <a:ext uri="{FF2B5EF4-FFF2-40B4-BE49-F238E27FC236}">
                <a16:creationId xmlns:a16="http://schemas.microsoft.com/office/drawing/2014/main" id="{BD3D1D37-1CFD-A891-3B74-301DAB674FA0}"/>
              </a:ext>
            </a:extLst>
          </p:cNvPr>
          <p:cNvSpPr>
            <a:spLocks noGrp="1"/>
          </p:cNvSpPr>
          <p:nvPr>
            <p:ph type="pic" sz="quarter" idx="13"/>
          </p:nvPr>
        </p:nvSpPr>
        <p:spPr>
          <a:xfrm>
            <a:off x="0" y="0"/>
            <a:ext cx="12192000" cy="6858000"/>
          </a:xfrm>
          <a:noFill/>
          <a:ln>
            <a:noFill/>
          </a:ln>
        </p:spPr>
        <p:txBody>
          <a:bodyPr/>
          <a:lstStyle>
            <a:lvl1pPr algn="ctr">
              <a:defRPr>
                <a:solidFill>
                  <a:schemeClr val="bg1"/>
                </a:solidFill>
              </a:defRPr>
            </a:lvl1pPr>
          </a:lstStyle>
          <a:p>
            <a:endParaRPr lang="nl-NL"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1969096" y="997817"/>
            <a:ext cx="4231680" cy="1508872"/>
          </a:xfrm>
          <a:prstGeom prst="rect">
            <a:avLst/>
          </a:prstGeom>
        </p:spPr>
      </p:pic>
    </p:spTree>
    <p:extLst>
      <p:ext uri="{BB962C8B-B14F-4D97-AF65-F5344CB8AC3E}">
        <p14:creationId xmlns:p14="http://schemas.microsoft.com/office/powerpoint/2010/main" val="2161738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CB_Section_picture_logos">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spTree>
    <p:extLst>
      <p:ext uri="{BB962C8B-B14F-4D97-AF65-F5344CB8AC3E}">
        <p14:creationId xmlns:p14="http://schemas.microsoft.com/office/powerpoint/2010/main" val="352093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CB_Section_NL picture_and_titlt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1359877"/>
            <a:ext cx="4876800" cy="280117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spTree>
    <p:extLst>
      <p:ext uri="{BB962C8B-B14F-4D97-AF65-F5344CB8AC3E}">
        <p14:creationId xmlns:p14="http://schemas.microsoft.com/office/powerpoint/2010/main" val="1066519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CB_Section_NL picture_only">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1359877"/>
            <a:ext cx="4876800" cy="280117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Tree>
    <p:extLst>
      <p:ext uri="{BB962C8B-B14F-4D97-AF65-F5344CB8AC3E}">
        <p14:creationId xmlns:p14="http://schemas.microsoft.com/office/powerpoint/2010/main" val="2832105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1579-74A7-0F49-AEA8-45C4F305061F}"/>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62A1E734-76D2-D946-9A97-045834E109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F1CBBA08-51F7-EF4A-A531-6C6CDB2715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9AEDAB32-8215-424D-8F9C-3C000032BAF8}"/>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6" name="Footer Placeholder 5">
            <a:extLst>
              <a:ext uri="{FF2B5EF4-FFF2-40B4-BE49-F238E27FC236}">
                <a16:creationId xmlns:a16="http://schemas.microsoft.com/office/drawing/2014/main" id="{3824C7AD-83CB-F74E-8B7B-0F97B77C94CB}"/>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3D4FE63-4B2F-214C-B60F-8725B805E65C}"/>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1896739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28C6-5408-054B-8BEC-A31B021C7AC5}"/>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D78C303C-6338-1C48-AB9C-278954CD7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99C245-785C-9649-A094-C65473216FB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EC95E7B7-C8DD-2C44-9827-D026837F60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F2FFE3-B778-104B-B4D5-D1CFB539EB8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3B5E83DC-58D1-9F4D-9BB4-6407664A906C}"/>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8" name="Footer Placeholder 7">
            <a:extLst>
              <a:ext uri="{FF2B5EF4-FFF2-40B4-BE49-F238E27FC236}">
                <a16:creationId xmlns:a16="http://schemas.microsoft.com/office/drawing/2014/main" id="{72D0D95C-D30F-1E42-A3AD-DD5202B31F2F}"/>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CEDC8A3B-88E4-354E-883F-BCEEE139FE2C}"/>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249483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text+photo_right_01">
    <p:bg>
      <p:bgPr>
        <a:solidFill>
          <a:schemeClr val="accent1">
            <a:alpha val="20000"/>
          </a:schemeClr>
        </a:solidFill>
        <a:effectLst/>
      </p:bgPr>
    </p:bg>
    <p:spTree>
      <p:nvGrpSpPr>
        <p:cNvPr id="1" name=""/>
        <p:cNvGrpSpPr/>
        <p:nvPr/>
      </p:nvGrpSpPr>
      <p:grpSpPr>
        <a:xfrm>
          <a:off x="0" y="0"/>
          <a:ext cx="0" cy="0"/>
          <a:chOff x="0" y="0"/>
          <a:chExt cx="0" cy="0"/>
        </a:xfrm>
      </p:grpSpPr>
      <p:pic>
        <p:nvPicPr>
          <p:cNvPr id="10" name="Tijdelijke aanduiding voor afbeelding 5" descr="Afbeelding met person, persoon, binnen, plafond&#10;&#10;Automatisch gegenereerde beschrijving">
            <a:extLst>
              <a:ext uri="{FF2B5EF4-FFF2-40B4-BE49-F238E27FC236}">
                <a16:creationId xmlns:a16="http://schemas.microsoft.com/office/drawing/2014/main" id="{3940C9D3-29DE-41AE-D1C5-97FAA5C4A338}"/>
              </a:ext>
            </a:extLst>
          </p:cNvPr>
          <p:cNvPicPr>
            <a:picLocks noChangeAspect="1"/>
          </p:cNvPicPr>
          <p:nvPr userDrawn="1"/>
        </p:nvPicPr>
        <p:blipFill rotWithShape="1">
          <a:blip r:embed="rId2">
            <a:alphaModFix amt="81000"/>
          </a:blip>
          <a:srcRect l="47492" t="2726" r="11805" b="2726"/>
          <a:stretch/>
        </p:blipFill>
        <p:spPr>
          <a:xfrm>
            <a:off x="8167817" y="0"/>
            <a:ext cx="4024184" cy="6858000"/>
          </a:xfrm>
          <a:prstGeom prst="rect">
            <a:avLst/>
          </a:prstGeom>
        </p:spPr>
      </p:pic>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6044869"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6044869"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3"/>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401312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CB_Section_NL">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8200" y="3062288"/>
            <a:ext cx="10515600" cy="1098766"/>
          </a:xfrm>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flipH="1">
            <a:off x="3745728" y="4377079"/>
            <a:ext cx="4700544" cy="804521"/>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descr="Shape&#10;&#10;Description automatically generated">
            <a:extLst>
              <a:ext uri="{FF2B5EF4-FFF2-40B4-BE49-F238E27FC236}">
                <a16:creationId xmlns:a16="http://schemas.microsoft.com/office/drawing/2014/main" id="{30593047-F3B5-8E4A-87BB-D7460BF33783}"/>
              </a:ext>
            </a:extLst>
          </p:cNvPr>
          <p:cNvPicPr>
            <a:picLocks noChangeAspect="1"/>
          </p:cNvPicPr>
          <p:nvPr userDrawn="1"/>
        </p:nvPicPr>
        <p:blipFill>
          <a:blip r:embed="rId6"/>
          <a:stretch>
            <a:fillRect/>
          </a:stretch>
        </p:blipFill>
        <p:spPr>
          <a:xfrm>
            <a:off x="3745728" y="997816"/>
            <a:ext cx="4700544" cy="1673678"/>
          </a:xfrm>
          <a:prstGeom prst="rect">
            <a:avLst/>
          </a:prstGeom>
        </p:spPr>
      </p:pic>
    </p:spTree>
    <p:extLst>
      <p:ext uri="{BB962C8B-B14F-4D97-AF65-F5344CB8AC3E}">
        <p14:creationId xmlns:p14="http://schemas.microsoft.com/office/powerpoint/2010/main" val="2679476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text+photo_right_02">
    <p:bg>
      <p:bgPr>
        <a:solidFill>
          <a:schemeClr val="accent1">
            <a:alpha val="20000"/>
          </a:schemeClr>
        </a:solidFill>
        <a:effectLst/>
      </p:bgPr>
    </p:bg>
    <p:spTree>
      <p:nvGrpSpPr>
        <p:cNvPr id="1" name=""/>
        <p:cNvGrpSpPr/>
        <p:nvPr/>
      </p:nvGrpSpPr>
      <p:grpSpPr>
        <a:xfrm>
          <a:off x="0" y="0"/>
          <a:ext cx="0" cy="0"/>
          <a:chOff x="0" y="0"/>
          <a:chExt cx="0" cy="0"/>
        </a:xfrm>
      </p:grpSpPr>
      <p:pic>
        <p:nvPicPr>
          <p:cNvPr id="10" name="Tijdelijke aanduiding voor afbeelding 5" descr="Afbeelding met person, persoon, binnen, plafond&#10;&#10;Automatisch gegenereerde beschrijving">
            <a:extLst>
              <a:ext uri="{FF2B5EF4-FFF2-40B4-BE49-F238E27FC236}">
                <a16:creationId xmlns:a16="http://schemas.microsoft.com/office/drawing/2014/main" id="{3940C9D3-29DE-41AE-D1C5-97FAA5C4A338}"/>
              </a:ext>
            </a:extLst>
          </p:cNvPr>
          <p:cNvPicPr>
            <a:picLocks noChangeAspect="1"/>
          </p:cNvPicPr>
          <p:nvPr userDrawn="1"/>
        </p:nvPicPr>
        <p:blipFill rotWithShape="1">
          <a:blip r:embed="rId2">
            <a:alphaModFix amt="81000"/>
          </a:blip>
          <a:srcRect l="33994" t="2726" r="11805" b="2726"/>
          <a:stretch/>
        </p:blipFill>
        <p:spPr>
          <a:xfrm>
            <a:off x="6833286" y="0"/>
            <a:ext cx="5358715" cy="6858000"/>
          </a:xfrm>
          <a:prstGeom prst="rect">
            <a:avLst/>
          </a:prstGeom>
        </p:spPr>
      </p:pic>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4537345"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4537345"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3"/>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2337681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text+photo_left">
    <p:bg>
      <p:bgPr>
        <a:solidFill>
          <a:schemeClr val="accent1">
            <a:alpha val="20000"/>
          </a:schemeClr>
        </a:solidFill>
        <a:effectLst/>
      </p:bgPr>
    </p:bg>
    <p:spTree>
      <p:nvGrpSpPr>
        <p:cNvPr id="1" name=""/>
        <p:cNvGrpSpPr/>
        <p:nvPr/>
      </p:nvGrpSpPr>
      <p:grpSpPr>
        <a:xfrm>
          <a:off x="0" y="0"/>
          <a:ext cx="0" cy="0"/>
          <a:chOff x="0" y="0"/>
          <a:chExt cx="0" cy="0"/>
        </a:xfrm>
      </p:grpSpPr>
      <p:pic>
        <p:nvPicPr>
          <p:cNvPr id="10" name="Tijdelijke aanduiding voor afbeelding 5" descr="Afbeelding met person, persoon, binnen, plafond&#10;&#10;Automatisch gegenereerde beschrijving">
            <a:extLst>
              <a:ext uri="{FF2B5EF4-FFF2-40B4-BE49-F238E27FC236}">
                <a16:creationId xmlns:a16="http://schemas.microsoft.com/office/drawing/2014/main" id="{3940C9D3-29DE-41AE-D1C5-97FAA5C4A338}"/>
              </a:ext>
            </a:extLst>
          </p:cNvPr>
          <p:cNvPicPr>
            <a:picLocks noChangeAspect="1"/>
          </p:cNvPicPr>
          <p:nvPr userDrawn="1"/>
        </p:nvPicPr>
        <p:blipFill rotWithShape="1">
          <a:blip r:embed="rId2">
            <a:alphaModFix amt="81000"/>
          </a:blip>
          <a:srcRect l="44415" t="2726" r="11805" b="2726"/>
          <a:stretch/>
        </p:blipFill>
        <p:spPr>
          <a:xfrm>
            <a:off x="0" y="0"/>
            <a:ext cx="4328359" cy="6858000"/>
          </a:xfrm>
          <a:prstGeom prst="rect">
            <a:avLst/>
          </a:prstGeom>
        </p:spPr>
      </p:pic>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5978882" y="365125"/>
            <a:ext cx="5537616"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5978882" y="1965434"/>
            <a:ext cx="5537616"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3"/>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2315842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text+photo_right_editable">
    <p:bg>
      <p:bgPr>
        <a:solidFill>
          <a:schemeClr val="accent1">
            <a:alpha val="20000"/>
          </a:schemeClr>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5544A1FD-6903-0B58-12C4-45348449F070}"/>
              </a:ext>
            </a:extLst>
          </p:cNvPr>
          <p:cNvSpPr>
            <a:spLocks noGrp="1"/>
          </p:cNvSpPr>
          <p:nvPr>
            <p:ph type="pic" sz="quarter" idx="14"/>
          </p:nvPr>
        </p:nvSpPr>
        <p:spPr>
          <a:xfrm>
            <a:off x="8167814" y="0"/>
            <a:ext cx="4024185" cy="7145338"/>
          </a:xfrm>
        </p:spPr>
        <p:txBody>
          <a:bodyPr/>
          <a:lstStyle/>
          <a:p>
            <a:endParaRPr lang="nl-NL"/>
          </a:p>
        </p:txBody>
      </p:sp>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6044869"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6044869"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2"/>
          <a:srcRect t="-3534" b="-7064"/>
          <a:stretch/>
        </p:blipFill>
        <p:spPr>
          <a:xfrm>
            <a:off x="10762423" y="6008827"/>
            <a:ext cx="1261327" cy="695046"/>
          </a:xfrm>
          <a:prstGeom prst="rect">
            <a:avLst/>
          </a:prstGeom>
        </p:spPr>
      </p:pic>
    </p:spTree>
    <p:extLst>
      <p:ext uri="{BB962C8B-B14F-4D97-AF65-F5344CB8AC3E}">
        <p14:creationId xmlns:p14="http://schemas.microsoft.com/office/powerpoint/2010/main" val="6903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text+photo_right_01">
    <p:bg>
      <p:bgPr>
        <a:solidFill>
          <a:schemeClr val="accent1">
            <a:alpha val="20000"/>
          </a:schemeClr>
        </a:solidFill>
        <a:effectLst/>
      </p:bgPr>
    </p:bg>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1912882" y="365125"/>
            <a:ext cx="6044869"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1912882" y="1965434"/>
            <a:ext cx="6044869"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2"/>
          <a:srcRect t="-3534" b="-7064"/>
          <a:stretch/>
        </p:blipFill>
        <p:spPr>
          <a:xfrm>
            <a:off x="10762423" y="6008827"/>
            <a:ext cx="1261327" cy="695046"/>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A2D7182A-4ECE-2CB8-5E91-EC2767EC078D}"/>
              </a:ext>
            </a:extLst>
          </p:cNvPr>
          <p:cNvPicPr>
            <a:picLocks noChangeAspect="1"/>
          </p:cNvPicPr>
          <p:nvPr userDrawn="1"/>
        </p:nvPicPr>
        <p:blipFill>
          <a:blip r:embed="rId3"/>
          <a:stretch>
            <a:fillRect/>
          </a:stretch>
        </p:blipFill>
        <p:spPr>
          <a:xfrm>
            <a:off x="7874798" y="-574509"/>
            <a:ext cx="3048264" cy="1018120"/>
          </a:xfrm>
          <a:prstGeom prst="rect">
            <a:avLst/>
          </a:prstGeom>
        </p:spPr>
      </p:pic>
      <p:pic>
        <p:nvPicPr>
          <p:cNvPr id="11" name="Afbeelding 10">
            <a:extLst>
              <a:ext uri="{FF2B5EF4-FFF2-40B4-BE49-F238E27FC236}">
                <a16:creationId xmlns:a16="http://schemas.microsoft.com/office/drawing/2014/main" id="{E2CF6302-29A9-29AB-F2AF-21396D4CA554}"/>
              </a:ext>
            </a:extLst>
          </p:cNvPr>
          <p:cNvPicPr>
            <a:picLocks noChangeAspect="1"/>
          </p:cNvPicPr>
          <p:nvPr userDrawn="1"/>
        </p:nvPicPr>
        <p:blipFill>
          <a:blip r:embed="rId4"/>
          <a:srcRect/>
          <a:stretch/>
        </p:blipFill>
        <p:spPr>
          <a:xfrm>
            <a:off x="8554889" y="596011"/>
            <a:ext cx="3048264" cy="1018120"/>
          </a:xfrm>
          <a:prstGeom prst="rect">
            <a:avLst/>
          </a:prstGeom>
        </p:spPr>
      </p:pic>
      <p:pic>
        <p:nvPicPr>
          <p:cNvPr id="12" name="Afbeelding 11">
            <a:extLst>
              <a:ext uri="{FF2B5EF4-FFF2-40B4-BE49-F238E27FC236}">
                <a16:creationId xmlns:a16="http://schemas.microsoft.com/office/drawing/2014/main" id="{F8F2A23E-B748-8A96-8942-B236CFE435A4}"/>
              </a:ext>
            </a:extLst>
          </p:cNvPr>
          <p:cNvPicPr>
            <a:picLocks noChangeAspect="1"/>
          </p:cNvPicPr>
          <p:nvPr userDrawn="1"/>
        </p:nvPicPr>
        <p:blipFill>
          <a:blip r:embed="rId5"/>
          <a:srcRect/>
          <a:stretch/>
        </p:blipFill>
        <p:spPr>
          <a:xfrm>
            <a:off x="8435435" y="1736961"/>
            <a:ext cx="3048264" cy="1018120"/>
          </a:xfrm>
          <a:prstGeom prst="rect">
            <a:avLst/>
          </a:prstGeom>
        </p:spPr>
      </p:pic>
      <p:pic>
        <p:nvPicPr>
          <p:cNvPr id="13" name="Afbeelding 12">
            <a:extLst>
              <a:ext uri="{FF2B5EF4-FFF2-40B4-BE49-F238E27FC236}">
                <a16:creationId xmlns:a16="http://schemas.microsoft.com/office/drawing/2014/main" id="{34504E1C-1402-C780-6844-5B4CD08A2762}"/>
              </a:ext>
            </a:extLst>
          </p:cNvPr>
          <p:cNvPicPr>
            <a:picLocks noChangeAspect="1"/>
          </p:cNvPicPr>
          <p:nvPr userDrawn="1"/>
        </p:nvPicPr>
        <p:blipFill>
          <a:blip r:embed="rId6"/>
          <a:srcRect/>
          <a:stretch/>
        </p:blipFill>
        <p:spPr>
          <a:xfrm>
            <a:off x="8217127" y="2840836"/>
            <a:ext cx="3048264" cy="1018120"/>
          </a:xfrm>
          <a:prstGeom prst="rect">
            <a:avLst/>
          </a:prstGeom>
        </p:spPr>
      </p:pic>
      <p:pic>
        <p:nvPicPr>
          <p:cNvPr id="14" name="Afbeelding 13">
            <a:extLst>
              <a:ext uri="{FF2B5EF4-FFF2-40B4-BE49-F238E27FC236}">
                <a16:creationId xmlns:a16="http://schemas.microsoft.com/office/drawing/2014/main" id="{27C6AEDE-9F00-D379-4E45-486FD53AB946}"/>
              </a:ext>
            </a:extLst>
          </p:cNvPr>
          <p:cNvPicPr>
            <a:picLocks noChangeAspect="1"/>
          </p:cNvPicPr>
          <p:nvPr userDrawn="1"/>
        </p:nvPicPr>
        <p:blipFill>
          <a:blip r:embed="rId7"/>
          <a:srcRect/>
          <a:stretch/>
        </p:blipFill>
        <p:spPr>
          <a:xfrm>
            <a:off x="8513693" y="3990015"/>
            <a:ext cx="3048264" cy="1018120"/>
          </a:xfrm>
          <a:prstGeom prst="rect">
            <a:avLst/>
          </a:prstGeom>
        </p:spPr>
      </p:pic>
    </p:spTree>
    <p:extLst>
      <p:ext uri="{BB962C8B-B14F-4D97-AF65-F5344CB8AC3E}">
        <p14:creationId xmlns:p14="http://schemas.microsoft.com/office/powerpoint/2010/main" val="2879562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text+photo_right_01">
    <p:bg>
      <p:bgPr>
        <a:solidFill>
          <a:schemeClr val="accent1">
            <a:alpha val="20000"/>
          </a:schemeClr>
        </a:solidFill>
        <a:effectLst/>
      </p:bgPr>
    </p:bg>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420DA0B4-A4E1-870C-57E7-1335B89D4EF5}"/>
              </a:ext>
            </a:extLst>
          </p:cNvPr>
          <p:cNvSpPr/>
          <p:nvPr userDrawn="1"/>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F233C26C-31DF-8B4D-9035-9B9237B7EBDE}"/>
              </a:ext>
            </a:extLst>
          </p:cNvPr>
          <p:cNvSpPr>
            <a:spLocks noGrp="1"/>
          </p:cNvSpPr>
          <p:nvPr>
            <p:ph type="title" hasCustomPrompt="1"/>
          </p:nvPr>
        </p:nvSpPr>
        <p:spPr>
          <a:xfrm>
            <a:off x="5962295" y="365125"/>
            <a:ext cx="5504775" cy="1221937"/>
          </a:xfrm>
        </p:spPr>
        <p:txBody>
          <a:bodyPr anchor="b" anchorCtr="0"/>
          <a:lstStyle>
            <a:lvl1pPr algn="l">
              <a:defRPr>
                <a:solidFill>
                  <a:schemeClr val="accent2"/>
                </a:solidFill>
              </a:defRPr>
            </a:lvl1pPr>
          </a:lstStyle>
          <a:p>
            <a:r>
              <a:rPr lang="en-GB" dirty="0"/>
              <a:t>Click to edit Master title style</a:t>
            </a:r>
            <a:endParaRPr lang="en-BE" dirty="0"/>
          </a:p>
        </p:txBody>
      </p:sp>
      <p:sp>
        <p:nvSpPr>
          <p:cNvPr id="7" name="Tijdelijke aanduiding voor tekst 6">
            <a:extLst>
              <a:ext uri="{FF2B5EF4-FFF2-40B4-BE49-F238E27FC236}">
                <a16:creationId xmlns:a16="http://schemas.microsoft.com/office/drawing/2014/main" id="{08176C74-7907-0C0B-9827-9935CFD8D4DA}"/>
              </a:ext>
            </a:extLst>
          </p:cNvPr>
          <p:cNvSpPr>
            <a:spLocks noGrp="1"/>
          </p:cNvSpPr>
          <p:nvPr>
            <p:ph type="body" sz="quarter" idx="13"/>
          </p:nvPr>
        </p:nvSpPr>
        <p:spPr>
          <a:xfrm>
            <a:off x="5962295" y="1965434"/>
            <a:ext cx="5504775" cy="439091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Picture 11">
            <a:extLst>
              <a:ext uri="{FF2B5EF4-FFF2-40B4-BE49-F238E27FC236}">
                <a16:creationId xmlns:a16="http://schemas.microsoft.com/office/drawing/2014/main" id="{01A0D06A-C391-3CC5-76F0-8F12D3ED4B3B}"/>
              </a:ext>
            </a:extLst>
          </p:cNvPr>
          <p:cNvPicPr>
            <a:picLocks noChangeAspect="1"/>
          </p:cNvPicPr>
          <p:nvPr userDrawn="1"/>
        </p:nvPicPr>
        <p:blipFill rotWithShape="1">
          <a:blip r:embed="rId2"/>
          <a:srcRect t="-3534" b="-7064"/>
          <a:stretch/>
        </p:blipFill>
        <p:spPr>
          <a:xfrm>
            <a:off x="10762423" y="6008827"/>
            <a:ext cx="1261327" cy="695046"/>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A2D7182A-4ECE-2CB8-5E91-EC2767EC078D}"/>
              </a:ext>
            </a:extLst>
          </p:cNvPr>
          <p:cNvPicPr>
            <a:picLocks noChangeAspect="1"/>
          </p:cNvPicPr>
          <p:nvPr userDrawn="1"/>
        </p:nvPicPr>
        <p:blipFill>
          <a:blip r:embed="rId3"/>
          <a:stretch>
            <a:fillRect/>
          </a:stretch>
        </p:blipFill>
        <p:spPr>
          <a:xfrm>
            <a:off x="1301004" y="-574509"/>
            <a:ext cx="3048264" cy="1018120"/>
          </a:xfrm>
          <a:prstGeom prst="rect">
            <a:avLst/>
          </a:prstGeom>
        </p:spPr>
      </p:pic>
      <p:pic>
        <p:nvPicPr>
          <p:cNvPr id="11" name="Afbeelding 10">
            <a:extLst>
              <a:ext uri="{FF2B5EF4-FFF2-40B4-BE49-F238E27FC236}">
                <a16:creationId xmlns:a16="http://schemas.microsoft.com/office/drawing/2014/main" id="{E2CF6302-29A9-29AB-F2AF-21396D4CA554}"/>
              </a:ext>
            </a:extLst>
          </p:cNvPr>
          <p:cNvPicPr>
            <a:picLocks noChangeAspect="1"/>
          </p:cNvPicPr>
          <p:nvPr userDrawn="1"/>
        </p:nvPicPr>
        <p:blipFill>
          <a:blip r:embed="rId4"/>
          <a:srcRect/>
          <a:stretch/>
        </p:blipFill>
        <p:spPr>
          <a:xfrm>
            <a:off x="1981095" y="596011"/>
            <a:ext cx="3048264" cy="1018120"/>
          </a:xfrm>
          <a:prstGeom prst="rect">
            <a:avLst/>
          </a:prstGeom>
        </p:spPr>
      </p:pic>
      <p:pic>
        <p:nvPicPr>
          <p:cNvPr id="12" name="Afbeelding 11">
            <a:extLst>
              <a:ext uri="{FF2B5EF4-FFF2-40B4-BE49-F238E27FC236}">
                <a16:creationId xmlns:a16="http://schemas.microsoft.com/office/drawing/2014/main" id="{F8F2A23E-B748-8A96-8942-B236CFE435A4}"/>
              </a:ext>
            </a:extLst>
          </p:cNvPr>
          <p:cNvPicPr>
            <a:picLocks noChangeAspect="1"/>
          </p:cNvPicPr>
          <p:nvPr userDrawn="1"/>
        </p:nvPicPr>
        <p:blipFill>
          <a:blip r:embed="rId5"/>
          <a:srcRect/>
          <a:stretch/>
        </p:blipFill>
        <p:spPr>
          <a:xfrm>
            <a:off x="1861641" y="1736961"/>
            <a:ext cx="3048264" cy="1018120"/>
          </a:xfrm>
          <a:prstGeom prst="rect">
            <a:avLst/>
          </a:prstGeom>
        </p:spPr>
      </p:pic>
      <p:pic>
        <p:nvPicPr>
          <p:cNvPr id="13" name="Afbeelding 12">
            <a:extLst>
              <a:ext uri="{FF2B5EF4-FFF2-40B4-BE49-F238E27FC236}">
                <a16:creationId xmlns:a16="http://schemas.microsoft.com/office/drawing/2014/main" id="{34504E1C-1402-C780-6844-5B4CD08A2762}"/>
              </a:ext>
            </a:extLst>
          </p:cNvPr>
          <p:cNvPicPr>
            <a:picLocks noChangeAspect="1"/>
          </p:cNvPicPr>
          <p:nvPr userDrawn="1"/>
        </p:nvPicPr>
        <p:blipFill>
          <a:blip r:embed="rId6"/>
          <a:srcRect/>
          <a:stretch/>
        </p:blipFill>
        <p:spPr>
          <a:xfrm>
            <a:off x="1643333" y="2840836"/>
            <a:ext cx="3048264" cy="1018120"/>
          </a:xfrm>
          <a:prstGeom prst="rect">
            <a:avLst/>
          </a:prstGeom>
        </p:spPr>
      </p:pic>
      <p:pic>
        <p:nvPicPr>
          <p:cNvPr id="14" name="Afbeelding 13">
            <a:extLst>
              <a:ext uri="{FF2B5EF4-FFF2-40B4-BE49-F238E27FC236}">
                <a16:creationId xmlns:a16="http://schemas.microsoft.com/office/drawing/2014/main" id="{27C6AEDE-9F00-D379-4E45-486FD53AB946}"/>
              </a:ext>
            </a:extLst>
          </p:cNvPr>
          <p:cNvPicPr>
            <a:picLocks noChangeAspect="1"/>
          </p:cNvPicPr>
          <p:nvPr userDrawn="1"/>
        </p:nvPicPr>
        <p:blipFill>
          <a:blip r:embed="rId7"/>
          <a:srcRect/>
          <a:stretch/>
        </p:blipFill>
        <p:spPr>
          <a:xfrm>
            <a:off x="1939899" y="3990015"/>
            <a:ext cx="3048264" cy="1018120"/>
          </a:xfrm>
          <a:prstGeom prst="rect">
            <a:avLst/>
          </a:prstGeom>
        </p:spPr>
      </p:pic>
    </p:spTree>
    <p:extLst>
      <p:ext uri="{BB962C8B-B14F-4D97-AF65-F5344CB8AC3E}">
        <p14:creationId xmlns:p14="http://schemas.microsoft.com/office/powerpoint/2010/main" val="397133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F0E92-3E62-8942-A704-3C8FC816CAA7}"/>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3" name="Footer Placeholder 2">
            <a:extLst>
              <a:ext uri="{FF2B5EF4-FFF2-40B4-BE49-F238E27FC236}">
                <a16:creationId xmlns:a16="http://schemas.microsoft.com/office/drawing/2014/main" id="{82EF1F03-3EC0-BD4B-8327-25AB37F1786A}"/>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B5AD3BA7-B45A-7147-B1BB-5CDA877EDA67}"/>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89846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1372-68C4-0E45-9876-A4AD1E5E76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B983125F-B8E3-BA45-A978-BF691953F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25C10095-E5C5-7D46-AE6F-1068133E8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9BA6B4-93C7-9448-A361-AB3233D8BC3B}"/>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6" name="Footer Placeholder 5">
            <a:extLst>
              <a:ext uri="{FF2B5EF4-FFF2-40B4-BE49-F238E27FC236}">
                <a16:creationId xmlns:a16="http://schemas.microsoft.com/office/drawing/2014/main" id="{5F25A9BB-205B-8542-B3EB-33C804816E8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6CD9DD6-C4EB-2643-888F-324F32255C66}"/>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2816380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8CC5-755E-0144-8657-8BAA13C060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ACDF6DBA-BC44-914F-8994-3E8320BEFB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5162A4C-88EA-8540-9282-88E89C5EA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9456CA-916C-4B41-A035-7E7A774DBCA5}"/>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6" name="Footer Placeholder 5">
            <a:extLst>
              <a:ext uri="{FF2B5EF4-FFF2-40B4-BE49-F238E27FC236}">
                <a16:creationId xmlns:a16="http://schemas.microsoft.com/office/drawing/2014/main" id="{B2B99FC0-A63B-E94C-B0EC-4989F933307A}"/>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1BC2FBA-CA01-B243-BEC7-E997E0E96320}"/>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2797525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94AC-7308-C747-BBC6-C2B51EAAD2C8}"/>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877686E9-0E4A-AA49-8BB3-3C2A52AA5D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6FA5E71-D432-7343-96B0-44487EB09E8E}"/>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5" name="Footer Placeholder 4">
            <a:extLst>
              <a:ext uri="{FF2B5EF4-FFF2-40B4-BE49-F238E27FC236}">
                <a16:creationId xmlns:a16="http://schemas.microsoft.com/office/drawing/2014/main" id="{2FCF451B-E738-7945-893E-85A55E9A6A8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2D2B41F-D5C6-3143-805C-6D027864A2BC}"/>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390396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C14DF9-8B5B-2847-9F77-D952F95ED13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AA6AAEB-EEFA-2F4F-A820-79265A554F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FF6FB9B0-E5D1-C440-9B17-FBE6D9578EF5}"/>
              </a:ext>
            </a:extLst>
          </p:cNvPr>
          <p:cNvSpPr>
            <a:spLocks noGrp="1"/>
          </p:cNvSpPr>
          <p:nvPr>
            <p:ph type="dt" sz="half" idx="10"/>
          </p:nvPr>
        </p:nvSpPr>
        <p:spPr/>
        <p:txBody>
          <a:bodyPr/>
          <a:lstStyle/>
          <a:p>
            <a:fld id="{1466E15D-311A-6346-A893-1EB59632646A}" type="datetimeFigureOut">
              <a:rPr lang="en-BE" smtClean="0"/>
              <a:t>11/07/2022</a:t>
            </a:fld>
            <a:endParaRPr lang="en-BE"/>
          </a:p>
        </p:txBody>
      </p:sp>
      <p:sp>
        <p:nvSpPr>
          <p:cNvPr id="5" name="Footer Placeholder 4">
            <a:extLst>
              <a:ext uri="{FF2B5EF4-FFF2-40B4-BE49-F238E27FC236}">
                <a16:creationId xmlns:a16="http://schemas.microsoft.com/office/drawing/2014/main" id="{C11A4753-3621-A54E-B4F3-10359AEDB08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49270EF-E0E3-1846-BE05-253A1F4056D2}"/>
              </a:ext>
            </a:extLst>
          </p:cNvPr>
          <p:cNvSpPr>
            <a:spLocks noGrp="1"/>
          </p:cNvSpPr>
          <p:nvPr>
            <p:ph type="sldNum" sz="quarter" idx="12"/>
          </p:nvPr>
        </p:nvSpPr>
        <p:spPr/>
        <p:txBody>
          <a:bodyPr/>
          <a:lstStyle/>
          <a:p>
            <a:fld id="{5C3D7551-C9F5-F74A-8C7F-F89F0E73996B}" type="slidenum">
              <a:rPr lang="en-BE" smtClean="0"/>
              <a:t>‹#›</a:t>
            </a:fld>
            <a:endParaRPr lang="en-BE"/>
          </a:p>
        </p:txBody>
      </p:sp>
    </p:spTree>
    <p:extLst>
      <p:ext uri="{BB962C8B-B14F-4D97-AF65-F5344CB8AC3E}">
        <p14:creationId xmlns:p14="http://schemas.microsoft.com/office/powerpoint/2010/main" val="4273921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CB_Section_FR">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1850" y="3062288"/>
            <a:ext cx="10515600" cy="1098766"/>
          </a:xfrm>
          <a:noFill/>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3749058" y="4377079"/>
            <a:ext cx="4693884" cy="985496"/>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3749058" y="997816"/>
            <a:ext cx="4693884" cy="1673678"/>
          </a:xfrm>
          <a:prstGeom prst="rect">
            <a:avLst/>
          </a:prstGeom>
        </p:spPr>
      </p:pic>
    </p:spTree>
    <p:extLst>
      <p:ext uri="{BB962C8B-B14F-4D97-AF65-F5344CB8AC3E}">
        <p14:creationId xmlns:p14="http://schemas.microsoft.com/office/powerpoint/2010/main" val="92321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3222009318"/>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efault 1">
    <p:spTree>
      <p:nvGrpSpPr>
        <p:cNvPr id="1" name=""/>
        <p:cNvGrpSpPr/>
        <p:nvPr/>
      </p:nvGrpSpPr>
      <p:grpSpPr>
        <a:xfrm>
          <a:off x="0" y="0"/>
          <a:ext cx="0" cy="0"/>
          <a:chOff x="0" y="0"/>
          <a:chExt cx="0" cy="0"/>
        </a:xfrm>
      </p:grpSpPr>
      <p:sp>
        <p:nvSpPr>
          <p:cNvPr id="2" name="Rectangle 1"/>
          <p:cNvSpPr/>
          <p:nvPr userDrawn="1"/>
        </p:nvSpPr>
        <p:spPr>
          <a:xfrm>
            <a:off x="-1" y="1"/>
            <a:ext cx="12192001" cy="562708"/>
          </a:xfrm>
          <a:prstGeom prst="rect">
            <a:avLst/>
          </a:prstGeom>
          <a:solidFill>
            <a:srgbClr val="4BA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1">
                  <a:lumMod val="50000"/>
                </a:schemeClr>
              </a:solidFill>
              <a:latin typeface="Nunito Light" charset="0"/>
            </a:endParaRPr>
          </a:p>
        </p:txBody>
      </p:sp>
      <p:pic>
        <p:nvPicPr>
          <p:cNvPr id="3" name="Picture 2">
            <a:extLst>
              <a:ext uri="{FF2B5EF4-FFF2-40B4-BE49-F238E27FC236}">
                <a16:creationId xmlns:a16="http://schemas.microsoft.com/office/drawing/2014/main" id="{C30DF07E-5CAD-4DE0-8390-19250C96BBB1}"/>
              </a:ext>
            </a:extLst>
          </p:cNvPr>
          <p:cNvPicPr>
            <a:picLocks noChangeAspect="1"/>
          </p:cNvPicPr>
          <p:nvPr userDrawn="1"/>
        </p:nvPicPr>
        <p:blipFill rotWithShape="1">
          <a:blip r:embed="rId2"/>
          <a:srcRect r="12029"/>
          <a:stretch/>
        </p:blipFill>
        <p:spPr>
          <a:xfrm>
            <a:off x="10337318" y="5509838"/>
            <a:ext cx="1762584" cy="1126976"/>
          </a:xfrm>
          <a:prstGeom prst="rect">
            <a:avLst/>
          </a:prstGeom>
        </p:spPr>
      </p:pic>
    </p:spTree>
    <p:extLst>
      <p:ext uri="{BB962C8B-B14F-4D97-AF65-F5344CB8AC3E}">
        <p14:creationId xmlns:p14="http://schemas.microsoft.com/office/powerpoint/2010/main" val="346401370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CB_Section_EN">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1850" y="3062288"/>
            <a:ext cx="10515600" cy="1098766"/>
          </a:xfrm>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3749058" y="4377079"/>
            <a:ext cx="4693884" cy="861671"/>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3749058" y="997816"/>
            <a:ext cx="4693884" cy="1673677"/>
          </a:xfrm>
          <a:prstGeom prst="rect">
            <a:avLst/>
          </a:prstGeom>
        </p:spPr>
      </p:pic>
    </p:spTree>
    <p:extLst>
      <p:ext uri="{BB962C8B-B14F-4D97-AF65-F5344CB8AC3E}">
        <p14:creationId xmlns:p14="http://schemas.microsoft.com/office/powerpoint/2010/main" val="287999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CB_Section_DE">
    <p:bg>
      <p:bgPr>
        <a:solidFill>
          <a:schemeClr val="tx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8E3B065-8D4B-BF47-BB1A-CDAC58C0539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831850" y="3062288"/>
            <a:ext cx="10515600" cy="1098766"/>
          </a:xfrm>
        </p:spPr>
        <p:txBody>
          <a:bodyPr anchor="t" anchorCtr="0"/>
          <a:lstStyle>
            <a:lvl1pPr algn="ctr">
              <a:lnSpc>
                <a:spcPct val="80000"/>
              </a:lnSpc>
              <a:defRPr sz="44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3749059" y="4377079"/>
            <a:ext cx="4693881" cy="890246"/>
          </a:xfrm>
          <a:noFill/>
        </p:spPr>
        <p:txBody>
          <a:bodyPr wrap="none">
            <a:noAutofit/>
          </a:bodyPr>
          <a:lstStyle>
            <a:lvl1pPr marL="0" indent="0" algn="ctr">
              <a:spcBef>
                <a:spcPts val="0"/>
              </a:spcBef>
              <a:buNone/>
              <a:defRPr sz="24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2"/>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3"/>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4"/>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5"/>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6"/>
          <a:srcRect/>
          <a:stretch/>
        </p:blipFill>
        <p:spPr>
          <a:xfrm>
            <a:off x="3749059" y="997816"/>
            <a:ext cx="4693881" cy="1673677"/>
          </a:xfrm>
          <a:prstGeom prst="rect">
            <a:avLst/>
          </a:prstGeom>
        </p:spPr>
      </p:pic>
    </p:spTree>
    <p:extLst>
      <p:ext uri="{BB962C8B-B14F-4D97-AF65-F5344CB8AC3E}">
        <p14:creationId xmlns:p14="http://schemas.microsoft.com/office/powerpoint/2010/main" val="1013691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CB_Section_NL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4"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6" y="997817"/>
            <a:ext cx="4231680" cy="1508871"/>
          </a:xfrm>
          <a:prstGeom prst="rect">
            <a:avLst/>
          </a:prstGeom>
        </p:spPr>
      </p:pic>
    </p:spTree>
    <p:extLst>
      <p:ext uri="{BB962C8B-B14F-4D97-AF65-F5344CB8AC3E}">
        <p14:creationId xmlns:p14="http://schemas.microsoft.com/office/powerpoint/2010/main" val="372233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CB_Section_FR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3"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7" y="997817"/>
            <a:ext cx="4231677" cy="1508871"/>
          </a:xfrm>
          <a:prstGeom prst="rect">
            <a:avLst/>
          </a:prstGeom>
        </p:spPr>
      </p:pic>
    </p:spTree>
    <p:extLst>
      <p:ext uri="{BB962C8B-B14F-4D97-AF65-F5344CB8AC3E}">
        <p14:creationId xmlns:p14="http://schemas.microsoft.com/office/powerpoint/2010/main" val="236191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CB_Section_EN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6" y="4065430"/>
            <a:ext cx="2945803"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7" y="997817"/>
            <a:ext cx="4231677" cy="1508870"/>
          </a:xfrm>
          <a:prstGeom prst="rect">
            <a:avLst/>
          </a:prstGeom>
        </p:spPr>
      </p:pic>
    </p:spTree>
    <p:extLst>
      <p:ext uri="{BB962C8B-B14F-4D97-AF65-F5344CB8AC3E}">
        <p14:creationId xmlns:p14="http://schemas.microsoft.com/office/powerpoint/2010/main" val="1397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CB_Section_DE picture">
    <p:bg>
      <p:bgPr>
        <a:solidFill>
          <a:schemeClr val="tx1"/>
        </a:solidFill>
        <a:effectLst/>
      </p:bgPr>
    </p:bg>
    <p:spTree>
      <p:nvGrpSpPr>
        <p:cNvPr id="1" name=""/>
        <p:cNvGrpSpPr/>
        <p:nvPr/>
      </p:nvGrpSpPr>
      <p:grpSpPr>
        <a:xfrm>
          <a:off x="0" y="0"/>
          <a:ext cx="0" cy="0"/>
          <a:chOff x="0" y="0"/>
          <a:chExt cx="0" cy="0"/>
        </a:xfrm>
      </p:grpSpPr>
      <p:pic>
        <p:nvPicPr>
          <p:cNvPr id="15" name="Tijdelijke aanduiding voor afbeelding 5" descr="Afbeelding met person, persoon, binnen, plafond&#10;&#10;Automatisch gegenereerde beschrijving">
            <a:extLst>
              <a:ext uri="{FF2B5EF4-FFF2-40B4-BE49-F238E27FC236}">
                <a16:creationId xmlns:a16="http://schemas.microsoft.com/office/drawing/2014/main" id="{E1526299-629B-75D0-CED2-FA68A4CFE8C0}"/>
              </a:ext>
            </a:extLst>
          </p:cNvPr>
          <p:cNvPicPr>
            <a:picLocks noChangeAspect="1"/>
          </p:cNvPicPr>
          <p:nvPr userDrawn="1"/>
        </p:nvPicPr>
        <p:blipFill rotWithShape="1">
          <a:blip r:embed="rId2"/>
          <a:srcRect l="4235" t="22967" b="3606"/>
          <a:stretch/>
        </p:blipFill>
        <p:spPr>
          <a:xfrm>
            <a:off x="0" y="0"/>
            <a:ext cx="12192000" cy="6858000"/>
          </a:xfrm>
          <a:prstGeom prst="rect">
            <a:avLst/>
          </a:prstGeom>
        </p:spPr>
      </p:pic>
      <p:sp>
        <p:nvSpPr>
          <p:cNvPr id="18" name="Freeform 8">
            <a:extLst>
              <a:ext uri="{FF2B5EF4-FFF2-40B4-BE49-F238E27FC236}">
                <a16:creationId xmlns:a16="http://schemas.microsoft.com/office/drawing/2014/main" id="{1E788625-6E8A-95C0-D39C-64C83357A5FB}"/>
              </a:ext>
            </a:extLst>
          </p:cNvPr>
          <p:cNvSpPr/>
          <p:nvPr userDrawn="1"/>
        </p:nvSpPr>
        <p:spPr>
          <a:xfrm>
            <a:off x="0" y="5719795"/>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 name="Title 1">
            <a:extLst>
              <a:ext uri="{FF2B5EF4-FFF2-40B4-BE49-F238E27FC236}">
                <a16:creationId xmlns:a16="http://schemas.microsoft.com/office/drawing/2014/main" id="{1B184E35-67B8-204C-A859-E16C1C94204E}"/>
              </a:ext>
            </a:extLst>
          </p:cNvPr>
          <p:cNvSpPr>
            <a:spLocks noGrp="1"/>
          </p:cNvSpPr>
          <p:nvPr>
            <p:ph type="title"/>
          </p:nvPr>
        </p:nvSpPr>
        <p:spPr>
          <a:xfrm>
            <a:off x="1969096" y="2761867"/>
            <a:ext cx="9378354" cy="1399187"/>
          </a:xfrm>
          <a:effectLst>
            <a:outerShdw blurRad="50800" dist="76200" dir="2700000" algn="tl" rotWithShape="0">
              <a:prstClr val="black">
                <a:alpha val="30000"/>
              </a:prstClr>
            </a:outerShdw>
          </a:effectLst>
        </p:spPr>
        <p:txBody>
          <a:bodyPr anchor="t" anchorCtr="0"/>
          <a:lstStyle>
            <a:lvl1pPr algn="l">
              <a:lnSpc>
                <a:spcPct val="80000"/>
              </a:lnSpc>
              <a:defRPr sz="4000" b="0">
                <a:solidFill>
                  <a:schemeClr val="bg1"/>
                </a:solidFill>
                <a:latin typeface="+mj-lt"/>
              </a:defRPr>
            </a:lvl1pPr>
          </a:lstStyle>
          <a:p>
            <a:endParaRPr lang="en-BE" dirty="0"/>
          </a:p>
        </p:txBody>
      </p:sp>
      <p:sp>
        <p:nvSpPr>
          <p:cNvPr id="3" name="Text Placeholder 2">
            <a:extLst>
              <a:ext uri="{FF2B5EF4-FFF2-40B4-BE49-F238E27FC236}">
                <a16:creationId xmlns:a16="http://schemas.microsoft.com/office/drawing/2014/main" id="{7D112D68-E53C-6D4D-ACF3-19FA509DB4A1}"/>
              </a:ext>
            </a:extLst>
          </p:cNvPr>
          <p:cNvSpPr>
            <a:spLocks noGrp="1"/>
          </p:cNvSpPr>
          <p:nvPr>
            <p:ph type="body" idx="1"/>
          </p:nvPr>
        </p:nvSpPr>
        <p:spPr>
          <a:xfrm>
            <a:off x="1969098" y="4065430"/>
            <a:ext cx="2945802" cy="890246"/>
          </a:xfrm>
          <a:noFill/>
        </p:spPr>
        <p:txBody>
          <a:bodyPr wrap="none">
            <a:noAutofit/>
          </a:bodyPr>
          <a:lstStyle>
            <a:lvl1pPr marL="0" indent="0" algn="l">
              <a:spcBef>
                <a:spcPts val="0"/>
              </a:spcBef>
              <a:buNone/>
              <a:defRPr sz="2000" b="1">
                <a:solidFill>
                  <a:schemeClr val="bg1"/>
                </a:solidFill>
                <a:highlight>
                  <a:srgbClr val="97C218"/>
                </a:high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dirty="0"/>
          </a:p>
        </p:txBody>
      </p:sp>
      <p:pic>
        <p:nvPicPr>
          <p:cNvPr id="10" name="Picture 9" descr="Logo&#10;&#10;Description automatically generated">
            <a:extLst>
              <a:ext uri="{FF2B5EF4-FFF2-40B4-BE49-F238E27FC236}">
                <a16:creationId xmlns:a16="http://schemas.microsoft.com/office/drawing/2014/main" id="{597795BE-58E4-844F-BD21-BE7AC1BF36E9}"/>
              </a:ext>
            </a:extLst>
          </p:cNvPr>
          <p:cNvPicPr>
            <a:picLocks noChangeAspect="1"/>
          </p:cNvPicPr>
          <p:nvPr userDrawn="1"/>
        </p:nvPicPr>
        <p:blipFill rotWithShape="1">
          <a:blip r:embed="rId3"/>
          <a:srcRect l="18513" t="31636" r="24156" b="34414"/>
          <a:stretch/>
        </p:blipFill>
        <p:spPr>
          <a:xfrm>
            <a:off x="1095959" y="5892435"/>
            <a:ext cx="1746273" cy="729538"/>
          </a:xfrm>
          <a:prstGeom prst="rect">
            <a:avLst/>
          </a:prstGeom>
        </p:spPr>
      </p:pic>
      <p:pic>
        <p:nvPicPr>
          <p:cNvPr id="11" name="Picture 10">
            <a:extLst>
              <a:ext uri="{FF2B5EF4-FFF2-40B4-BE49-F238E27FC236}">
                <a16:creationId xmlns:a16="http://schemas.microsoft.com/office/drawing/2014/main" id="{7DEA5411-68CD-3549-A04C-7B0673F6E213}"/>
              </a:ext>
            </a:extLst>
          </p:cNvPr>
          <p:cNvPicPr>
            <a:picLocks noChangeAspect="1"/>
          </p:cNvPicPr>
          <p:nvPr userDrawn="1"/>
        </p:nvPicPr>
        <p:blipFill>
          <a:blip r:embed="rId4"/>
          <a:srcRect t="8075" b="8075"/>
          <a:stretch/>
        </p:blipFill>
        <p:spPr>
          <a:xfrm>
            <a:off x="4116136" y="6029374"/>
            <a:ext cx="1403275" cy="586245"/>
          </a:xfrm>
          <a:prstGeom prst="rect">
            <a:avLst/>
          </a:prstGeom>
        </p:spPr>
      </p:pic>
      <p:pic>
        <p:nvPicPr>
          <p:cNvPr id="12" name="Picture 11">
            <a:extLst>
              <a:ext uri="{FF2B5EF4-FFF2-40B4-BE49-F238E27FC236}">
                <a16:creationId xmlns:a16="http://schemas.microsoft.com/office/drawing/2014/main" id="{54F40C59-0343-9340-BAFE-E1420891476D}"/>
              </a:ext>
            </a:extLst>
          </p:cNvPr>
          <p:cNvPicPr>
            <a:picLocks noChangeAspect="1"/>
          </p:cNvPicPr>
          <p:nvPr userDrawn="1"/>
        </p:nvPicPr>
        <p:blipFill rotWithShape="1">
          <a:blip r:embed="rId5"/>
          <a:srcRect t="-3534" b="-7064"/>
          <a:stretch/>
        </p:blipFill>
        <p:spPr>
          <a:xfrm>
            <a:off x="7100315" y="5935347"/>
            <a:ext cx="1261327" cy="695046"/>
          </a:xfrm>
          <a:prstGeom prst="rect">
            <a:avLst/>
          </a:prstGeom>
        </p:spPr>
      </p:pic>
      <p:pic>
        <p:nvPicPr>
          <p:cNvPr id="13" name="Picture 12">
            <a:extLst>
              <a:ext uri="{FF2B5EF4-FFF2-40B4-BE49-F238E27FC236}">
                <a16:creationId xmlns:a16="http://schemas.microsoft.com/office/drawing/2014/main" id="{1ED3CC26-889F-5140-8C99-4FF0A4B79E6F}"/>
              </a:ext>
            </a:extLst>
          </p:cNvPr>
          <p:cNvPicPr>
            <a:picLocks noChangeAspect="1"/>
          </p:cNvPicPr>
          <p:nvPr userDrawn="1"/>
        </p:nvPicPr>
        <p:blipFill>
          <a:blip r:embed="rId6"/>
          <a:srcRect l="4792" r="4792"/>
          <a:stretch/>
        </p:blipFill>
        <p:spPr>
          <a:xfrm>
            <a:off x="9942546" y="5974973"/>
            <a:ext cx="1261327" cy="695046"/>
          </a:xfrm>
          <a:prstGeom prst="rect">
            <a:avLst/>
          </a:prstGeom>
        </p:spPr>
      </p:pic>
      <p:pic>
        <p:nvPicPr>
          <p:cNvPr id="14" name="Picture 13">
            <a:extLst>
              <a:ext uri="{FF2B5EF4-FFF2-40B4-BE49-F238E27FC236}">
                <a16:creationId xmlns:a16="http://schemas.microsoft.com/office/drawing/2014/main" id="{30593047-F3B5-8E4A-87BB-D7460BF33783}"/>
              </a:ext>
            </a:extLst>
          </p:cNvPr>
          <p:cNvPicPr>
            <a:picLocks noChangeAspect="1"/>
          </p:cNvPicPr>
          <p:nvPr userDrawn="1"/>
        </p:nvPicPr>
        <p:blipFill>
          <a:blip r:embed="rId7"/>
          <a:srcRect/>
          <a:stretch/>
        </p:blipFill>
        <p:spPr>
          <a:xfrm>
            <a:off x="1969098" y="997817"/>
            <a:ext cx="4231675" cy="1508870"/>
          </a:xfrm>
          <a:prstGeom prst="rect">
            <a:avLst/>
          </a:prstGeom>
        </p:spPr>
      </p:pic>
    </p:spTree>
    <p:extLst>
      <p:ext uri="{BB962C8B-B14F-4D97-AF65-F5344CB8AC3E}">
        <p14:creationId xmlns:p14="http://schemas.microsoft.com/office/powerpoint/2010/main" val="382552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47E144-7826-814A-AF0F-C72AE95EBC12}"/>
              </a:ext>
            </a:extLst>
          </p:cNvPr>
          <p:cNvSpPr>
            <a:spLocks noGrp="1"/>
          </p:cNvSpPr>
          <p:nvPr>
            <p:ph type="title"/>
          </p:nvPr>
        </p:nvSpPr>
        <p:spPr>
          <a:xfrm>
            <a:off x="1986454" y="365125"/>
            <a:ext cx="9367345" cy="1281113"/>
          </a:xfrm>
          <a:prstGeom prst="rect">
            <a:avLst/>
          </a:prstGeom>
        </p:spPr>
        <p:txBody>
          <a:bodyPr vert="horz" lIns="0" tIns="0" rIns="0" bIns="0" rtlCol="0" anchor="b" anchorCtr="0">
            <a:noAutofit/>
          </a:body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B1B4F6E2-CC96-E648-AC3D-D8F7ADAB2EAB}"/>
              </a:ext>
            </a:extLst>
          </p:cNvPr>
          <p:cNvSpPr>
            <a:spLocks noGrp="1"/>
          </p:cNvSpPr>
          <p:nvPr>
            <p:ph type="body" idx="1"/>
          </p:nvPr>
        </p:nvSpPr>
        <p:spPr>
          <a:xfrm>
            <a:off x="1986454" y="1954923"/>
            <a:ext cx="9367346" cy="422203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4" name="Date Placeholder 3">
            <a:extLst>
              <a:ext uri="{FF2B5EF4-FFF2-40B4-BE49-F238E27FC236}">
                <a16:creationId xmlns:a16="http://schemas.microsoft.com/office/drawing/2014/main" id="{CF16E37C-4659-7840-BCA9-961217B0D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6E15D-311A-6346-A893-1EB59632646A}" type="datetimeFigureOut">
              <a:rPr lang="en-BE" smtClean="0"/>
              <a:t>11/07/2022</a:t>
            </a:fld>
            <a:endParaRPr lang="en-BE"/>
          </a:p>
        </p:txBody>
      </p:sp>
      <p:sp>
        <p:nvSpPr>
          <p:cNvPr id="5" name="Footer Placeholder 4">
            <a:extLst>
              <a:ext uri="{FF2B5EF4-FFF2-40B4-BE49-F238E27FC236}">
                <a16:creationId xmlns:a16="http://schemas.microsoft.com/office/drawing/2014/main" id="{23CEFCA8-592F-3841-B5F8-DC32118FA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221B9DC9-0937-E54B-B22E-7212E216BE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D7551-C9F5-F74A-8C7F-F89F0E73996B}" type="slidenum">
              <a:rPr lang="en-BE" smtClean="0"/>
              <a:t>‹#›</a:t>
            </a:fld>
            <a:endParaRPr lang="en-BE"/>
          </a:p>
        </p:txBody>
      </p:sp>
    </p:spTree>
    <p:extLst>
      <p:ext uri="{BB962C8B-B14F-4D97-AF65-F5344CB8AC3E}">
        <p14:creationId xmlns:p14="http://schemas.microsoft.com/office/powerpoint/2010/main" val="4023138100"/>
      </p:ext>
    </p:extLst>
  </p:cSld>
  <p:clrMap bg1="lt1" tx1="dk1" bg2="lt2" tx2="dk2" accent1="accent1" accent2="accent2" accent3="accent3" accent4="accent4" accent5="accent5" accent6="accent6" hlink="hlink" folHlink="folHlink"/>
  <p:sldLayoutIdLst>
    <p:sldLayoutId id="2147483682" r:id="rId1"/>
    <p:sldLayoutId id="2147483651" r:id="rId2"/>
    <p:sldLayoutId id="2147483660" r:id="rId3"/>
    <p:sldLayoutId id="2147483661" r:id="rId4"/>
    <p:sldLayoutId id="2147483662" r:id="rId5"/>
    <p:sldLayoutId id="2147483669" r:id="rId6"/>
    <p:sldLayoutId id="2147483665" r:id="rId7"/>
    <p:sldLayoutId id="2147483666" r:id="rId8"/>
    <p:sldLayoutId id="2147483667" r:id="rId9"/>
    <p:sldLayoutId id="2147483663" r:id="rId10"/>
    <p:sldLayoutId id="2147483672" r:id="rId11"/>
    <p:sldLayoutId id="2147483673" r:id="rId12"/>
    <p:sldLayoutId id="2147483674" r:id="rId13"/>
    <p:sldLayoutId id="2147483668" r:id="rId14"/>
    <p:sldLayoutId id="2147483664" r:id="rId15"/>
    <p:sldLayoutId id="2147483670" r:id="rId16"/>
    <p:sldLayoutId id="2147483652" r:id="rId17"/>
    <p:sldLayoutId id="2147483653" r:id="rId18"/>
    <p:sldLayoutId id="2147483654" r:id="rId19"/>
    <p:sldLayoutId id="2147483675" r:id="rId20"/>
    <p:sldLayoutId id="2147483676" r:id="rId21"/>
    <p:sldLayoutId id="2147483671" r:id="rId22"/>
    <p:sldLayoutId id="2147483677" r:id="rId23"/>
    <p:sldLayoutId id="2147483678" r:id="rId24"/>
    <p:sldLayoutId id="2147483655" r:id="rId25"/>
    <p:sldLayoutId id="2147483656" r:id="rId26"/>
    <p:sldLayoutId id="2147483657" r:id="rId27"/>
    <p:sldLayoutId id="2147483658" r:id="rId28"/>
    <p:sldLayoutId id="2147483659" r:id="rId29"/>
    <p:sldLayoutId id="2147483679" r:id="rId30"/>
    <p:sldLayoutId id="2147483680" r:id="rId31"/>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feonweb.be/fr/actualite/attention-au-dangereux-virus-flubot-ne-cliquez-pas-sur-les-sms-suspects"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shorts/Ikb7kfIZ46s"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jp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mailto:COMM@ccb.belgium.be" TargetMode="External"/><Relationship Id="rId2" Type="http://schemas.openxmlformats.org/officeDocument/2006/relationships/hyperlink" Target="http://www.safeonweb.be/" TargetMode="Externa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5.xml"/><Relationship Id="rId1" Type="http://schemas.openxmlformats.org/officeDocument/2006/relationships/video" Target="https://www.youtube.com/embed/Y2jEwzZbR4Q?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B7AE077-BDFF-4798-96DF-62F86E82913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1868" b="21868"/>
          <a:stretch>
            <a:fillRect/>
          </a:stretch>
        </p:blipFill>
        <p:spPr>
          <a:xfrm>
            <a:off x="2520344" y="980903"/>
            <a:ext cx="7566948" cy="4257517"/>
          </a:xfrm>
        </p:spPr>
      </p:pic>
    </p:spTree>
    <p:extLst>
      <p:ext uri="{BB962C8B-B14F-4D97-AF65-F5344CB8AC3E}">
        <p14:creationId xmlns:p14="http://schemas.microsoft.com/office/powerpoint/2010/main" val="15772863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080738" y="647593"/>
            <a:ext cx="4467792" cy="3060541"/>
          </a:xfrm>
        </p:spPr>
        <p:txBody>
          <a:bodyPr vert="horz" lIns="91440" tIns="45720" rIns="91440" bIns="45720" rtlCol="0" anchor="b">
            <a:normAutofit/>
          </a:bodyPr>
          <a:lstStyle/>
          <a:p>
            <a:pPr algn="ctr"/>
            <a:r>
              <a:rPr lang="en-US" sz="6000" kern="1200">
                <a:solidFill>
                  <a:srgbClr val="FFFFFF"/>
                </a:solidFill>
                <a:latin typeface="+mj-lt"/>
                <a:ea typeface="+mj-ea"/>
                <a:cs typeface="+mj-cs"/>
              </a:rPr>
              <a:t>Etape 1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080738" y="3800209"/>
            <a:ext cx="4467792" cy="2410198"/>
          </a:xfrm>
        </p:spPr>
        <p:txBody>
          <a:bodyPr vert="horz" lIns="91440" tIns="45720" rIns="91440" bIns="45720" rtlCol="0">
            <a:normAutofit/>
          </a:bodyPr>
          <a:lstStyle/>
          <a:p>
            <a:pPr marL="0" indent="0" algn="ctr">
              <a:buNone/>
            </a:pPr>
            <a:r>
              <a:rPr lang="en-US" kern="1200">
                <a:solidFill>
                  <a:srgbClr val="FFFFFF"/>
                </a:solidFill>
                <a:latin typeface="+mn-lt"/>
                <a:ea typeface="+mn-ea"/>
                <a:cs typeface="+mn-cs"/>
              </a:rPr>
              <a:t>Téléchargez uniquement des applications dans des appstores officiels</a:t>
            </a: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oogle Play Vector Art, Icons, and Graphics for Free Download">
            <a:extLst>
              <a:ext uri="{FF2B5EF4-FFF2-40B4-BE49-F238E27FC236}">
                <a16:creationId xmlns:a16="http://schemas.microsoft.com/office/drawing/2014/main" id="{7736744D-731E-4DD3-BFD4-08BEC6AD1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06747" y="2014225"/>
            <a:ext cx="4252055" cy="2829549"/>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9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080738" y="647593"/>
            <a:ext cx="4467792" cy="3060541"/>
          </a:xfrm>
        </p:spPr>
        <p:txBody>
          <a:bodyPr vert="horz" lIns="91440" tIns="45720" rIns="91440" bIns="45720" rtlCol="0" anchor="b">
            <a:normAutofit/>
          </a:bodyPr>
          <a:lstStyle/>
          <a:p>
            <a:pPr algn="ctr"/>
            <a:r>
              <a:rPr lang="en-US" sz="6000" kern="1200" dirty="0" err="1">
                <a:solidFill>
                  <a:srgbClr val="FFFFFF"/>
                </a:solidFill>
                <a:latin typeface="+mj-lt"/>
                <a:ea typeface="+mj-ea"/>
                <a:cs typeface="+mj-cs"/>
              </a:rPr>
              <a:t>Etape</a:t>
            </a:r>
            <a:r>
              <a:rPr lang="en-US" sz="6000" kern="1200" dirty="0">
                <a:solidFill>
                  <a:srgbClr val="FFFFFF"/>
                </a:solidFill>
                <a:latin typeface="+mj-lt"/>
                <a:ea typeface="+mj-ea"/>
                <a:cs typeface="+mj-cs"/>
              </a:rPr>
              <a:t> 2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080738" y="3800209"/>
            <a:ext cx="4467792" cy="2410198"/>
          </a:xfrm>
        </p:spPr>
        <p:txBody>
          <a:bodyPr vert="horz" lIns="91440" tIns="45720" rIns="91440" bIns="45720" rtlCol="0">
            <a:normAutofit/>
          </a:bodyPr>
          <a:lstStyle/>
          <a:p>
            <a:pPr marL="0" indent="0" algn="ctr">
              <a:buNone/>
            </a:pPr>
            <a:r>
              <a:rPr lang="en-US" kern="1200" dirty="0" err="1">
                <a:solidFill>
                  <a:srgbClr val="FFFFFF"/>
                </a:solidFill>
                <a:latin typeface="+mn-lt"/>
                <a:ea typeface="+mn-ea"/>
                <a:cs typeface="+mn-cs"/>
              </a:rPr>
              <a:t>Détectez</a:t>
            </a:r>
            <a:r>
              <a:rPr lang="en-US" kern="1200" dirty="0">
                <a:solidFill>
                  <a:srgbClr val="FFFFFF"/>
                </a:solidFill>
                <a:latin typeface="+mn-lt"/>
                <a:ea typeface="+mn-ea"/>
                <a:cs typeface="+mn-cs"/>
              </a:rPr>
              <a:t> les messages suspects</a:t>
            </a: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extLst>
              <a:ext uri="{FF2B5EF4-FFF2-40B4-BE49-F238E27FC236}">
                <a16:creationId xmlns:a16="http://schemas.microsoft.com/office/drawing/2014/main" id="{8BD0B304-0D9C-42E7-9B2A-6A0613DFC249}"/>
              </a:ext>
            </a:extLst>
          </p:cNvPr>
          <p:cNvPicPr>
            <a:picLocks noChangeAspect="1"/>
          </p:cNvPicPr>
          <p:nvPr/>
        </p:nvPicPr>
        <p:blipFill rotWithShape="1">
          <a:blip r:embed="rId4"/>
          <a:srcRect t="29979" r="11861"/>
          <a:stretch/>
        </p:blipFill>
        <p:spPr bwMode="auto">
          <a:xfrm>
            <a:off x="566198" y="2414156"/>
            <a:ext cx="5714860" cy="2103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550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Freeform: Shape 19">
            <a:extLst>
              <a:ext uri="{FF2B5EF4-FFF2-40B4-BE49-F238E27FC236}">
                <a16:creationId xmlns:a16="http://schemas.microsoft.com/office/drawing/2014/main" id="{2587169E-2A0C-4EEA-BF70-71E2BC404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29686" cy="3469184"/>
          </a:xfrm>
          <a:custGeom>
            <a:avLst/>
            <a:gdLst>
              <a:gd name="connsiteX0" fmla="*/ 0 w 4229686"/>
              <a:gd name="connsiteY0" fmla="*/ 0 h 3469184"/>
              <a:gd name="connsiteX1" fmla="*/ 3937282 w 4229686"/>
              <a:gd name="connsiteY1" fmla="*/ 0 h 3469184"/>
              <a:gd name="connsiteX2" fmla="*/ 3947509 w 4229686"/>
              <a:gd name="connsiteY2" fmla="*/ 16834 h 3469184"/>
              <a:gd name="connsiteX3" fmla="*/ 4229686 w 4229686"/>
              <a:gd name="connsiteY3" fmla="*/ 1131238 h 3469184"/>
              <a:gd name="connsiteX4" fmla="*/ 1891740 w 4229686"/>
              <a:gd name="connsiteY4" fmla="*/ 3469184 h 3469184"/>
              <a:gd name="connsiteX5" fmla="*/ 87667 w 4229686"/>
              <a:gd name="connsiteY5" fmla="*/ 2618389 h 3469184"/>
              <a:gd name="connsiteX6" fmla="*/ 0 w 4229686"/>
              <a:gd name="connsiteY6" fmla="*/ 2501153 h 346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9686" h="3469184">
                <a:moveTo>
                  <a:pt x="0" y="0"/>
                </a:moveTo>
                <a:lnTo>
                  <a:pt x="3937282" y="0"/>
                </a:lnTo>
                <a:lnTo>
                  <a:pt x="3947509" y="16834"/>
                </a:lnTo>
                <a:cubicBezTo>
                  <a:pt x="4127466" y="348105"/>
                  <a:pt x="4229686" y="727734"/>
                  <a:pt x="4229686" y="1131238"/>
                </a:cubicBezTo>
                <a:cubicBezTo>
                  <a:pt x="4229686" y="2422450"/>
                  <a:pt x="3182952" y="3469184"/>
                  <a:pt x="1891740" y="3469184"/>
                </a:cubicBezTo>
                <a:cubicBezTo>
                  <a:pt x="1165433" y="3469184"/>
                  <a:pt x="516481" y="3137991"/>
                  <a:pt x="87667" y="2618389"/>
                </a:cubicBezTo>
                <a:lnTo>
                  <a:pt x="0" y="25011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1645" y="3853046"/>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6EB9B19-D8F1-4EB1-AA3B-A92D9BCE2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4561" y="2928977"/>
            <a:ext cx="5010226" cy="3929025"/>
          </a:xfrm>
          <a:custGeom>
            <a:avLst/>
            <a:gdLst>
              <a:gd name="connsiteX0" fmla="*/ 2505113 w 5010226"/>
              <a:gd name="connsiteY0" fmla="*/ 0 h 3929025"/>
              <a:gd name="connsiteX1" fmla="*/ 5010226 w 5010226"/>
              <a:gd name="connsiteY1" fmla="*/ 2505113 h 3929025"/>
              <a:gd name="connsiteX2" fmla="*/ 4582392 w 5010226"/>
              <a:gd name="connsiteY2" fmla="*/ 3905746 h 3929025"/>
              <a:gd name="connsiteX3" fmla="*/ 4564985 w 5010226"/>
              <a:gd name="connsiteY3" fmla="*/ 3929025 h 3929025"/>
              <a:gd name="connsiteX4" fmla="*/ 445242 w 5010226"/>
              <a:gd name="connsiteY4" fmla="*/ 3929025 h 3929025"/>
              <a:gd name="connsiteX5" fmla="*/ 427834 w 5010226"/>
              <a:gd name="connsiteY5" fmla="*/ 3905746 h 3929025"/>
              <a:gd name="connsiteX6" fmla="*/ 0 w 5010226"/>
              <a:gd name="connsiteY6" fmla="*/ 2505113 h 3929025"/>
              <a:gd name="connsiteX7" fmla="*/ 2505113 w 5010226"/>
              <a:gd name="connsiteY7" fmla="*/ 0 h 39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0226" h="3929025">
                <a:moveTo>
                  <a:pt x="2505113" y="0"/>
                </a:moveTo>
                <a:cubicBezTo>
                  <a:pt x="3888649" y="0"/>
                  <a:pt x="5010226" y="1121577"/>
                  <a:pt x="5010226" y="2505113"/>
                </a:cubicBezTo>
                <a:cubicBezTo>
                  <a:pt x="5010226" y="3023939"/>
                  <a:pt x="4852505" y="3505927"/>
                  <a:pt x="4582392" y="3905746"/>
                </a:cubicBezTo>
                <a:lnTo>
                  <a:pt x="4564985" y="3929025"/>
                </a:lnTo>
                <a:lnTo>
                  <a:pt x="445242" y="3929025"/>
                </a:lnTo>
                <a:lnTo>
                  <a:pt x="427834" y="3905746"/>
                </a:lnTo>
                <a:cubicBezTo>
                  <a:pt x="157722" y="3505927"/>
                  <a:pt x="0" y="3023939"/>
                  <a:pt x="0" y="2505113"/>
                </a:cubicBezTo>
                <a:cubicBezTo>
                  <a:pt x="0" y="1121577"/>
                  <a:pt x="1121577" y="0"/>
                  <a:pt x="25051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Arc 25">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915428">
            <a:off x="8549639" y="1895148"/>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104787" y="774936"/>
            <a:ext cx="4425551" cy="2387600"/>
          </a:xfrm>
        </p:spPr>
        <p:txBody>
          <a:bodyPr vert="horz" lIns="91440" tIns="45720" rIns="91440" bIns="45720" rtlCol="0" anchor="b">
            <a:normAutofit/>
          </a:bodyPr>
          <a:lstStyle/>
          <a:p>
            <a:r>
              <a:rPr lang="en-US" sz="6000" dirty="0" err="1">
                <a:solidFill>
                  <a:srgbClr val="FFFFFF"/>
                </a:solidFill>
              </a:rPr>
              <a:t>Etape</a:t>
            </a:r>
            <a:r>
              <a:rPr lang="en-US" sz="6000" dirty="0">
                <a:solidFill>
                  <a:srgbClr val="FFFFFF"/>
                </a:solidFill>
              </a:rPr>
              <a:t> 3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104787" y="3254610"/>
            <a:ext cx="4425551" cy="1881751"/>
          </a:xfrm>
        </p:spPr>
        <p:txBody>
          <a:bodyPr vert="horz" lIns="91440" tIns="45720" rIns="91440" bIns="45720" rtlCol="0">
            <a:normAutofit/>
          </a:bodyPr>
          <a:lstStyle/>
          <a:p>
            <a:pPr marL="0" indent="0">
              <a:buNone/>
            </a:pPr>
            <a:r>
              <a:rPr lang="en-US">
                <a:solidFill>
                  <a:srgbClr val="FFFFFF"/>
                </a:solidFill>
              </a:rPr>
              <a:t>N’ignorez pas les alertes de sécurité</a:t>
            </a:r>
          </a:p>
        </p:txBody>
      </p:sp>
      <p:pic>
        <p:nvPicPr>
          <p:cNvPr id="10" name="Picture 9" descr="Application&#10;&#10;Description automatically generated with low confidence">
            <a:extLst>
              <a:ext uri="{FF2B5EF4-FFF2-40B4-BE49-F238E27FC236}">
                <a16:creationId xmlns:a16="http://schemas.microsoft.com/office/drawing/2014/main" id="{939E43D6-D99B-4C13-B797-42D874AA9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482" y="98209"/>
            <a:ext cx="1984150" cy="3064327"/>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2" name="Picture 11" descr="Graphical user interface, text, application, email&#10;&#10;Description automatically generated">
            <a:extLst>
              <a:ext uri="{FF2B5EF4-FFF2-40B4-BE49-F238E27FC236}">
                <a16:creationId xmlns:a16="http://schemas.microsoft.com/office/drawing/2014/main" id="{C1717B8A-81DC-4605-A3B6-E0F775292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211" y="3810150"/>
            <a:ext cx="2865826" cy="2736864"/>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spTree>
    <p:extLst>
      <p:ext uri="{BB962C8B-B14F-4D97-AF65-F5344CB8AC3E}">
        <p14:creationId xmlns:p14="http://schemas.microsoft.com/office/powerpoint/2010/main" val="2726500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Freeform: Shape 45">
            <a:extLst>
              <a:ext uri="{FF2B5EF4-FFF2-40B4-BE49-F238E27FC236}">
                <a16:creationId xmlns:a16="http://schemas.microsoft.com/office/drawing/2014/main" id="{2587169E-2A0C-4EEA-BF70-71E2BC404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29686" cy="3469184"/>
          </a:xfrm>
          <a:custGeom>
            <a:avLst/>
            <a:gdLst>
              <a:gd name="connsiteX0" fmla="*/ 0 w 4229686"/>
              <a:gd name="connsiteY0" fmla="*/ 0 h 3469184"/>
              <a:gd name="connsiteX1" fmla="*/ 3937282 w 4229686"/>
              <a:gd name="connsiteY1" fmla="*/ 0 h 3469184"/>
              <a:gd name="connsiteX2" fmla="*/ 3947509 w 4229686"/>
              <a:gd name="connsiteY2" fmla="*/ 16834 h 3469184"/>
              <a:gd name="connsiteX3" fmla="*/ 4229686 w 4229686"/>
              <a:gd name="connsiteY3" fmla="*/ 1131238 h 3469184"/>
              <a:gd name="connsiteX4" fmla="*/ 1891740 w 4229686"/>
              <a:gd name="connsiteY4" fmla="*/ 3469184 h 3469184"/>
              <a:gd name="connsiteX5" fmla="*/ 87667 w 4229686"/>
              <a:gd name="connsiteY5" fmla="*/ 2618389 h 3469184"/>
              <a:gd name="connsiteX6" fmla="*/ 0 w 4229686"/>
              <a:gd name="connsiteY6" fmla="*/ 2501153 h 346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9686" h="3469184">
                <a:moveTo>
                  <a:pt x="0" y="0"/>
                </a:moveTo>
                <a:lnTo>
                  <a:pt x="3937282" y="0"/>
                </a:lnTo>
                <a:lnTo>
                  <a:pt x="3947509" y="16834"/>
                </a:lnTo>
                <a:cubicBezTo>
                  <a:pt x="4127466" y="348105"/>
                  <a:pt x="4229686" y="727734"/>
                  <a:pt x="4229686" y="1131238"/>
                </a:cubicBezTo>
                <a:cubicBezTo>
                  <a:pt x="4229686" y="2422450"/>
                  <a:pt x="3182952" y="3469184"/>
                  <a:pt x="1891740" y="3469184"/>
                </a:cubicBezTo>
                <a:cubicBezTo>
                  <a:pt x="1165433" y="3469184"/>
                  <a:pt x="516481" y="3137991"/>
                  <a:pt x="87667" y="2618389"/>
                </a:cubicBezTo>
                <a:lnTo>
                  <a:pt x="0" y="25011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1645" y="3853046"/>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F6EB9B19-D8F1-4EB1-AA3B-A92D9BCE2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94561" y="2928977"/>
            <a:ext cx="5010226" cy="3929025"/>
          </a:xfrm>
          <a:custGeom>
            <a:avLst/>
            <a:gdLst>
              <a:gd name="connsiteX0" fmla="*/ 2505113 w 5010226"/>
              <a:gd name="connsiteY0" fmla="*/ 0 h 3929025"/>
              <a:gd name="connsiteX1" fmla="*/ 5010226 w 5010226"/>
              <a:gd name="connsiteY1" fmla="*/ 2505113 h 3929025"/>
              <a:gd name="connsiteX2" fmla="*/ 4582392 w 5010226"/>
              <a:gd name="connsiteY2" fmla="*/ 3905746 h 3929025"/>
              <a:gd name="connsiteX3" fmla="*/ 4564985 w 5010226"/>
              <a:gd name="connsiteY3" fmla="*/ 3929025 h 3929025"/>
              <a:gd name="connsiteX4" fmla="*/ 445242 w 5010226"/>
              <a:gd name="connsiteY4" fmla="*/ 3929025 h 3929025"/>
              <a:gd name="connsiteX5" fmla="*/ 427834 w 5010226"/>
              <a:gd name="connsiteY5" fmla="*/ 3905746 h 3929025"/>
              <a:gd name="connsiteX6" fmla="*/ 0 w 5010226"/>
              <a:gd name="connsiteY6" fmla="*/ 2505113 h 3929025"/>
              <a:gd name="connsiteX7" fmla="*/ 2505113 w 5010226"/>
              <a:gd name="connsiteY7" fmla="*/ 0 h 39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0226" h="3929025">
                <a:moveTo>
                  <a:pt x="2505113" y="0"/>
                </a:moveTo>
                <a:cubicBezTo>
                  <a:pt x="3888649" y="0"/>
                  <a:pt x="5010226" y="1121577"/>
                  <a:pt x="5010226" y="2505113"/>
                </a:cubicBezTo>
                <a:cubicBezTo>
                  <a:pt x="5010226" y="3023939"/>
                  <a:pt x="4852505" y="3505927"/>
                  <a:pt x="4582392" y="3905746"/>
                </a:cubicBezTo>
                <a:lnTo>
                  <a:pt x="4564985" y="3929025"/>
                </a:lnTo>
                <a:lnTo>
                  <a:pt x="445242" y="3929025"/>
                </a:lnTo>
                <a:lnTo>
                  <a:pt x="427834" y="3905746"/>
                </a:lnTo>
                <a:cubicBezTo>
                  <a:pt x="157722" y="3505927"/>
                  <a:pt x="0" y="3023939"/>
                  <a:pt x="0" y="2505113"/>
                </a:cubicBezTo>
                <a:cubicBezTo>
                  <a:pt x="0" y="1121577"/>
                  <a:pt x="1121577" y="0"/>
                  <a:pt x="25051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Arc 5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915428">
            <a:off x="8549639" y="1895148"/>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104787" y="774936"/>
            <a:ext cx="4425551" cy="2387600"/>
          </a:xfrm>
        </p:spPr>
        <p:txBody>
          <a:bodyPr vert="horz" lIns="91440" tIns="45720" rIns="91440" bIns="45720" rtlCol="0" anchor="b">
            <a:normAutofit/>
          </a:bodyPr>
          <a:lstStyle/>
          <a:p>
            <a:r>
              <a:rPr lang="en-US" sz="6000">
                <a:solidFill>
                  <a:srgbClr val="FFFFFF"/>
                </a:solidFill>
              </a:rPr>
              <a:t>Etape 4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104787" y="3254610"/>
            <a:ext cx="4425551" cy="1881751"/>
          </a:xfrm>
        </p:spPr>
        <p:txBody>
          <a:bodyPr vert="horz" lIns="91440" tIns="45720" rIns="91440" bIns="45720" rtlCol="0">
            <a:normAutofit/>
          </a:bodyPr>
          <a:lstStyle/>
          <a:p>
            <a:pPr marL="0" indent="0">
              <a:buNone/>
            </a:pPr>
            <a:r>
              <a:rPr lang="en-US">
                <a:solidFill>
                  <a:srgbClr val="FFFFFF"/>
                </a:solidFill>
              </a:rPr>
              <a:t>Donnez seulement un accès limité aux applications</a:t>
            </a:r>
          </a:p>
        </p:txBody>
      </p:sp>
      <p:pic>
        <p:nvPicPr>
          <p:cNvPr id="13" name="Picture 12" descr="Graphical user interface, application&#10;&#10;Description automatically generated">
            <a:extLst>
              <a:ext uri="{FF2B5EF4-FFF2-40B4-BE49-F238E27FC236}">
                <a16:creationId xmlns:a16="http://schemas.microsoft.com/office/drawing/2014/main" id="{4163F59E-7402-4B6A-901C-509562EDC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392" y="-277921"/>
            <a:ext cx="1732329" cy="3535365"/>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1" name="Picture 10" descr="A screenshot of a phone&#10;&#10;Description automatically generated with medium confidence">
            <a:extLst>
              <a:ext uri="{FF2B5EF4-FFF2-40B4-BE49-F238E27FC236}">
                <a16:creationId xmlns:a16="http://schemas.microsoft.com/office/drawing/2014/main" id="{CD12123C-083A-426E-A031-CA5ED3EBD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4264" y="3162536"/>
            <a:ext cx="1838492" cy="3695464"/>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spTree>
    <p:extLst>
      <p:ext uri="{BB962C8B-B14F-4D97-AF65-F5344CB8AC3E}">
        <p14:creationId xmlns:p14="http://schemas.microsoft.com/office/powerpoint/2010/main" val="235239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3C4038A-004A-F0DE-46D1-BC4D6889D001}"/>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err="1">
                <a:solidFill>
                  <a:schemeClr val="bg1"/>
                </a:solidFill>
              </a:rPr>
              <a:t>Etape</a:t>
            </a:r>
            <a:r>
              <a:rPr lang="en-US" sz="5200" dirty="0">
                <a:solidFill>
                  <a:schemeClr val="bg1"/>
                </a:solidFill>
              </a:rPr>
              <a:t> 5 :</a:t>
            </a:r>
          </a:p>
        </p:txBody>
      </p:sp>
      <p:sp>
        <p:nvSpPr>
          <p:cNvPr id="3" name="Tijdelijke aanduiding voor tekst 2">
            <a:extLst>
              <a:ext uri="{FF2B5EF4-FFF2-40B4-BE49-F238E27FC236}">
                <a16:creationId xmlns:a16="http://schemas.microsoft.com/office/drawing/2014/main" id="{A372D479-1CE4-A47C-0CCE-07E384107286}"/>
              </a:ext>
            </a:extLst>
          </p:cNvPr>
          <p:cNvSpPr>
            <a:spLocks noGrp="1"/>
          </p:cNvSpPr>
          <p:nvPr>
            <p:ph type="body" sz="quarter" idx="13"/>
          </p:nvPr>
        </p:nvSpPr>
        <p:spPr>
          <a:xfrm>
            <a:off x="7380408" y="4629234"/>
            <a:ext cx="3973386" cy="1485319"/>
          </a:xfrm>
          <a:noFill/>
        </p:spPr>
        <p:txBody>
          <a:bodyPr vert="horz" lIns="91440" tIns="45720" rIns="91440" bIns="45720" rtlCol="0">
            <a:normAutofit/>
          </a:bodyPr>
          <a:lstStyle/>
          <a:p>
            <a:pPr marL="0" indent="0">
              <a:buNone/>
            </a:pPr>
            <a:r>
              <a:rPr lang="en-US" dirty="0" err="1">
                <a:solidFill>
                  <a:srgbClr val="FFFFFF"/>
                </a:solidFill>
              </a:rPr>
              <a:t>Assurez-vous</a:t>
            </a:r>
            <a:r>
              <a:rPr lang="en-US" dirty="0">
                <a:solidFill>
                  <a:srgbClr val="FFFFFF"/>
                </a:solidFill>
              </a:rPr>
              <a:t> que </a:t>
            </a:r>
            <a:r>
              <a:rPr lang="en-US" dirty="0" err="1">
                <a:solidFill>
                  <a:srgbClr val="FFFFFF"/>
                </a:solidFill>
              </a:rPr>
              <a:t>votre</a:t>
            </a:r>
            <a:r>
              <a:rPr lang="en-US" dirty="0">
                <a:solidFill>
                  <a:srgbClr val="FFFFFF"/>
                </a:solidFill>
              </a:rPr>
              <a:t> smartphone et </a:t>
            </a:r>
            <a:r>
              <a:rPr lang="en-US" dirty="0" err="1">
                <a:solidFill>
                  <a:srgbClr val="FFFFFF"/>
                </a:solidFill>
              </a:rPr>
              <a:t>vos</a:t>
            </a:r>
            <a:r>
              <a:rPr lang="en-US" dirty="0">
                <a:solidFill>
                  <a:srgbClr val="FFFFFF"/>
                </a:solidFill>
              </a:rPr>
              <a:t> apps </a:t>
            </a:r>
            <a:r>
              <a:rPr lang="en-US" dirty="0" err="1">
                <a:solidFill>
                  <a:srgbClr val="FFFFFF"/>
                </a:solidFill>
              </a:rPr>
              <a:t>sont</a:t>
            </a:r>
            <a:r>
              <a:rPr lang="en-US" dirty="0">
                <a:solidFill>
                  <a:srgbClr val="FFFFFF"/>
                </a:solidFill>
              </a:rPr>
              <a:t> </a:t>
            </a:r>
            <a:r>
              <a:rPr lang="en-US" dirty="0" err="1">
                <a:solidFill>
                  <a:srgbClr val="FFFFFF"/>
                </a:solidFill>
              </a:rPr>
              <a:t>toujours</a:t>
            </a:r>
            <a:r>
              <a:rPr lang="en-US" dirty="0">
                <a:solidFill>
                  <a:srgbClr val="FFFFFF"/>
                </a:solidFill>
              </a:rPr>
              <a:t> à jour</a:t>
            </a:r>
          </a:p>
          <a:p>
            <a:pPr marL="0" indent="0">
              <a:buNone/>
            </a:pPr>
            <a:endParaRPr lang="en-US" dirty="0"/>
          </a:p>
        </p:txBody>
      </p:sp>
      <p:pic>
        <p:nvPicPr>
          <p:cNvPr id="8" name="Picture 7" descr="Graphical user interface&#10;&#10;Description automatically generated with low confidence">
            <a:extLst>
              <a:ext uri="{FF2B5EF4-FFF2-40B4-BE49-F238E27FC236}">
                <a16:creationId xmlns:a16="http://schemas.microsoft.com/office/drawing/2014/main" id="{B485DD84-BCBC-4E6F-B156-FD1A81AFBDD9}"/>
              </a:ext>
            </a:extLst>
          </p:cNvPr>
          <p:cNvPicPr>
            <a:picLocks noChangeAspect="1"/>
          </p:cNvPicPr>
          <p:nvPr/>
        </p:nvPicPr>
        <p:blipFill rotWithShape="1">
          <a:blip r:embed="rId3"/>
          <a:srcRect l="2344" r="1552"/>
          <a:stretch/>
        </p:blipFill>
        <p:spPr>
          <a:xfrm>
            <a:off x="20" y="10"/>
            <a:ext cx="6992881" cy="6857990"/>
          </a:xfrm>
          <a:prstGeom prst="rect">
            <a:avLst/>
          </a:prstGeom>
        </p:spPr>
      </p:pic>
    </p:spTree>
    <p:extLst>
      <p:ext uri="{BB962C8B-B14F-4D97-AF65-F5344CB8AC3E}">
        <p14:creationId xmlns:p14="http://schemas.microsoft.com/office/powerpoint/2010/main" val="3457447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5591E-E31E-48EE-DF03-5546DD7B7066}"/>
              </a:ext>
            </a:extLst>
          </p:cNvPr>
          <p:cNvSpPr>
            <a:spLocks noGrp="1"/>
          </p:cNvSpPr>
          <p:nvPr>
            <p:ph type="title"/>
          </p:nvPr>
        </p:nvSpPr>
        <p:spPr>
          <a:xfrm>
            <a:off x="5334001" y="365125"/>
            <a:ext cx="6133070" cy="1221937"/>
          </a:xfrm>
        </p:spPr>
        <p:txBody>
          <a:bodyPr/>
          <a:lstStyle/>
          <a:p>
            <a:r>
              <a:rPr lang="fr-FR" sz="2800" dirty="0"/>
              <a:t>J'ai quand même téléchargé une application peu fiable ? Que dois-je faire ?</a:t>
            </a:r>
            <a:endParaRPr lang="nl-NL" sz="2800" dirty="0"/>
          </a:p>
        </p:txBody>
      </p:sp>
      <p:sp>
        <p:nvSpPr>
          <p:cNvPr id="3" name="Tijdelijke aanduiding voor tekst 2">
            <a:extLst>
              <a:ext uri="{FF2B5EF4-FFF2-40B4-BE49-F238E27FC236}">
                <a16:creationId xmlns:a16="http://schemas.microsoft.com/office/drawing/2014/main" id="{93D51A72-8209-1160-D2A9-5F87B78BBE1A}"/>
              </a:ext>
            </a:extLst>
          </p:cNvPr>
          <p:cNvSpPr>
            <a:spLocks noGrp="1"/>
          </p:cNvSpPr>
          <p:nvPr>
            <p:ph type="body" sz="quarter" idx="13"/>
          </p:nvPr>
        </p:nvSpPr>
        <p:spPr>
          <a:xfrm>
            <a:off x="5508171" y="1965434"/>
            <a:ext cx="5958899" cy="4390916"/>
          </a:xfrm>
        </p:spPr>
        <p:txBody>
          <a:bodyPr/>
          <a:lstStyle/>
          <a:p>
            <a:pPr marL="342900" indent="-342900">
              <a:lnSpc>
                <a:spcPct val="107000"/>
              </a:lnSpc>
              <a:buFont typeface="Symbol" panose="05050102010706020507" pitchFamily="18" charset="2"/>
              <a:buChar char=""/>
            </a:pPr>
            <a:r>
              <a:rPr lang="fr-BE" sz="1800" dirty="0">
                <a:solidFill>
                  <a:srgbClr val="002060"/>
                </a:solidFill>
                <a:latin typeface="Avenir Heavy" panose="020B0703020203020204" pitchFamily="34" charset="0"/>
                <a:cs typeface="Times New Roman" panose="02020603050405020304" pitchFamily="18" charset="0"/>
              </a:rPr>
              <a:t>Installez un antivirus et laissez-le travailler</a:t>
            </a:r>
            <a:endParaRPr lang="nl-BE" sz="1800" dirty="0">
              <a:solidFill>
                <a:srgbClr val="002060"/>
              </a:solidFill>
              <a:latin typeface="Avenir Heavy" panose="020B0703020203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fr-BE" sz="1800" dirty="0">
                <a:solidFill>
                  <a:srgbClr val="002060"/>
                </a:solidFill>
                <a:latin typeface="Avenir Heavy" panose="020B0703020203020204" pitchFamily="34" charset="0"/>
                <a:cs typeface="Times New Roman" panose="02020603050405020304" pitchFamily="18" charset="0"/>
              </a:rPr>
              <a:t>Une nouvelle application apparaît sur votre écran ? Supprimez-la.</a:t>
            </a:r>
            <a:endParaRPr lang="nl-BE" sz="1800" dirty="0">
              <a:solidFill>
                <a:srgbClr val="002060"/>
              </a:solidFill>
              <a:latin typeface="Avenir Heavy" panose="020B0703020203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fr-BE" sz="1800" dirty="0">
                <a:solidFill>
                  <a:srgbClr val="002060"/>
                </a:solidFill>
                <a:latin typeface="Avenir Heavy" panose="020B0703020203020204" pitchFamily="34" charset="0"/>
                <a:cs typeface="Times New Roman" panose="02020603050405020304" pitchFamily="18" charset="0"/>
              </a:rPr>
              <a:t>Vous ne parvenez pas à supprimer cette application ? Les choses se compliquent alors.</a:t>
            </a:r>
            <a:endParaRPr lang="nl-BE" sz="1800" dirty="0">
              <a:solidFill>
                <a:srgbClr val="002060"/>
              </a:solidFill>
              <a:latin typeface="Avenir Heavy" panose="020B070302020302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60825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70C43-553C-32E2-8CBF-35C79E374C7A}"/>
              </a:ext>
            </a:extLst>
          </p:cNvPr>
          <p:cNvSpPr>
            <a:spLocks noGrp="1"/>
          </p:cNvSpPr>
          <p:nvPr>
            <p:ph type="title"/>
          </p:nvPr>
        </p:nvSpPr>
        <p:spPr>
          <a:xfrm>
            <a:off x="4855029" y="365125"/>
            <a:ext cx="6661469" cy="1221937"/>
          </a:xfrm>
        </p:spPr>
        <p:txBody>
          <a:bodyPr/>
          <a:lstStyle/>
          <a:p>
            <a:r>
              <a:rPr lang="fr-FR" sz="3600" dirty="0"/>
              <a:t>Méthode 1 : Réinitialisez votre appareil aux paramètres d'usine</a:t>
            </a:r>
            <a:endParaRPr lang="nl-NL" sz="3600" dirty="0"/>
          </a:p>
        </p:txBody>
      </p:sp>
      <p:sp>
        <p:nvSpPr>
          <p:cNvPr id="3" name="Tijdelijke aanduiding voor tekst 2">
            <a:extLst>
              <a:ext uri="{FF2B5EF4-FFF2-40B4-BE49-F238E27FC236}">
                <a16:creationId xmlns:a16="http://schemas.microsoft.com/office/drawing/2014/main" id="{0380AA97-3DA3-55E9-4390-43C26226248B}"/>
              </a:ext>
            </a:extLst>
          </p:cNvPr>
          <p:cNvSpPr>
            <a:spLocks noGrp="1"/>
          </p:cNvSpPr>
          <p:nvPr>
            <p:ph type="body" sz="quarter" idx="13"/>
          </p:nvPr>
        </p:nvSpPr>
        <p:spPr>
          <a:xfrm>
            <a:off x="4760687" y="1898247"/>
            <a:ext cx="6977742" cy="4146045"/>
          </a:xfrm>
        </p:spPr>
        <p:txBody>
          <a:bodyPr>
            <a:normAutofit/>
          </a:bodyPr>
          <a:lstStyle/>
          <a:p>
            <a:pPr marL="0" indent="0">
              <a:lnSpc>
                <a:spcPct val="107000"/>
              </a:lnSpc>
              <a:buNone/>
            </a:pPr>
            <a:r>
              <a:rPr lang="fr-FR" sz="1800" dirty="0">
                <a:solidFill>
                  <a:srgbClr val="002060"/>
                </a:solidFill>
                <a:latin typeface="Avenir Heavy" panose="020B0703020203020204" pitchFamily="34" charset="0"/>
                <a:cs typeface="Times New Roman" panose="02020603050405020304" pitchFamily="18" charset="0"/>
              </a:rPr>
              <a:t>C’est parti :</a:t>
            </a:r>
          </a:p>
          <a:p>
            <a:pPr marL="342900" indent="-342900">
              <a:lnSpc>
                <a:spcPct val="107000"/>
              </a:lnSpc>
              <a:buFont typeface="Symbol" panose="05050102010706020507" pitchFamily="18" charset="2"/>
              <a:buChar char=""/>
            </a:pPr>
            <a:r>
              <a:rPr lang="fr-FR" sz="1800" dirty="0">
                <a:solidFill>
                  <a:srgbClr val="002060"/>
                </a:solidFill>
                <a:latin typeface="Avenir Heavy" panose="020B0703020203020204" pitchFamily="34" charset="0"/>
                <a:cs typeface="Times New Roman" panose="02020603050405020304" pitchFamily="18" charset="0"/>
              </a:rPr>
              <a:t>Mettez votre smartphone en mode avion.</a:t>
            </a:r>
          </a:p>
          <a:p>
            <a:pPr marL="342900" indent="-342900">
              <a:lnSpc>
                <a:spcPct val="107000"/>
              </a:lnSpc>
              <a:buFont typeface="Symbol" panose="05050102010706020507" pitchFamily="18" charset="2"/>
              <a:buChar char=""/>
            </a:pPr>
            <a:r>
              <a:rPr lang="fr-FR" sz="1800" dirty="0">
                <a:solidFill>
                  <a:srgbClr val="002060"/>
                </a:solidFill>
                <a:latin typeface="Avenir Heavy" panose="020B0703020203020204" pitchFamily="34" charset="0"/>
                <a:cs typeface="Times New Roman" panose="02020603050405020304" pitchFamily="18" charset="0"/>
              </a:rPr>
              <a:t>Réinitialisez votre appareil aux paramètres d'usine Le processus varie selon le fabricant. Attention : si vous n'avez pas activé de sauvegarde, vous perdrez vos données.</a:t>
            </a:r>
          </a:p>
          <a:p>
            <a:pPr marL="342900" indent="-342900">
              <a:lnSpc>
                <a:spcPct val="107000"/>
              </a:lnSpc>
              <a:buFont typeface="Symbol" panose="05050102010706020507" pitchFamily="18" charset="2"/>
              <a:buChar char=""/>
            </a:pPr>
            <a:r>
              <a:rPr lang="fr-FR" sz="1800" dirty="0">
                <a:solidFill>
                  <a:srgbClr val="002060"/>
                </a:solidFill>
                <a:latin typeface="Avenir Heavy" panose="020B0703020203020204" pitchFamily="34" charset="0"/>
                <a:cs typeface="Times New Roman" panose="02020603050405020304" pitchFamily="18" charset="0"/>
              </a:rPr>
              <a:t>Récupérez vos données à l’aide de votre sauvegarde. Attention : la sauvegarde doit avoir été effectuée avant d'installer l'application et le virus.</a:t>
            </a:r>
          </a:p>
          <a:p>
            <a:pPr marL="342900" indent="-342900">
              <a:lnSpc>
                <a:spcPct val="107000"/>
              </a:lnSpc>
              <a:buFont typeface="Symbol" panose="05050102010706020507" pitchFamily="18" charset="2"/>
              <a:buChar char=""/>
            </a:pPr>
            <a:r>
              <a:rPr lang="fr-FR" sz="1800" dirty="0">
                <a:solidFill>
                  <a:srgbClr val="002060"/>
                </a:solidFill>
                <a:latin typeface="Avenir Heavy" panose="020B0703020203020204" pitchFamily="34" charset="0"/>
                <a:cs typeface="Times New Roman" panose="02020603050405020304" pitchFamily="18" charset="0"/>
              </a:rPr>
              <a:t>Vous devrez retélécharger vos apps depuis l'app store.</a:t>
            </a:r>
          </a:p>
          <a:p>
            <a:pPr marL="342900" indent="-342900">
              <a:lnSpc>
                <a:spcPct val="107000"/>
              </a:lnSpc>
              <a:buFont typeface="Symbol" panose="05050102010706020507" pitchFamily="18" charset="2"/>
              <a:buChar char=""/>
            </a:pPr>
            <a:endParaRPr lang="fr-FR" sz="1800" dirty="0">
              <a:solidFill>
                <a:srgbClr val="002060"/>
              </a:solidFill>
              <a:latin typeface="Avenir Heavy" panose="020B070302020302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fr-FR" sz="1800" dirty="0">
              <a:solidFill>
                <a:srgbClr val="002060"/>
              </a:solidFill>
              <a:latin typeface="Avenir Heavy" panose="020B070302020302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358239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70C43-553C-32E2-8CBF-35C79E374C7A}"/>
              </a:ext>
            </a:extLst>
          </p:cNvPr>
          <p:cNvSpPr>
            <a:spLocks noGrp="1"/>
          </p:cNvSpPr>
          <p:nvPr>
            <p:ph type="title"/>
          </p:nvPr>
        </p:nvSpPr>
        <p:spPr>
          <a:xfrm>
            <a:off x="4855029" y="473985"/>
            <a:ext cx="6661469" cy="1221937"/>
          </a:xfrm>
        </p:spPr>
        <p:txBody>
          <a:bodyPr/>
          <a:lstStyle/>
          <a:p>
            <a:r>
              <a:rPr lang="fr-FR" sz="3600" dirty="0"/>
              <a:t>Méthode 2 : Redémarrez votre appareil en « </a:t>
            </a:r>
            <a:r>
              <a:rPr lang="fr-FR" sz="3600" dirty="0" err="1"/>
              <a:t>safe</a:t>
            </a:r>
            <a:r>
              <a:rPr lang="fr-FR" sz="3600" dirty="0"/>
              <a:t> mode » et supprimez la fausse application</a:t>
            </a:r>
            <a:endParaRPr lang="nl-NL" sz="3600" dirty="0"/>
          </a:p>
        </p:txBody>
      </p:sp>
      <p:sp>
        <p:nvSpPr>
          <p:cNvPr id="3" name="Tijdelijke aanduiding voor tekst 2">
            <a:extLst>
              <a:ext uri="{FF2B5EF4-FFF2-40B4-BE49-F238E27FC236}">
                <a16:creationId xmlns:a16="http://schemas.microsoft.com/office/drawing/2014/main" id="{0380AA97-3DA3-55E9-4390-43C26226248B}"/>
              </a:ext>
            </a:extLst>
          </p:cNvPr>
          <p:cNvSpPr>
            <a:spLocks noGrp="1"/>
          </p:cNvSpPr>
          <p:nvPr>
            <p:ph type="body" sz="quarter" idx="13"/>
          </p:nvPr>
        </p:nvSpPr>
        <p:spPr>
          <a:xfrm>
            <a:off x="4855029" y="1965434"/>
            <a:ext cx="6977742" cy="4390916"/>
          </a:xfrm>
        </p:spPr>
        <p:txBody>
          <a:bodyPr>
            <a:normAutofit fontScale="85000" lnSpcReduction="10000"/>
          </a:bodyPr>
          <a:lstStyle/>
          <a:p>
            <a:pPr marL="0" indent="0">
              <a:lnSpc>
                <a:spcPct val="117000"/>
              </a:lnSpc>
              <a:buNone/>
            </a:pPr>
            <a:r>
              <a:rPr lang="fr-FR" sz="1900" dirty="0">
                <a:solidFill>
                  <a:srgbClr val="002060"/>
                </a:solidFill>
                <a:latin typeface="Avenir Heavy" panose="020B0703020203020204" pitchFamily="34" charset="0"/>
                <a:cs typeface="Times New Roman" panose="02020603050405020304" pitchFamily="18" charset="0"/>
              </a:rPr>
              <a:t>C’est parti :</a:t>
            </a:r>
          </a:p>
          <a:p>
            <a:pPr marL="342900" indent="-342900">
              <a:lnSpc>
                <a:spcPct val="117000"/>
              </a:lnSpc>
              <a:spcAft>
                <a:spcPts val="800"/>
              </a:spcAft>
              <a:buFont typeface="Symbol" panose="05050102010706020507" pitchFamily="18" charset="2"/>
              <a:buChar char=""/>
            </a:pPr>
            <a:r>
              <a:rPr lang="fr-BE" sz="1900" dirty="0">
                <a:solidFill>
                  <a:srgbClr val="002060"/>
                </a:solidFill>
                <a:latin typeface="Avenir Heavy" panose="020B0703020203020204" pitchFamily="34" charset="0"/>
                <a:cs typeface="Times New Roman" panose="02020603050405020304" pitchFamily="18" charset="0"/>
              </a:rPr>
              <a:t>Redémarrez ou démarrez le smartphone en choisissant l’option « </a:t>
            </a:r>
            <a:r>
              <a:rPr lang="fr-BE" sz="1900" dirty="0" err="1">
                <a:solidFill>
                  <a:srgbClr val="002060"/>
                </a:solidFill>
                <a:latin typeface="Avenir Heavy" panose="020B0703020203020204" pitchFamily="34" charset="0"/>
                <a:cs typeface="Times New Roman" panose="02020603050405020304" pitchFamily="18" charset="0"/>
              </a:rPr>
              <a:t>safe</a:t>
            </a:r>
            <a:r>
              <a:rPr lang="fr-BE" sz="1900" dirty="0">
                <a:solidFill>
                  <a:srgbClr val="002060"/>
                </a:solidFill>
                <a:latin typeface="Avenir Heavy" panose="020B0703020203020204" pitchFamily="34" charset="0"/>
                <a:cs typeface="Times New Roman" panose="02020603050405020304" pitchFamily="18" charset="0"/>
              </a:rPr>
              <a:t> boot » ou « </a:t>
            </a:r>
            <a:r>
              <a:rPr lang="fr-BE" sz="1900" dirty="0" err="1">
                <a:solidFill>
                  <a:srgbClr val="002060"/>
                </a:solidFill>
                <a:latin typeface="Avenir Heavy" panose="020B0703020203020204" pitchFamily="34" charset="0"/>
                <a:cs typeface="Times New Roman" panose="02020603050405020304" pitchFamily="18" charset="0"/>
              </a:rPr>
              <a:t>safe</a:t>
            </a:r>
            <a:r>
              <a:rPr lang="fr-BE" sz="1900" dirty="0">
                <a:solidFill>
                  <a:srgbClr val="002060"/>
                </a:solidFill>
                <a:latin typeface="Avenir Heavy" panose="020B0703020203020204" pitchFamily="34" charset="0"/>
                <a:cs typeface="Times New Roman" panose="02020603050405020304" pitchFamily="18" charset="0"/>
              </a:rPr>
              <a:t> restart ». Le processus peut varier d'un appareil à l'autre. Par exemple, il faut parfois maintenir le bouton « volume » simultanément enfoncé. Si nécessaire, renseignez-vous sur le fonctionnement de votre appareil (marque, type, version). Découvrez comment procéder ici.</a:t>
            </a:r>
            <a:endParaRPr lang="nl-BE" sz="1900" dirty="0">
              <a:solidFill>
                <a:srgbClr val="002060"/>
              </a:solidFill>
              <a:latin typeface="Avenir Heavy" panose="020B0703020203020204" pitchFamily="34" charset="0"/>
              <a:cs typeface="Times New Roman" panose="02020603050405020304" pitchFamily="18" charset="0"/>
            </a:endParaRPr>
          </a:p>
          <a:p>
            <a:pPr marL="342900" indent="-342900">
              <a:lnSpc>
                <a:spcPct val="117000"/>
              </a:lnSpc>
              <a:spcAft>
                <a:spcPts val="800"/>
              </a:spcAft>
              <a:buFont typeface="Symbol" panose="05050102010706020507" pitchFamily="18" charset="2"/>
              <a:buChar char=""/>
            </a:pPr>
            <a:r>
              <a:rPr lang="fr-BE" sz="1900" dirty="0">
                <a:solidFill>
                  <a:srgbClr val="002060"/>
                </a:solidFill>
                <a:latin typeface="Avenir Heavy" panose="020B0703020203020204" pitchFamily="34" charset="0"/>
                <a:cs typeface="Times New Roman" panose="02020603050405020304" pitchFamily="18" charset="0"/>
              </a:rPr>
              <a:t>Votre appareil est maintenant en mode sécurisé.  Vous pouvez le lire à l'écran.</a:t>
            </a:r>
            <a:endParaRPr lang="nl-BE" sz="1900" dirty="0">
              <a:solidFill>
                <a:srgbClr val="002060"/>
              </a:solidFill>
              <a:latin typeface="Avenir Heavy" panose="020B0703020203020204" pitchFamily="34" charset="0"/>
              <a:cs typeface="Times New Roman" panose="02020603050405020304" pitchFamily="18" charset="0"/>
            </a:endParaRPr>
          </a:p>
          <a:p>
            <a:pPr marL="342900" indent="-342900">
              <a:lnSpc>
                <a:spcPct val="117000"/>
              </a:lnSpc>
              <a:spcAft>
                <a:spcPts val="800"/>
              </a:spcAft>
              <a:buFont typeface="Symbol" panose="05050102010706020507" pitchFamily="18" charset="2"/>
              <a:buChar char=""/>
            </a:pPr>
            <a:r>
              <a:rPr lang="fr-BE" sz="1900" dirty="0">
                <a:solidFill>
                  <a:srgbClr val="002060"/>
                </a:solidFill>
                <a:latin typeface="Avenir Heavy" panose="020B0703020203020204" pitchFamily="34" charset="0"/>
                <a:cs typeface="Times New Roman" panose="02020603050405020304" pitchFamily="18" charset="0"/>
              </a:rPr>
              <a:t>Maintenant, allez dans les « paramètres », rubrique « applications ».</a:t>
            </a:r>
            <a:endParaRPr lang="nl-BE" sz="1900" dirty="0">
              <a:solidFill>
                <a:srgbClr val="002060"/>
              </a:solidFill>
              <a:latin typeface="Avenir Heavy" panose="020B0703020203020204" pitchFamily="34" charset="0"/>
              <a:cs typeface="Times New Roman" panose="02020603050405020304" pitchFamily="18" charset="0"/>
            </a:endParaRPr>
          </a:p>
          <a:p>
            <a:pPr marL="342900" indent="-342900">
              <a:lnSpc>
                <a:spcPct val="117000"/>
              </a:lnSpc>
              <a:spcAft>
                <a:spcPts val="800"/>
              </a:spcAft>
              <a:buFont typeface="Symbol" panose="05050102010706020507" pitchFamily="18" charset="2"/>
              <a:buChar char=""/>
            </a:pPr>
            <a:r>
              <a:rPr lang="fr-BE" sz="1900" dirty="0">
                <a:solidFill>
                  <a:srgbClr val="002060"/>
                </a:solidFill>
                <a:latin typeface="Avenir Heavy" panose="020B0703020203020204" pitchFamily="34" charset="0"/>
                <a:cs typeface="Times New Roman" panose="02020603050405020304" pitchFamily="18" charset="0"/>
              </a:rPr>
              <a:t>Choisissez l'application à supprimer et désinstallez-la.</a:t>
            </a:r>
            <a:endParaRPr lang="nl-BE" sz="1900" dirty="0">
              <a:solidFill>
                <a:srgbClr val="002060"/>
              </a:solidFill>
              <a:latin typeface="Avenir Heavy" panose="020B0703020203020204" pitchFamily="34" charset="0"/>
              <a:cs typeface="Times New Roman" panose="02020603050405020304" pitchFamily="18" charset="0"/>
            </a:endParaRPr>
          </a:p>
          <a:p>
            <a:pPr marL="342900" indent="-342900">
              <a:lnSpc>
                <a:spcPct val="117000"/>
              </a:lnSpc>
              <a:spcAft>
                <a:spcPts val="800"/>
              </a:spcAft>
              <a:buFont typeface="Symbol" panose="05050102010706020507" pitchFamily="18" charset="2"/>
              <a:buChar char=""/>
            </a:pPr>
            <a:r>
              <a:rPr lang="fr-BE" sz="1900" dirty="0">
                <a:solidFill>
                  <a:srgbClr val="002060"/>
                </a:solidFill>
                <a:latin typeface="Avenir Heavy" panose="020B0703020203020204" pitchFamily="34" charset="0"/>
                <a:cs typeface="Times New Roman" panose="02020603050405020304" pitchFamily="18" charset="0"/>
              </a:rPr>
              <a:t>Redémarrez votre appareil en mode normal.</a:t>
            </a:r>
          </a:p>
          <a:p>
            <a:pPr marL="0" indent="0">
              <a:lnSpc>
                <a:spcPct val="117000"/>
              </a:lnSpc>
              <a:spcAft>
                <a:spcPts val="800"/>
              </a:spcAft>
              <a:buNone/>
            </a:pPr>
            <a:r>
              <a:rPr lang="fr-BE" sz="1900" dirty="0">
                <a:solidFill>
                  <a:srgbClr val="002060"/>
                </a:solidFill>
                <a:latin typeface="Avenir Heavy" panose="020B0703020203020204" pitchFamily="34" charset="0"/>
                <a:cs typeface="Times New Roman" panose="02020603050405020304" pitchFamily="18" charset="0"/>
              </a:rPr>
              <a:t>Tuto : </a:t>
            </a:r>
            <a:r>
              <a:rPr lang="fr-BE" sz="1900" dirty="0">
                <a:solidFill>
                  <a:srgbClr val="002060"/>
                </a:solidFill>
                <a:latin typeface="Avenir Heavy" panose="020B0703020203020204" pitchFamily="34" charset="0"/>
                <a:cs typeface="Times New Roman" panose="02020603050405020304" pitchFamily="18" charset="0"/>
                <a:hlinkClick r:id="rId2"/>
              </a:rPr>
              <a:t>https://www.youtube.com/shorts/Ikb7kfIZ46s</a:t>
            </a:r>
            <a:r>
              <a:rPr lang="fr-BE" sz="1900" dirty="0">
                <a:solidFill>
                  <a:srgbClr val="002060"/>
                </a:solidFill>
                <a:latin typeface="Avenir Heavy" panose="020B0703020203020204" pitchFamily="34" charset="0"/>
                <a:cs typeface="Times New Roman" panose="02020603050405020304" pitchFamily="18" charset="0"/>
              </a:rPr>
              <a:t> </a:t>
            </a:r>
            <a:endParaRPr lang="nl-BE" sz="1900" dirty="0">
              <a:solidFill>
                <a:srgbClr val="002060"/>
              </a:solidFill>
              <a:latin typeface="Avenir Heavy" panose="020B0703020203020204" pitchFamily="34" charset="0"/>
              <a:cs typeface="Times New Roman" panose="02020603050405020304" pitchFamily="18" charset="0"/>
            </a:endParaRPr>
          </a:p>
          <a:p>
            <a:endParaRPr lang="fr-FR" dirty="0"/>
          </a:p>
          <a:p>
            <a:pPr marL="0" indent="0">
              <a:buNone/>
            </a:pPr>
            <a:endParaRPr lang="nl-NL" dirty="0"/>
          </a:p>
        </p:txBody>
      </p:sp>
    </p:spTree>
    <p:extLst>
      <p:ext uri="{BB962C8B-B14F-4D97-AF65-F5344CB8AC3E}">
        <p14:creationId xmlns:p14="http://schemas.microsoft.com/office/powerpoint/2010/main" val="46568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hical user interface, application&#10;&#10;Description automatically generated">
            <a:extLst>
              <a:ext uri="{FF2B5EF4-FFF2-40B4-BE49-F238E27FC236}">
                <a16:creationId xmlns:a16="http://schemas.microsoft.com/office/drawing/2014/main" id="{11C59A14-1B88-4F1F-A019-A9CDC7D60E37}"/>
              </a:ext>
            </a:extLst>
          </p:cNvPr>
          <p:cNvPicPr>
            <a:picLocks noGrp="1" noChangeAspect="1"/>
          </p:cNvPicPr>
          <p:nvPr>
            <p:ph type="pic" sz="quarter" idx="14"/>
          </p:nvPr>
        </p:nvPicPr>
        <p:blipFill>
          <a:blip r:embed="rId3"/>
          <a:srcRect l="4443" r="4443"/>
          <a:stretch>
            <a:fillRect/>
          </a:stretch>
        </p:blipFill>
        <p:spPr/>
      </p:pic>
      <p:sp>
        <p:nvSpPr>
          <p:cNvPr id="3" name="Titel 2">
            <a:extLst>
              <a:ext uri="{FF2B5EF4-FFF2-40B4-BE49-F238E27FC236}">
                <a16:creationId xmlns:a16="http://schemas.microsoft.com/office/drawing/2014/main" id="{5F3E0C34-AE35-44D5-6904-35C066481672}"/>
              </a:ext>
            </a:extLst>
          </p:cNvPr>
          <p:cNvSpPr>
            <a:spLocks noGrp="1"/>
          </p:cNvSpPr>
          <p:nvPr>
            <p:ph type="title"/>
          </p:nvPr>
        </p:nvSpPr>
        <p:spPr>
          <a:xfrm>
            <a:off x="1001752" y="291910"/>
            <a:ext cx="6044869" cy="1221937"/>
          </a:xfrm>
        </p:spPr>
        <p:txBody>
          <a:bodyPr/>
          <a:lstStyle/>
          <a:p>
            <a:r>
              <a:rPr lang="nl-NL" dirty="0"/>
              <a:t>Pour </a:t>
            </a:r>
            <a:r>
              <a:rPr lang="nl-NL" dirty="0" err="1"/>
              <a:t>terminer</a:t>
            </a:r>
            <a:r>
              <a:rPr lang="nl-NL" dirty="0"/>
              <a:t> :</a:t>
            </a:r>
          </a:p>
        </p:txBody>
      </p:sp>
      <p:sp>
        <p:nvSpPr>
          <p:cNvPr id="5" name="Freeform 8">
            <a:extLst>
              <a:ext uri="{FF2B5EF4-FFF2-40B4-BE49-F238E27FC236}">
                <a16:creationId xmlns:a16="http://schemas.microsoft.com/office/drawing/2014/main" id="{ACE43E1F-C8A2-43FE-266B-AA42AB7F751F}"/>
              </a:ext>
            </a:extLst>
          </p:cNvPr>
          <p:cNvSpPr/>
          <p:nvPr/>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pic>
        <p:nvPicPr>
          <p:cNvPr id="6" name="Picture 11">
            <a:extLst>
              <a:ext uri="{FF2B5EF4-FFF2-40B4-BE49-F238E27FC236}">
                <a16:creationId xmlns:a16="http://schemas.microsoft.com/office/drawing/2014/main" id="{80D63AFD-08EC-46C8-B1D5-98DB8DCC06DC}"/>
              </a:ext>
            </a:extLst>
          </p:cNvPr>
          <p:cNvPicPr>
            <a:picLocks noChangeAspect="1"/>
          </p:cNvPicPr>
          <p:nvPr/>
        </p:nvPicPr>
        <p:blipFill rotWithShape="1">
          <a:blip r:embed="rId4"/>
          <a:srcRect t="-3534" b="-7064"/>
          <a:stretch/>
        </p:blipFill>
        <p:spPr>
          <a:xfrm>
            <a:off x="10762423" y="6008827"/>
            <a:ext cx="1261327" cy="695046"/>
          </a:xfrm>
          <a:prstGeom prst="rect">
            <a:avLst/>
          </a:prstGeom>
        </p:spPr>
      </p:pic>
      <p:graphicFrame>
        <p:nvGraphicFramePr>
          <p:cNvPr id="10" name="Tijdelijke aanduiding voor tekst 3">
            <a:extLst>
              <a:ext uri="{FF2B5EF4-FFF2-40B4-BE49-F238E27FC236}">
                <a16:creationId xmlns:a16="http://schemas.microsoft.com/office/drawing/2014/main" id="{0070F4F8-2445-2E0B-EA17-58CFAD94BAA6}"/>
              </a:ext>
            </a:extLst>
          </p:cNvPr>
          <p:cNvGraphicFramePr/>
          <p:nvPr>
            <p:extLst>
              <p:ext uri="{D42A27DB-BD31-4B8C-83A1-F6EECF244321}">
                <p14:modId xmlns:p14="http://schemas.microsoft.com/office/powerpoint/2010/main" val="1375719683"/>
              </p:ext>
            </p:extLst>
          </p:nvPr>
        </p:nvGraphicFramePr>
        <p:xfrm>
          <a:off x="555172" y="1513114"/>
          <a:ext cx="7402580" cy="4843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8448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4C08D704-F308-4D03-99A5-AEE13161EC9C}"/>
              </a:ext>
            </a:extLst>
          </p:cNvPr>
          <p:cNvSpPr txBox="1">
            <a:spLocks/>
          </p:cNvSpPr>
          <p:nvPr/>
        </p:nvSpPr>
        <p:spPr>
          <a:xfrm flipH="1">
            <a:off x="3749058" y="3255339"/>
            <a:ext cx="4700544" cy="804521"/>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3600" dirty="0"/>
              <a:t>Comment protéger encore plus efficacement </a:t>
            </a:r>
          </a:p>
          <a:p>
            <a:r>
              <a:rPr lang="fr-FR" sz="3600" dirty="0"/>
              <a:t>votre smartphone ? </a:t>
            </a:r>
            <a:endParaRPr lang="nl-NL" sz="3600" dirty="0"/>
          </a:p>
        </p:txBody>
      </p:sp>
      <p:sp>
        <p:nvSpPr>
          <p:cNvPr id="9" name="TextBox 8">
            <a:extLst>
              <a:ext uri="{FF2B5EF4-FFF2-40B4-BE49-F238E27FC236}">
                <a16:creationId xmlns:a16="http://schemas.microsoft.com/office/drawing/2014/main" id="{5647E11B-A265-44ED-858B-0DF4DA53614A}"/>
              </a:ext>
            </a:extLst>
          </p:cNvPr>
          <p:cNvSpPr txBox="1"/>
          <p:nvPr/>
        </p:nvSpPr>
        <p:spPr>
          <a:xfrm>
            <a:off x="2960914" y="4746172"/>
            <a:ext cx="8131629" cy="646331"/>
          </a:xfrm>
          <a:prstGeom prst="rect">
            <a:avLst/>
          </a:prstGeom>
          <a:noFill/>
        </p:spPr>
        <p:txBody>
          <a:bodyPr wrap="square" rtlCol="0">
            <a:spAutoFit/>
          </a:bodyPr>
          <a:lstStyle/>
          <a:p>
            <a:r>
              <a:rPr lang="fr-FR" dirty="0">
                <a:solidFill>
                  <a:schemeClr val="bg1"/>
                </a:solidFill>
                <a:latin typeface="Avenir Medium" panose="02000603020000020003" pitchFamily="2" charset="0"/>
              </a:rPr>
              <a:t>Découvrez d’autres astuces sur : </a:t>
            </a:r>
          </a:p>
          <a:p>
            <a:r>
              <a:rPr lang="fr-FR" dirty="0">
                <a:solidFill>
                  <a:schemeClr val="bg1"/>
                </a:solidFill>
                <a:latin typeface="Avenir Medium" panose="02000603020000020003" pitchFamily="2" charset="0"/>
              </a:rPr>
              <a:t>https://www.safeonweb.be/fr/securisez-vos-appareils-mobiles</a:t>
            </a:r>
          </a:p>
        </p:txBody>
      </p:sp>
    </p:spTree>
    <p:extLst>
      <p:ext uri="{BB962C8B-B14F-4D97-AF65-F5344CB8AC3E}">
        <p14:creationId xmlns:p14="http://schemas.microsoft.com/office/powerpoint/2010/main" val="395620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F0A25D6-8A2F-FC48-471D-D08E081A57DF}"/>
              </a:ext>
            </a:extLst>
          </p:cNvPr>
          <p:cNvSpPr>
            <a:spLocks noGrp="1"/>
          </p:cNvSpPr>
          <p:nvPr>
            <p:ph type="body" idx="1"/>
          </p:nvPr>
        </p:nvSpPr>
        <p:spPr/>
        <p:txBody>
          <a:bodyPr/>
          <a:lstStyle/>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Novembre 2022</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Présentation par </a:t>
            </a:r>
            <a:r>
              <a:rPr lang="fr-BE" sz="1800" dirty="0" err="1">
                <a:effectLst/>
                <a:latin typeface="Calibri" panose="020F0502020204030204" pitchFamily="34" charset="0"/>
                <a:ea typeface="Calibri" panose="020F0502020204030204" pitchFamily="34" charset="0"/>
                <a:cs typeface="Times New Roman" panose="02020603050405020304" pitchFamily="18" charset="0"/>
              </a:rPr>
              <a:t>Safeonweb</a:t>
            </a:r>
            <a:r>
              <a:rPr lang="fr-BE" sz="1800" dirty="0">
                <a:effectLst/>
                <a:latin typeface="Calibri" panose="020F0502020204030204" pitchFamily="34" charset="0"/>
                <a:ea typeface="Calibri" panose="020F0502020204030204" pitchFamily="34" charset="0"/>
                <a:cs typeface="Times New Roman" panose="02020603050405020304" pitchFamily="18" charset="0"/>
              </a:rPr>
              <a:t> à la suite de la campagne 2022</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tekst 2">
            <a:extLst>
              <a:ext uri="{FF2B5EF4-FFF2-40B4-BE49-F238E27FC236}">
                <a16:creationId xmlns:a16="http://schemas.microsoft.com/office/drawing/2014/main" id="{4C08D704-F308-4D03-99A5-AEE13161EC9C}"/>
              </a:ext>
            </a:extLst>
          </p:cNvPr>
          <p:cNvSpPr txBox="1">
            <a:spLocks/>
          </p:cNvSpPr>
          <p:nvPr/>
        </p:nvSpPr>
        <p:spPr>
          <a:xfrm flipH="1">
            <a:off x="3749058" y="3255339"/>
            <a:ext cx="4700544" cy="804521"/>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3600" dirty="0"/>
              <a:t>Ce que vous devez savoir pour protéger votre smartphone</a:t>
            </a:r>
            <a:endParaRPr lang="nl-NL" sz="3600" dirty="0"/>
          </a:p>
        </p:txBody>
      </p:sp>
    </p:spTree>
    <p:extLst>
      <p:ext uri="{BB962C8B-B14F-4D97-AF65-F5344CB8AC3E}">
        <p14:creationId xmlns:p14="http://schemas.microsoft.com/office/powerpoint/2010/main" val="3391814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AD329C2-BE4E-4BA3-9BEC-D839B843544C}"/>
              </a:ext>
            </a:extLst>
          </p:cNvPr>
          <p:cNvPicPr>
            <a:picLocks noGrp="1" noChangeAspect="1"/>
          </p:cNvPicPr>
          <p:nvPr>
            <p:ph type="pic" sz="quarter" idx="14"/>
          </p:nvPr>
        </p:nvPicPr>
        <p:blipFill>
          <a:blip r:embed="rId2"/>
          <a:srcRect l="2716" r="2716"/>
          <a:stretch>
            <a:fillRect/>
          </a:stretch>
        </p:blipFill>
        <p:spPr>
          <a:prstGeom prst="rect">
            <a:avLst/>
          </a:prstGeom>
        </p:spPr>
      </p:pic>
      <p:sp>
        <p:nvSpPr>
          <p:cNvPr id="3" name="Title 2">
            <a:extLst>
              <a:ext uri="{FF2B5EF4-FFF2-40B4-BE49-F238E27FC236}">
                <a16:creationId xmlns:a16="http://schemas.microsoft.com/office/drawing/2014/main" id="{AFBFC4BE-EB76-4F67-9AED-448C81B83D37}"/>
              </a:ext>
            </a:extLst>
          </p:cNvPr>
          <p:cNvSpPr>
            <a:spLocks noGrp="1"/>
          </p:cNvSpPr>
          <p:nvPr>
            <p:ph type="title"/>
          </p:nvPr>
        </p:nvSpPr>
        <p:spPr/>
        <p:txBody>
          <a:bodyPr/>
          <a:lstStyle/>
          <a:p>
            <a:r>
              <a:rPr lang="nl-BE" dirty="0" err="1"/>
              <a:t>Connaissez-vous</a:t>
            </a:r>
            <a:r>
              <a:rPr lang="nl-BE" dirty="0"/>
              <a:t> </a:t>
            </a:r>
            <a:r>
              <a:rPr lang="nl-BE" dirty="0" err="1"/>
              <a:t>l’application</a:t>
            </a:r>
            <a:r>
              <a:rPr lang="nl-BE" dirty="0"/>
              <a:t> Safeonweb?</a:t>
            </a:r>
          </a:p>
        </p:txBody>
      </p:sp>
      <p:sp>
        <p:nvSpPr>
          <p:cNvPr id="4" name="Text Placeholder 3">
            <a:extLst>
              <a:ext uri="{FF2B5EF4-FFF2-40B4-BE49-F238E27FC236}">
                <a16:creationId xmlns:a16="http://schemas.microsoft.com/office/drawing/2014/main" id="{30A1E58A-E510-4BC0-BBBE-FFAF4C4B1FBF}"/>
              </a:ext>
            </a:extLst>
          </p:cNvPr>
          <p:cNvSpPr>
            <a:spLocks noGrp="1"/>
          </p:cNvSpPr>
          <p:nvPr>
            <p:ph type="body" sz="quarter" idx="13"/>
          </p:nvPr>
        </p:nvSpPr>
        <p:spPr/>
        <p:txBody>
          <a:bodyPr/>
          <a:lstStyle/>
          <a:p>
            <a:pPr marL="342900" indent="-342900">
              <a:lnSpc>
                <a:spcPct val="107000"/>
              </a:lnSpc>
              <a:spcAft>
                <a:spcPts val="800"/>
              </a:spcAft>
              <a:buFont typeface="Symbol" panose="05050102010706020507" pitchFamily="18" charset="2"/>
              <a:buChar char=""/>
            </a:pPr>
            <a:r>
              <a:rPr lang="fr-FR" sz="1700" dirty="0">
                <a:solidFill>
                  <a:srgbClr val="002060"/>
                </a:solidFill>
                <a:latin typeface="Avenir Heavy" panose="020B0703020203020204" pitchFamily="34" charset="0"/>
                <a:cs typeface="Times New Roman" panose="02020603050405020304" pitchFamily="18" charset="0"/>
              </a:rPr>
              <a:t>Safeonweb dispose désormais d'une application qui vous permet de rester informé de manière simple et rapide. </a:t>
            </a:r>
          </a:p>
          <a:p>
            <a:pPr marL="342900" indent="-342900">
              <a:lnSpc>
                <a:spcPct val="107000"/>
              </a:lnSpc>
              <a:spcAft>
                <a:spcPts val="800"/>
              </a:spcAft>
              <a:buFont typeface="Symbol" panose="05050102010706020507" pitchFamily="18" charset="2"/>
              <a:buChar char=""/>
            </a:pPr>
            <a:r>
              <a:rPr lang="fr-FR" sz="1700" dirty="0">
                <a:solidFill>
                  <a:srgbClr val="002060"/>
                </a:solidFill>
                <a:latin typeface="Avenir Heavy" panose="020B0703020203020204" pitchFamily="34" charset="0"/>
                <a:cs typeface="Times New Roman" panose="02020603050405020304" pitchFamily="18" charset="0"/>
              </a:rPr>
              <a:t>L'application vous avertit des cybermenaces et des nouvelles formes de fraude en ligne. </a:t>
            </a:r>
          </a:p>
          <a:p>
            <a:pPr marL="342900" indent="-342900">
              <a:lnSpc>
                <a:spcPct val="107000"/>
              </a:lnSpc>
              <a:spcAft>
                <a:spcPts val="800"/>
              </a:spcAft>
              <a:buFont typeface="Symbol" panose="05050102010706020507" pitchFamily="18" charset="2"/>
              <a:buChar char=""/>
            </a:pPr>
            <a:r>
              <a:rPr lang="fr-FR" sz="1700" dirty="0">
                <a:solidFill>
                  <a:srgbClr val="002060"/>
                </a:solidFill>
                <a:latin typeface="Avenir Heavy" panose="020B0703020203020204" pitchFamily="34" charset="0"/>
                <a:cs typeface="Times New Roman" panose="02020603050405020304" pitchFamily="18" charset="0"/>
              </a:rPr>
              <a:t>Vous pouvez trouver l'application Safeonweb dans les magasins d'applications officiels (App Store et Google Play Store). </a:t>
            </a:r>
            <a:endParaRPr lang="nl-BE" sz="1700" dirty="0">
              <a:solidFill>
                <a:srgbClr val="002060"/>
              </a:solidFill>
              <a:latin typeface="Avenir Heavy" panose="020B070302020302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944489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6CD0-31C3-4182-B27C-5EC14A605E53}"/>
              </a:ext>
            </a:extLst>
          </p:cNvPr>
          <p:cNvSpPr>
            <a:spLocks noGrp="1"/>
          </p:cNvSpPr>
          <p:nvPr>
            <p:ph type="title"/>
          </p:nvPr>
        </p:nvSpPr>
        <p:spPr/>
        <p:txBody>
          <a:bodyPr/>
          <a:lstStyle/>
          <a:p>
            <a:r>
              <a:rPr lang="nl-BE" dirty="0" err="1"/>
              <a:t>Participer</a:t>
            </a:r>
            <a:r>
              <a:rPr lang="nl-BE" dirty="0"/>
              <a:t> à la campagne?</a:t>
            </a:r>
          </a:p>
        </p:txBody>
      </p:sp>
      <p:sp>
        <p:nvSpPr>
          <p:cNvPr id="3" name="Text Placeholder 2">
            <a:extLst>
              <a:ext uri="{FF2B5EF4-FFF2-40B4-BE49-F238E27FC236}">
                <a16:creationId xmlns:a16="http://schemas.microsoft.com/office/drawing/2014/main" id="{86E72F19-5929-4112-AF74-7D22118DC211}"/>
              </a:ext>
            </a:extLst>
          </p:cNvPr>
          <p:cNvSpPr>
            <a:spLocks noGrp="1"/>
          </p:cNvSpPr>
          <p:nvPr>
            <p:ph type="body" sz="quarter" idx="13"/>
          </p:nvPr>
        </p:nvSpPr>
        <p:spPr/>
        <p:txBody>
          <a:bodyPr/>
          <a:lstStyle/>
          <a:p>
            <a:pPr marL="0" indent="0">
              <a:buNone/>
            </a:pPr>
            <a:r>
              <a:rPr lang="en-US" sz="1700" dirty="0">
                <a:solidFill>
                  <a:srgbClr val="002060"/>
                </a:solidFill>
                <a:latin typeface="Avenir Heavy" panose="020B0703020203020204" pitchFamily="34" charset="0"/>
                <a:cs typeface="Times New Roman" panose="02020603050405020304" pitchFamily="18" charset="0"/>
              </a:rPr>
              <a:t>Tout le matériel de </a:t>
            </a:r>
            <a:r>
              <a:rPr lang="en-US" sz="1700" dirty="0" err="1">
                <a:solidFill>
                  <a:srgbClr val="002060"/>
                </a:solidFill>
                <a:latin typeface="Avenir Heavy" panose="020B0703020203020204" pitchFamily="34" charset="0"/>
                <a:cs typeface="Times New Roman" panose="02020603050405020304" pitchFamily="18" charset="0"/>
              </a:rPr>
              <a:t>campagne</a:t>
            </a:r>
            <a:r>
              <a:rPr lang="en-US" sz="1700" dirty="0">
                <a:solidFill>
                  <a:srgbClr val="002060"/>
                </a:solidFill>
                <a:latin typeface="Avenir Heavy" panose="020B0703020203020204" pitchFamily="34" charset="0"/>
                <a:cs typeface="Times New Roman" panose="02020603050405020304" pitchFamily="18" charset="0"/>
              </a:rPr>
              <a:t> </a:t>
            </a:r>
            <a:r>
              <a:rPr lang="en-US" sz="1700" dirty="0" err="1">
                <a:solidFill>
                  <a:srgbClr val="002060"/>
                </a:solidFill>
                <a:latin typeface="Avenir Heavy" panose="020B0703020203020204" pitchFamily="34" charset="0"/>
                <a:cs typeface="Times New Roman" panose="02020603050405020304" pitchFamily="18" charset="0"/>
              </a:rPr>
              <a:t>est</a:t>
            </a:r>
            <a:r>
              <a:rPr lang="en-US" sz="1700" dirty="0">
                <a:solidFill>
                  <a:srgbClr val="002060"/>
                </a:solidFill>
                <a:latin typeface="Avenir Heavy" panose="020B0703020203020204" pitchFamily="34" charset="0"/>
                <a:cs typeface="Times New Roman" panose="02020603050405020304" pitchFamily="18" charset="0"/>
              </a:rPr>
              <a:t> </a:t>
            </a:r>
            <a:r>
              <a:rPr lang="en-US" sz="1700" dirty="0" err="1">
                <a:solidFill>
                  <a:srgbClr val="002060"/>
                </a:solidFill>
                <a:latin typeface="Avenir Heavy" panose="020B0703020203020204" pitchFamily="34" charset="0"/>
                <a:cs typeface="Times New Roman" panose="02020603050405020304" pitchFamily="18" charset="0"/>
              </a:rPr>
              <a:t>gratuitement</a:t>
            </a:r>
            <a:r>
              <a:rPr lang="en-US" sz="1700" dirty="0">
                <a:solidFill>
                  <a:srgbClr val="002060"/>
                </a:solidFill>
                <a:latin typeface="Avenir Heavy" panose="020B0703020203020204" pitchFamily="34" charset="0"/>
                <a:cs typeface="Times New Roman" panose="02020603050405020304" pitchFamily="18" charset="0"/>
              </a:rPr>
              <a:t> disponible sur </a:t>
            </a:r>
            <a:r>
              <a:rPr lang="en-US" sz="1700" dirty="0">
                <a:solidFill>
                  <a:schemeClr val="accent3">
                    <a:lumMod val="75000"/>
                  </a:schemeClr>
                </a:solidFill>
                <a:latin typeface="Avenir Heavy" panose="020B0703020203020204" pitchFamily="34" charset="0"/>
                <a:cs typeface="Times New Roman" panose="02020603050405020304" pitchFamily="18" charset="0"/>
                <a:hlinkClick r:id="rId2"/>
              </a:rPr>
              <a:t>www.safeonweb.be</a:t>
            </a:r>
            <a:endParaRPr lang="en-US" sz="1700" dirty="0">
              <a:solidFill>
                <a:schemeClr val="accent3">
                  <a:lumMod val="75000"/>
                </a:schemeClr>
              </a:solidFill>
              <a:latin typeface="Avenir Heavy" panose="020B0703020203020204" pitchFamily="34" charset="0"/>
              <a:cs typeface="Times New Roman" panose="02020603050405020304" pitchFamily="18" charset="0"/>
            </a:endParaRPr>
          </a:p>
          <a:p>
            <a:pPr marL="0" indent="0">
              <a:buNone/>
            </a:pPr>
            <a:endParaRPr lang="en-US" sz="1700" dirty="0">
              <a:solidFill>
                <a:schemeClr val="accent3">
                  <a:lumMod val="75000"/>
                </a:schemeClr>
              </a:solidFill>
              <a:latin typeface="Avenir Heavy" panose="020B0703020203020204" pitchFamily="34" charset="0"/>
              <a:cs typeface="Times New Roman" panose="02020603050405020304" pitchFamily="18" charset="0"/>
            </a:endParaRPr>
          </a:p>
          <a:p>
            <a:pPr marL="0" indent="0">
              <a:buNone/>
            </a:pPr>
            <a:r>
              <a:rPr lang="en-US" sz="1700" dirty="0">
                <a:solidFill>
                  <a:srgbClr val="002060"/>
                </a:solidFill>
                <a:latin typeface="Avenir Heavy" panose="020B0703020203020204" pitchFamily="34" charset="0"/>
                <a:cs typeface="Times New Roman" panose="02020603050405020304" pitchFamily="18" charset="0"/>
              </a:rPr>
              <a:t>Questions?</a:t>
            </a:r>
          </a:p>
          <a:p>
            <a:pPr marL="0" indent="0">
              <a:buNone/>
            </a:pPr>
            <a:r>
              <a:rPr lang="en-US" sz="1700" dirty="0">
                <a:solidFill>
                  <a:srgbClr val="002060"/>
                </a:solidFill>
                <a:latin typeface="Avenir Heavy" panose="020B0703020203020204" pitchFamily="34" charset="0"/>
                <a:cs typeface="Times New Roman" panose="02020603050405020304" pitchFamily="18" charset="0"/>
                <a:hlinkClick r:id="rId3"/>
              </a:rPr>
              <a:t>COMM@ccb.belgium.be</a:t>
            </a:r>
            <a:r>
              <a:rPr lang="en-US" sz="1700" dirty="0">
                <a:solidFill>
                  <a:srgbClr val="002060"/>
                </a:solidFill>
                <a:latin typeface="Avenir Heavy" panose="020B0703020203020204" pitchFamily="34" charset="0"/>
                <a:cs typeface="Times New Roman" panose="02020603050405020304" pitchFamily="18" charset="0"/>
              </a:rPr>
              <a:t> </a:t>
            </a:r>
          </a:p>
          <a:p>
            <a:pPr marL="0" indent="0">
              <a:buNone/>
            </a:pPr>
            <a:endParaRPr lang="nl-BE" dirty="0"/>
          </a:p>
        </p:txBody>
      </p:sp>
    </p:spTree>
    <p:extLst>
      <p:ext uri="{BB962C8B-B14F-4D97-AF65-F5344CB8AC3E}">
        <p14:creationId xmlns:p14="http://schemas.microsoft.com/office/powerpoint/2010/main" val="2085675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B7AE077-BDFF-4798-96DF-62F86E82913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1868" b="21868"/>
          <a:stretch>
            <a:fillRect/>
          </a:stretch>
        </p:blipFill>
        <p:spPr>
          <a:xfrm>
            <a:off x="2520344" y="980903"/>
            <a:ext cx="7566948" cy="4257517"/>
          </a:xfrm>
        </p:spPr>
      </p:pic>
    </p:spTree>
    <p:extLst>
      <p:ext uri="{BB962C8B-B14F-4D97-AF65-F5344CB8AC3E}">
        <p14:creationId xmlns:p14="http://schemas.microsoft.com/office/powerpoint/2010/main" val="23652256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2535" y="728809"/>
            <a:ext cx="11866930" cy="646331"/>
          </a:xfrm>
          <a:prstGeom prst="rect">
            <a:avLst/>
          </a:prstGeom>
          <a:noFill/>
        </p:spPr>
        <p:txBody>
          <a:bodyPr wrap="square" rtlCol="0">
            <a:spAutoFit/>
          </a:bodyPr>
          <a:lstStyle/>
          <a:p>
            <a:pPr algn="ctr"/>
            <a:r>
              <a:rPr lang="fr-FR" sz="3600" b="1" spc="300" dirty="0">
                <a:solidFill>
                  <a:schemeClr val="tx2"/>
                </a:solidFill>
                <a:latin typeface="Oswald Bold" charset="0"/>
                <a:ea typeface="Oswald Bold" charset="0"/>
                <a:cs typeface="Oswald Bold" charset="0"/>
              </a:rPr>
              <a:t>Internet présente de nombreux avantages</a:t>
            </a:r>
            <a:endParaRPr lang="en-US" sz="3600" b="1" spc="300" dirty="0">
              <a:solidFill>
                <a:schemeClr val="tx2"/>
              </a:solidFill>
              <a:latin typeface="Oswald Bold" charset="0"/>
              <a:ea typeface="Oswald Bold" charset="0"/>
              <a:cs typeface="Oswald Bold" charset="0"/>
            </a:endParaRPr>
          </a:p>
        </p:txBody>
      </p:sp>
      <p:sp>
        <p:nvSpPr>
          <p:cNvPr id="3" name="TextBox 2">
            <a:extLst>
              <a:ext uri="{FF2B5EF4-FFF2-40B4-BE49-F238E27FC236}">
                <a16:creationId xmlns:a16="http://schemas.microsoft.com/office/drawing/2014/main" id="{50249FDB-E447-43D2-8718-601FA5A05993}"/>
              </a:ext>
            </a:extLst>
          </p:cNvPr>
          <p:cNvSpPr txBox="1"/>
          <p:nvPr/>
        </p:nvSpPr>
        <p:spPr>
          <a:xfrm>
            <a:off x="612494" y="2012812"/>
            <a:ext cx="10098741" cy="2050946"/>
          </a:xfrm>
          <a:prstGeom prst="rect">
            <a:avLst/>
          </a:prstGeom>
          <a:noFill/>
        </p:spPr>
        <p:txBody>
          <a:bodyPr wrap="square" rtlCol="0">
            <a:spAutoFit/>
          </a:bodyPr>
          <a:lstStyle/>
          <a:p>
            <a:pPr>
              <a:spcAft>
                <a:spcPts val="400"/>
              </a:spcAft>
              <a:tabLst>
                <a:tab pos="228600" algn="l"/>
              </a:tabLst>
            </a:pPr>
            <a:r>
              <a:rPr lang="fr-BE" b="1" dirty="0">
                <a:solidFill>
                  <a:schemeClr val="tx2"/>
                </a:solidFill>
                <a:latin typeface="Calibri" panose="020F0502020204030204" pitchFamily="34" charset="0"/>
                <a:ea typeface="Calibri" panose="020F0502020204030204" pitchFamily="34" charset="0"/>
                <a:cs typeface="Times New Roman" panose="02020603050405020304" pitchFamily="18" charset="0"/>
              </a:rPr>
              <a:t>Toutes les informations </a:t>
            </a:r>
          </a:p>
          <a:p>
            <a:pPr>
              <a:spcAft>
                <a:spcPts val="400"/>
              </a:spcAft>
              <a:tabLst>
                <a:tab pos="228600" algn="l"/>
              </a:tabLst>
            </a:pPr>
            <a:r>
              <a:rPr lang="fr-BE" b="1" dirty="0">
                <a:solidFill>
                  <a:schemeClr val="tx2"/>
                </a:solidFill>
                <a:latin typeface="Calibri" panose="020F0502020204030204" pitchFamily="34" charset="0"/>
                <a:ea typeface="Calibri" panose="020F0502020204030204" pitchFamily="34" charset="0"/>
                <a:cs typeface="Times New Roman" panose="02020603050405020304" pitchFamily="18" charset="0"/>
              </a:rPr>
              <a:t>sont à portée de main </a:t>
            </a:r>
          </a:p>
          <a:p>
            <a:pPr>
              <a:spcAft>
                <a:spcPts val="400"/>
              </a:spcAft>
              <a:tabLst>
                <a:tab pos="228600" algn="l"/>
              </a:tabLst>
            </a:pPr>
            <a:endParaRPr lang="fr-BE"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spcAft>
                <a:spcPts val="400"/>
              </a:spcAft>
              <a:tabLst>
                <a:tab pos="228600" algn="l"/>
              </a:tabLst>
            </a:pPr>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Heures d'ouverture</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Bulletin météo</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Guidage routier</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C27744D-20BE-4940-8A32-8538C6A93343}"/>
              </a:ext>
            </a:extLst>
          </p:cNvPr>
          <p:cNvSpPr txBox="1"/>
          <p:nvPr/>
        </p:nvSpPr>
        <p:spPr>
          <a:xfrm>
            <a:off x="3900300" y="2012812"/>
            <a:ext cx="3523129" cy="3449983"/>
          </a:xfrm>
          <a:prstGeom prst="rect">
            <a:avLst/>
          </a:prstGeom>
          <a:noFill/>
        </p:spPr>
        <p:txBody>
          <a:bodyPr wrap="square" rtlCol="0">
            <a:spAutoFit/>
          </a:bodyPr>
          <a:lstStyle/>
          <a:p>
            <a:pPr>
              <a:spcAft>
                <a:spcPts val="400"/>
              </a:spcAft>
              <a:tabLst>
                <a:tab pos="228600" algn="l"/>
              </a:tabLst>
            </a:pPr>
            <a:r>
              <a:rPr lang="fr-BE" b="1" dirty="0">
                <a:solidFill>
                  <a:schemeClr val="tx2"/>
                </a:solidFill>
                <a:latin typeface="Calibri" panose="020F0502020204030204" pitchFamily="34" charset="0"/>
                <a:cs typeface="Times New Roman" panose="02020603050405020304" pitchFamily="18" charset="0"/>
              </a:rPr>
              <a:t>C’est pratique et rapide</a:t>
            </a:r>
          </a:p>
          <a:p>
            <a:pPr>
              <a:spcAft>
                <a:spcPts val="400"/>
              </a:spcAft>
              <a:tabLst>
                <a:tab pos="228600" algn="l"/>
              </a:tabLst>
            </a:pPr>
            <a:endParaRPr lang="fr-BE" b="1" dirty="0">
              <a:solidFill>
                <a:schemeClr val="tx2"/>
              </a:solidFill>
              <a:latin typeface="Calibri" panose="020F0502020204030204" pitchFamily="34" charset="0"/>
              <a:cs typeface="Times New Roman" panose="02020603050405020304" pitchFamily="18" charset="0"/>
            </a:endParaRPr>
          </a:p>
          <a:p>
            <a:pPr>
              <a:spcAft>
                <a:spcPts val="400"/>
              </a:spcAft>
              <a:tabLst>
                <a:tab pos="228600" algn="l"/>
              </a:tabLst>
            </a:pPr>
            <a:endParaRPr lang="fr-BE" b="1" dirty="0">
              <a:solidFill>
                <a:schemeClr val="tx2"/>
              </a:solidFill>
              <a:latin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Les transactions bancaires peuvent être effectuées par voie numérique</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Pas besoin de faire la queue au guichet communal</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Pas d'amende à la bibliothèque</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Docteur, dentiste, pharmacien à portée de main</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nl-BE" sz="900" dirty="0"/>
          </a:p>
        </p:txBody>
      </p:sp>
      <p:sp>
        <p:nvSpPr>
          <p:cNvPr id="34" name="TextBox 33">
            <a:extLst>
              <a:ext uri="{FF2B5EF4-FFF2-40B4-BE49-F238E27FC236}">
                <a16:creationId xmlns:a16="http://schemas.microsoft.com/office/drawing/2014/main" id="{307B40CF-75F7-4617-9710-7AC66745BB2E}"/>
              </a:ext>
            </a:extLst>
          </p:cNvPr>
          <p:cNvSpPr txBox="1"/>
          <p:nvPr/>
        </p:nvSpPr>
        <p:spPr>
          <a:xfrm>
            <a:off x="8244636" y="2012812"/>
            <a:ext cx="3523129" cy="2517356"/>
          </a:xfrm>
          <a:prstGeom prst="rect">
            <a:avLst/>
          </a:prstGeom>
          <a:noFill/>
        </p:spPr>
        <p:txBody>
          <a:bodyPr wrap="square" rtlCol="0">
            <a:spAutoFit/>
          </a:bodyPr>
          <a:lstStyle/>
          <a:p>
            <a:pPr>
              <a:spcAft>
                <a:spcPts val="400"/>
              </a:spcAft>
              <a:tabLst>
                <a:tab pos="228600" algn="l"/>
              </a:tabLst>
            </a:pPr>
            <a:r>
              <a:rPr lang="fr-BE" b="1" dirty="0">
                <a:solidFill>
                  <a:schemeClr val="tx2"/>
                </a:solidFill>
                <a:latin typeface="Calibri" panose="020F0502020204030204" pitchFamily="34" charset="0"/>
                <a:cs typeface="Times New Roman" panose="02020603050405020304" pitchFamily="18" charset="0"/>
              </a:rPr>
              <a:t>Contact permanent </a:t>
            </a:r>
          </a:p>
          <a:p>
            <a:pPr>
              <a:spcAft>
                <a:spcPts val="400"/>
              </a:spcAft>
              <a:tabLst>
                <a:tab pos="228600" algn="l"/>
              </a:tabLst>
            </a:pPr>
            <a:r>
              <a:rPr lang="fr-BE" b="1" dirty="0">
                <a:solidFill>
                  <a:schemeClr val="tx2"/>
                </a:solidFill>
                <a:latin typeface="Calibri" panose="020F0502020204030204" pitchFamily="34" charset="0"/>
                <a:cs typeface="Times New Roman" panose="02020603050405020304" pitchFamily="18" charset="0"/>
              </a:rPr>
              <a:t>avec tout le monde</a:t>
            </a:r>
          </a:p>
          <a:p>
            <a:pPr>
              <a:spcAft>
                <a:spcPts val="400"/>
              </a:spcAft>
              <a:tabLst>
                <a:tab pos="228600" algn="l"/>
              </a:tabLst>
            </a:pPr>
            <a:endParaRPr lang="fr-BE" b="1" dirty="0">
              <a:solidFill>
                <a:schemeClr val="tx2"/>
              </a:solidFill>
              <a:latin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La famille et les amis qui vivent loin sont un peu plus proches</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71475" lvl="1" indent="-142875">
              <a:lnSpc>
                <a:spcPct val="107000"/>
              </a:lnSpc>
              <a:spcAft>
                <a:spcPts val="400"/>
              </a:spcAft>
              <a:buFont typeface="Arial" panose="020B0604020202020204" pitchFamily="34" charset="0"/>
              <a:buChar char="•"/>
              <a:tabLst>
                <a:tab pos="457200" algn="l"/>
              </a:tabLst>
            </a:pPr>
            <a:r>
              <a:rPr lang="fr-BE" sz="1400" dirty="0">
                <a:solidFill>
                  <a:schemeClr val="tx2"/>
                </a:solidFill>
                <a:latin typeface="Calibri" panose="020F0502020204030204" pitchFamily="34" charset="0"/>
                <a:ea typeface="Calibri" panose="020F0502020204030204" pitchFamily="34" charset="0"/>
                <a:cs typeface="Times New Roman" panose="02020603050405020304" pitchFamily="18" charset="0"/>
              </a:rPr>
              <a:t>Envie d'aller boire un verre entre amis ? Il n’y a qu’à demander </a:t>
            </a:r>
            <a:endParaRPr lang="nl-B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fr-BE" sz="9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nl-BE" sz="900" dirty="0"/>
          </a:p>
        </p:txBody>
      </p:sp>
    </p:spTree>
    <p:extLst>
      <p:ext uri="{BB962C8B-B14F-4D97-AF65-F5344CB8AC3E}">
        <p14:creationId xmlns:p14="http://schemas.microsoft.com/office/powerpoint/2010/main" val="13321177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2535" y="728809"/>
            <a:ext cx="11866930" cy="646331"/>
          </a:xfrm>
          <a:prstGeom prst="rect">
            <a:avLst/>
          </a:prstGeom>
          <a:noFill/>
        </p:spPr>
        <p:txBody>
          <a:bodyPr wrap="square" rtlCol="0">
            <a:spAutoFit/>
          </a:bodyPr>
          <a:lstStyle/>
          <a:p>
            <a:pPr algn="ctr"/>
            <a:r>
              <a:rPr lang="fr-FR" sz="3600" b="1" spc="300" dirty="0">
                <a:solidFill>
                  <a:schemeClr val="tx2"/>
                </a:solidFill>
                <a:latin typeface="Oswald Bold" charset="0"/>
                <a:ea typeface="Oswald Bold" charset="0"/>
                <a:cs typeface="Oswald Bold" charset="0"/>
              </a:rPr>
              <a:t>Les smartphones sont de plus en plus populaires</a:t>
            </a:r>
            <a:endParaRPr lang="en-US" sz="3600" b="1" spc="300" dirty="0">
              <a:solidFill>
                <a:schemeClr val="tx2"/>
              </a:solidFill>
              <a:latin typeface="Oswald Bold" charset="0"/>
              <a:ea typeface="Oswald Bold" charset="0"/>
              <a:cs typeface="Oswald Bold" charset="0"/>
            </a:endParaRPr>
          </a:p>
        </p:txBody>
      </p:sp>
      <p:pic>
        <p:nvPicPr>
          <p:cNvPr id="6" name="Picture 5">
            <a:extLst>
              <a:ext uri="{FF2B5EF4-FFF2-40B4-BE49-F238E27FC236}">
                <a16:creationId xmlns:a16="http://schemas.microsoft.com/office/drawing/2014/main" id="{19AB7876-5E5F-47BC-B044-E94ED329F3FC}"/>
              </a:ext>
            </a:extLst>
          </p:cNvPr>
          <p:cNvPicPr>
            <a:picLocks noChangeAspect="1"/>
          </p:cNvPicPr>
          <p:nvPr/>
        </p:nvPicPr>
        <p:blipFill>
          <a:blip r:embed="rId3"/>
          <a:stretch>
            <a:fillRect/>
          </a:stretch>
        </p:blipFill>
        <p:spPr>
          <a:xfrm>
            <a:off x="2463165" y="1704974"/>
            <a:ext cx="7265670" cy="4473083"/>
          </a:xfrm>
          <a:prstGeom prst="rect">
            <a:avLst/>
          </a:prstGeom>
        </p:spPr>
      </p:pic>
    </p:spTree>
    <p:extLst>
      <p:ext uri="{BB962C8B-B14F-4D97-AF65-F5344CB8AC3E}">
        <p14:creationId xmlns:p14="http://schemas.microsoft.com/office/powerpoint/2010/main" val="16956823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2">
            <a:extLst>
              <a:ext uri="{FF2B5EF4-FFF2-40B4-BE49-F238E27FC236}">
                <a16:creationId xmlns:a16="http://schemas.microsoft.com/office/drawing/2014/main" id="{BEA1643C-AA2A-4AC5-B1BA-1CFBBA8568AD}"/>
              </a:ext>
            </a:extLst>
          </p:cNvPr>
          <p:cNvSpPr txBox="1">
            <a:spLocks/>
          </p:cNvSpPr>
          <p:nvPr/>
        </p:nvSpPr>
        <p:spPr>
          <a:xfrm flipH="1">
            <a:off x="526886" y="1567032"/>
            <a:ext cx="4700544" cy="804521"/>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50000"/>
              </a:lnSpc>
            </a:pPr>
            <a:r>
              <a:rPr lang="fr-FR" sz="3600" dirty="0"/>
              <a:t>Les criminels et les escrocs </a:t>
            </a:r>
          </a:p>
          <a:p>
            <a:pPr algn="l">
              <a:lnSpc>
                <a:spcPct val="150000"/>
              </a:lnSpc>
            </a:pPr>
            <a:r>
              <a:rPr lang="fr-FR" sz="3600" dirty="0"/>
              <a:t>y voient une belle opportunité</a:t>
            </a:r>
            <a:endParaRPr lang="nl-NL" sz="3600" dirty="0"/>
          </a:p>
        </p:txBody>
      </p:sp>
      <p:pic>
        <p:nvPicPr>
          <p:cNvPr id="9" name="Picture 8" descr="Icon&#10;&#10;Description automatically generated">
            <a:extLst>
              <a:ext uri="{FF2B5EF4-FFF2-40B4-BE49-F238E27FC236}">
                <a16:creationId xmlns:a16="http://schemas.microsoft.com/office/drawing/2014/main" id="{87B2E651-C79C-41D7-AF0F-EFAC01F65AAE}"/>
              </a:ext>
            </a:extLst>
          </p:cNvPr>
          <p:cNvPicPr>
            <a:picLocks noChangeAspect="1"/>
          </p:cNvPicPr>
          <p:nvPr/>
        </p:nvPicPr>
        <p:blipFill>
          <a:blip r:embed="rId3"/>
          <a:stretch>
            <a:fillRect/>
          </a:stretch>
        </p:blipFill>
        <p:spPr>
          <a:xfrm>
            <a:off x="5716217" y="3875962"/>
            <a:ext cx="398737" cy="398737"/>
          </a:xfrm>
          <a:prstGeom prst="rect">
            <a:avLst/>
          </a:prstGeom>
        </p:spPr>
      </p:pic>
      <p:sp>
        <p:nvSpPr>
          <p:cNvPr id="10" name="TextBox 9">
            <a:extLst>
              <a:ext uri="{FF2B5EF4-FFF2-40B4-BE49-F238E27FC236}">
                <a16:creationId xmlns:a16="http://schemas.microsoft.com/office/drawing/2014/main" id="{26F22AB8-9D4C-4DF2-9CF3-1F1E7793B292}"/>
              </a:ext>
            </a:extLst>
          </p:cNvPr>
          <p:cNvSpPr txBox="1"/>
          <p:nvPr/>
        </p:nvSpPr>
        <p:spPr>
          <a:xfrm>
            <a:off x="6114954" y="3923444"/>
            <a:ext cx="5826069" cy="369332"/>
          </a:xfrm>
          <a:prstGeom prst="rect">
            <a:avLst/>
          </a:prstGeom>
          <a:noFill/>
        </p:spPr>
        <p:txBody>
          <a:bodyPr wrap="square" rtlCol="0">
            <a:spAutoFit/>
          </a:bodyPr>
          <a:lstStyle/>
          <a:p>
            <a:r>
              <a:rPr lang="fr-BE" dirty="0">
                <a:solidFill>
                  <a:schemeClr val="bg1"/>
                </a:solidFill>
                <a:latin typeface="Avenir Heavy" panose="020B0703020203020204" pitchFamily="34" charset="0"/>
              </a:rPr>
              <a:t>Augmentation du nombre de virus pour smartphone</a:t>
            </a:r>
            <a:endParaRPr lang="nl-BE" dirty="0">
              <a:solidFill>
                <a:schemeClr val="bg1"/>
              </a:solidFill>
              <a:latin typeface="Avenir Heavy" panose="020B0703020203020204" pitchFamily="34" charset="0"/>
            </a:endParaRPr>
          </a:p>
        </p:txBody>
      </p:sp>
      <p:pic>
        <p:nvPicPr>
          <p:cNvPr id="12" name="Picture 11" descr="Logo&#10;&#10;Description automatically generated">
            <a:extLst>
              <a:ext uri="{FF2B5EF4-FFF2-40B4-BE49-F238E27FC236}">
                <a16:creationId xmlns:a16="http://schemas.microsoft.com/office/drawing/2014/main" id="{4902512E-A603-43CF-926D-A5B585DF43DE}"/>
              </a:ext>
            </a:extLst>
          </p:cNvPr>
          <p:cNvPicPr>
            <a:picLocks noChangeAspect="1"/>
          </p:cNvPicPr>
          <p:nvPr/>
        </p:nvPicPr>
        <p:blipFill>
          <a:blip r:embed="rId4"/>
          <a:stretch>
            <a:fillRect/>
          </a:stretch>
        </p:blipFill>
        <p:spPr>
          <a:xfrm>
            <a:off x="5719035" y="4627057"/>
            <a:ext cx="376965" cy="376965"/>
          </a:xfrm>
          <a:prstGeom prst="rect">
            <a:avLst/>
          </a:prstGeom>
        </p:spPr>
      </p:pic>
      <p:sp>
        <p:nvSpPr>
          <p:cNvPr id="13" name="TextBox 12">
            <a:extLst>
              <a:ext uri="{FF2B5EF4-FFF2-40B4-BE49-F238E27FC236}">
                <a16:creationId xmlns:a16="http://schemas.microsoft.com/office/drawing/2014/main" id="{0252D8B2-0EA7-41A9-A89F-8618AA38582C}"/>
              </a:ext>
            </a:extLst>
          </p:cNvPr>
          <p:cNvSpPr txBox="1"/>
          <p:nvPr/>
        </p:nvSpPr>
        <p:spPr>
          <a:xfrm>
            <a:off x="6096001" y="4523603"/>
            <a:ext cx="5715002" cy="646331"/>
          </a:xfrm>
          <a:prstGeom prst="rect">
            <a:avLst/>
          </a:prstGeom>
          <a:noFill/>
        </p:spPr>
        <p:txBody>
          <a:bodyPr wrap="square" rtlCol="0">
            <a:spAutoFit/>
          </a:bodyPr>
          <a:lstStyle/>
          <a:p>
            <a:r>
              <a:rPr lang="fr-BE" dirty="0">
                <a:solidFill>
                  <a:schemeClr val="bg1"/>
                </a:solidFill>
                <a:latin typeface="Avenir Heavy" panose="020B0703020203020204" pitchFamily="34" charset="0"/>
              </a:rPr>
              <a:t>De plus en plus de menaces sont développées et apparition de Mobile Malware</a:t>
            </a:r>
            <a:endParaRPr lang="nl-BE" dirty="0">
              <a:solidFill>
                <a:schemeClr val="bg1"/>
              </a:solidFill>
              <a:latin typeface="Avenir Heavy" panose="020B0703020203020204" pitchFamily="34" charset="0"/>
            </a:endParaRPr>
          </a:p>
        </p:txBody>
      </p:sp>
    </p:spTree>
    <p:extLst>
      <p:ext uri="{BB962C8B-B14F-4D97-AF65-F5344CB8AC3E}">
        <p14:creationId xmlns:p14="http://schemas.microsoft.com/office/powerpoint/2010/main" val="328455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03A8B9E-5D1E-47E0-B7E8-D36676E930D9}"/>
              </a:ext>
            </a:extLst>
          </p:cNvPr>
          <p:cNvSpPr>
            <a:spLocks noGrp="1"/>
          </p:cNvSpPr>
          <p:nvPr>
            <p:ph type="title"/>
          </p:nvPr>
        </p:nvSpPr>
        <p:spPr>
          <a:xfrm>
            <a:off x="5018314" y="3765802"/>
            <a:ext cx="6329136" cy="395252"/>
          </a:xfrm>
        </p:spPr>
        <p:txBody>
          <a:bodyPr/>
          <a:lstStyle/>
          <a:p>
            <a:r>
              <a:rPr lang="nl-NL" dirty="0" err="1"/>
              <a:t>Exemple</a:t>
            </a:r>
            <a:r>
              <a:rPr lang="nl-NL" dirty="0"/>
              <a:t> de </a:t>
            </a:r>
            <a:r>
              <a:rPr lang="nl-NL" dirty="0" err="1"/>
              <a:t>Flubot</a:t>
            </a:r>
            <a:endParaRPr lang="nl-NL" dirty="0"/>
          </a:p>
        </p:txBody>
      </p:sp>
      <p:sp>
        <p:nvSpPr>
          <p:cNvPr id="5" name="Tijdelijke aanduiding voor tekst 2">
            <a:extLst>
              <a:ext uri="{FF2B5EF4-FFF2-40B4-BE49-F238E27FC236}">
                <a16:creationId xmlns:a16="http://schemas.microsoft.com/office/drawing/2014/main" id="{B843E261-FE88-4054-8E3E-ED80EA93BA08}"/>
              </a:ext>
            </a:extLst>
          </p:cNvPr>
          <p:cNvSpPr>
            <a:spLocks noGrp="1"/>
          </p:cNvSpPr>
          <p:nvPr>
            <p:ph type="body" idx="1"/>
          </p:nvPr>
        </p:nvSpPr>
        <p:spPr>
          <a:xfrm flipH="1">
            <a:off x="5050972" y="4560424"/>
            <a:ext cx="6329136" cy="395251"/>
          </a:xfrm>
        </p:spPr>
        <p:txBody>
          <a:bodyPr/>
          <a:lstStyle/>
          <a:p>
            <a:r>
              <a:rPr lang="nl-NL" dirty="0"/>
              <a:t>Des </a:t>
            </a:r>
            <a:r>
              <a:rPr lang="nl-NL" dirty="0" err="1"/>
              <a:t>milliers</a:t>
            </a:r>
            <a:r>
              <a:rPr lang="nl-NL" dirty="0"/>
              <a:t> de smartphones ont </a:t>
            </a:r>
            <a:r>
              <a:rPr lang="nl-NL" dirty="0" err="1"/>
              <a:t>été</a:t>
            </a:r>
            <a:r>
              <a:rPr lang="nl-NL" dirty="0"/>
              <a:t> </a:t>
            </a:r>
            <a:r>
              <a:rPr lang="nl-NL" dirty="0" err="1"/>
              <a:t>infectés</a:t>
            </a:r>
            <a:r>
              <a:rPr lang="nl-NL" dirty="0"/>
              <a:t> en 2021</a:t>
            </a:r>
          </a:p>
        </p:txBody>
      </p:sp>
    </p:spTree>
    <p:extLst>
      <p:ext uri="{BB962C8B-B14F-4D97-AF65-F5344CB8AC3E}">
        <p14:creationId xmlns:p14="http://schemas.microsoft.com/office/powerpoint/2010/main" val="420847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K n'est pas toujours OK!">
            <a:hlinkClick r:id="" action="ppaction://media"/>
            <a:extLst>
              <a:ext uri="{FF2B5EF4-FFF2-40B4-BE49-F238E27FC236}">
                <a16:creationId xmlns:a16="http://schemas.microsoft.com/office/drawing/2014/main" id="{0B44F96E-6451-4684-A1E0-AD39A1A54EF5}"/>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227444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E896BE08-6F6F-F053-A82A-743EF08D2EFD}"/>
              </a:ext>
            </a:extLst>
          </p:cNvPr>
          <p:cNvSpPr/>
          <p:nvPr/>
        </p:nvSpPr>
        <p:spPr>
          <a:xfrm>
            <a:off x="0" y="6019027"/>
            <a:ext cx="12192000" cy="1126624"/>
          </a:xfrm>
          <a:custGeom>
            <a:avLst/>
            <a:gdLst>
              <a:gd name="connsiteX0" fmla="*/ 5951623 w 12192000"/>
              <a:gd name="connsiteY0" fmla="*/ 0 h 1126624"/>
              <a:gd name="connsiteX1" fmla="*/ 11792003 w 12192000"/>
              <a:gd name="connsiteY1" fmla="*/ 360328 h 1126624"/>
              <a:gd name="connsiteX2" fmla="*/ 12192000 w 12192000"/>
              <a:gd name="connsiteY2" fmla="*/ 416343 h 1126624"/>
              <a:gd name="connsiteX3" fmla="*/ 12192000 w 12192000"/>
              <a:gd name="connsiteY3" fmla="*/ 1126624 h 1126624"/>
              <a:gd name="connsiteX4" fmla="*/ 0 w 12192000"/>
              <a:gd name="connsiteY4" fmla="*/ 1126624 h 1126624"/>
              <a:gd name="connsiteX5" fmla="*/ 0 w 12192000"/>
              <a:gd name="connsiteY5" fmla="*/ 375906 h 1126624"/>
              <a:gd name="connsiteX6" fmla="*/ 111243 w 12192000"/>
              <a:gd name="connsiteY6" fmla="*/ 360328 h 1126624"/>
              <a:gd name="connsiteX7" fmla="*/ 5951623 w 12192000"/>
              <a:gd name="connsiteY7" fmla="*/ 0 h 11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26624">
                <a:moveTo>
                  <a:pt x="5951623" y="0"/>
                </a:moveTo>
                <a:cubicBezTo>
                  <a:pt x="8056434" y="0"/>
                  <a:pt x="10042154" y="130037"/>
                  <a:pt x="11792003" y="360328"/>
                </a:cubicBezTo>
                <a:lnTo>
                  <a:pt x="12192000" y="416343"/>
                </a:lnTo>
                <a:lnTo>
                  <a:pt x="12192000" y="1126624"/>
                </a:lnTo>
                <a:lnTo>
                  <a:pt x="0" y="1126624"/>
                </a:lnTo>
                <a:lnTo>
                  <a:pt x="0" y="375906"/>
                </a:lnTo>
                <a:lnTo>
                  <a:pt x="111243" y="360328"/>
                </a:lnTo>
                <a:cubicBezTo>
                  <a:pt x="1861092" y="130037"/>
                  <a:pt x="3846813" y="0"/>
                  <a:pt x="59516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pic>
        <p:nvPicPr>
          <p:cNvPr id="6" name="Picture 11">
            <a:extLst>
              <a:ext uri="{FF2B5EF4-FFF2-40B4-BE49-F238E27FC236}">
                <a16:creationId xmlns:a16="http://schemas.microsoft.com/office/drawing/2014/main" id="{9979E44B-D2AF-2DBB-9AF0-1F3330F41BCE}"/>
              </a:ext>
            </a:extLst>
          </p:cNvPr>
          <p:cNvPicPr>
            <a:picLocks noChangeAspect="1"/>
          </p:cNvPicPr>
          <p:nvPr/>
        </p:nvPicPr>
        <p:blipFill rotWithShape="1">
          <a:blip r:embed="rId2"/>
          <a:srcRect t="-3534" b="-7064"/>
          <a:stretch/>
        </p:blipFill>
        <p:spPr>
          <a:xfrm>
            <a:off x="10762423" y="6008827"/>
            <a:ext cx="1261327" cy="695046"/>
          </a:xfrm>
          <a:prstGeom prst="rect">
            <a:avLst/>
          </a:prstGeom>
        </p:spPr>
      </p:pic>
      <p:sp>
        <p:nvSpPr>
          <p:cNvPr id="9" name="Tijdelijke aanduiding voor tekst 2">
            <a:extLst>
              <a:ext uri="{FF2B5EF4-FFF2-40B4-BE49-F238E27FC236}">
                <a16:creationId xmlns:a16="http://schemas.microsoft.com/office/drawing/2014/main" id="{68248864-B92C-4A2C-9192-B5DCFF1C9613}"/>
              </a:ext>
            </a:extLst>
          </p:cNvPr>
          <p:cNvSpPr txBox="1">
            <a:spLocks/>
          </p:cNvSpPr>
          <p:nvPr/>
        </p:nvSpPr>
        <p:spPr>
          <a:xfrm flipH="1">
            <a:off x="657514" y="762511"/>
            <a:ext cx="4700544" cy="804521"/>
          </a:xfrm>
          <a:prstGeom prst="rect">
            <a:avLst/>
          </a:prstGeom>
          <a:noFill/>
        </p:spPr>
        <p:txBody>
          <a:bodyPr vert="horz" wrap="none" lIns="0" tIns="0" rIns="0" bIns="0" rtlCol="0">
            <a:noAutofit/>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bg1"/>
                </a:solidFill>
                <a:highlight>
                  <a:srgbClr val="97C218"/>
                </a:highligh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50000"/>
              </a:lnSpc>
            </a:pPr>
            <a:r>
              <a:rPr lang="fr-FR" sz="3600" dirty="0"/>
              <a:t>Comment les malwares mobiles </a:t>
            </a:r>
          </a:p>
          <a:p>
            <a:pPr algn="l">
              <a:lnSpc>
                <a:spcPct val="150000"/>
              </a:lnSpc>
            </a:pPr>
            <a:r>
              <a:rPr lang="fr-FR" sz="3600" dirty="0"/>
              <a:t>contaminent-ils les appareils mobiles ?</a:t>
            </a:r>
            <a:endParaRPr lang="nl-NL" sz="3600" dirty="0"/>
          </a:p>
        </p:txBody>
      </p:sp>
      <p:sp>
        <p:nvSpPr>
          <p:cNvPr id="10" name="TextBox 9">
            <a:extLst>
              <a:ext uri="{FF2B5EF4-FFF2-40B4-BE49-F238E27FC236}">
                <a16:creationId xmlns:a16="http://schemas.microsoft.com/office/drawing/2014/main" id="{D4D053F7-BAC5-4AE0-A84B-1D1A55B20822}"/>
              </a:ext>
            </a:extLst>
          </p:cNvPr>
          <p:cNvSpPr txBox="1"/>
          <p:nvPr/>
        </p:nvSpPr>
        <p:spPr>
          <a:xfrm>
            <a:off x="2068285" y="3112522"/>
            <a:ext cx="6215743" cy="968278"/>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fr-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Via une application </a:t>
            </a:r>
            <a:endParaRPr lang="nl-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Via un appareil qui n'est pas à jour</a:t>
            </a:r>
            <a:endParaRPr lang="nl-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rPr>
              <a:t>Via un message suspect</a:t>
            </a:r>
            <a:endParaRPr lang="nl-BE" sz="1800" dirty="0">
              <a:solidFill>
                <a:srgbClr val="002060"/>
              </a:solidFill>
              <a:effectLst/>
              <a:latin typeface="Avenir Heavy" panose="020B07030202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4288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imeline&#10;&#10;Description automatically generated with medium confidence">
            <a:extLst>
              <a:ext uri="{FF2B5EF4-FFF2-40B4-BE49-F238E27FC236}">
                <a16:creationId xmlns:a16="http://schemas.microsoft.com/office/drawing/2014/main" id="{9E8EBBC3-8CCC-441C-B215-2292A29DEB74}"/>
              </a:ext>
            </a:extLst>
          </p:cNvPr>
          <p:cNvPicPr>
            <a:picLocks noGrp="1" noChangeAspect="1"/>
          </p:cNvPicPr>
          <p:nvPr>
            <p:ph type="pic" sz="quarter" idx="13"/>
          </p:nvPr>
        </p:nvPicPr>
        <p:blipFill rotWithShape="1">
          <a:blip r:embed="rId2"/>
          <a:srcRect t="11905" b="4445"/>
          <a:stretch/>
        </p:blipFill>
        <p:spPr>
          <a:xfrm>
            <a:off x="0" y="-43543"/>
            <a:ext cx="12192000" cy="5736773"/>
          </a:xfrm>
        </p:spPr>
      </p:pic>
    </p:spTree>
    <p:extLst>
      <p:ext uri="{BB962C8B-B14F-4D97-AF65-F5344CB8AC3E}">
        <p14:creationId xmlns:p14="http://schemas.microsoft.com/office/powerpoint/2010/main" val="3731590513"/>
      </p:ext>
    </p:extLst>
  </p:cSld>
  <p:clrMapOvr>
    <a:masterClrMapping/>
  </p:clrMapOvr>
</p:sld>
</file>

<file path=ppt/theme/theme1.xml><?xml version="1.0" encoding="utf-8"?>
<a:theme xmlns:a="http://schemas.openxmlformats.org/drawingml/2006/main" name="Office Theme">
  <a:themeElements>
    <a:clrScheme name="CCB">
      <a:dk1>
        <a:srgbClr val="000000"/>
      </a:dk1>
      <a:lt1>
        <a:srgbClr val="FFFFFF"/>
      </a:lt1>
      <a:dk2>
        <a:srgbClr val="44546A"/>
      </a:dk2>
      <a:lt2>
        <a:srgbClr val="E7E6E6"/>
      </a:lt2>
      <a:accent1>
        <a:srgbClr val="D4D900"/>
      </a:accent1>
      <a:accent2>
        <a:srgbClr val="97C218"/>
      </a:accent2>
      <a:accent3>
        <a:srgbClr val="38AA33"/>
      </a:accent3>
      <a:accent4>
        <a:srgbClr val="394294"/>
      </a:accent4>
      <a:accent5>
        <a:srgbClr val="E73E27"/>
      </a:accent5>
      <a:accent6>
        <a:srgbClr val="76537D"/>
      </a:accent6>
      <a:hlink>
        <a:srgbClr val="0563C1"/>
      </a:hlink>
      <a:folHlink>
        <a:srgbClr val="954F72"/>
      </a:folHlink>
    </a:clrScheme>
    <a:fontScheme name="CCB">
      <a:majorFont>
        <a:latin typeface="Campton SemiBold"/>
        <a:ea typeface=""/>
        <a:cs typeface=""/>
      </a:majorFont>
      <a:minorFont>
        <a:latin typeface="Campton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1292</Words>
  <Application>Microsoft Office PowerPoint</Application>
  <PresentationFormat>Widescreen</PresentationFormat>
  <Paragraphs>119</Paragraphs>
  <Slides>22</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Avenir Heavy</vt:lpstr>
      <vt:lpstr>Avenir Medium</vt:lpstr>
      <vt:lpstr>Calibri</vt:lpstr>
      <vt:lpstr>Campton Book</vt:lpstr>
      <vt:lpstr>Campton SemiBold</vt:lpstr>
      <vt:lpstr>Nunito Light</vt:lpstr>
      <vt:lpstr>Oswald Bold</vt:lpstr>
      <vt:lpstr>Symbol</vt:lpstr>
      <vt:lpstr>Office Theme</vt:lpstr>
      <vt:lpstr>PowerPoint Presentation</vt:lpstr>
      <vt:lpstr>PowerPoint Presentation</vt:lpstr>
      <vt:lpstr>PowerPoint Presentation</vt:lpstr>
      <vt:lpstr>PowerPoint Presentation</vt:lpstr>
      <vt:lpstr>PowerPoint Presentation</vt:lpstr>
      <vt:lpstr>Exemple de Flubot</vt:lpstr>
      <vt:lpstr>PowerPoint Presentation</vt:lpstr>
      <vt:lpstr>PowerPoint Presentation</vt:lpstr>
      <vt:lpstr>PowerPoint Presentation</vt:lpstr>
      <vt:lpstr>Etape 1 :</vt:lpstr>
      <vt:lpstr>Etape 2 :</vt:lpstr>
      <vt:lpstr>Etape 3 :</vt:lpstr>
      <vt:lpstr>Etape 4 :</vt:lpstr>
      <vt:lpstr>Etape 5 :</vt:lpstr>
      <vt:lpstr>J'ai quand même téléchargé une application peu fiable ? Que dois-je faire ?</vt:lpstr>
      <vt:lpstr>Méthode 1 : Réinitialisez votre appareil aux paramètres d'usine</vt:lpstr>
      <vt:lpstr>Méthode 2 : Redémarrez votre appareil en « safe mode » et supprimez la fausse application</vt:lpstr>
      <vt:lpstr>Pour terminer :</vt:lpstr>
      <vt:lpstr>PowerPoint Presentation</vt:lpstr>
      <vt:lpstr>Connaissez-vous l’application Safeonweb?</vt:lpstr>
      <vt:lpstr>Participer à la campagne?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Zomaar een  app gedownload</dc:title>
  <dc:creator>TOO 9</dc:creator>
  <cp:lastModifiedBy>Rignanese Michele</cp:lastModifiedBy>
  <cp:revision>22</cp:revision>
  <dcterms:created xsi:type="dcterms:W3CDTF">2022-10-12T14:10:30Z</dcterms:created>
  <dcterms:modified xsi:type="dcterms:W3CDTF">2022-11-07T13:14:19Z</dcterms:modified>
</cp:coreProperties>
</file>