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8" r:id="rId5"/>
    <p:sldId id="259" r:id="rId6"/>
    <p:sldId id="260" r:id="rId7"/>
    <p:sldId id="261" r:id="rId8"/>
    <p:sldId id="273" r:id="rId9"/>
    <p:sldId id="262" r:id="rId10"/>
    <p:sldId id="275" r:id="rId11"/>
    <p:sldId id="277" r:id="rId12"/>
    <p:sldId id="278" r:id="rId13"/>
    <p:sldId id="279" r:id="rId14"/>
    <p:sldId id="280" r:id="rId15"/>
    <p:sldId id="281" r:id="rId16"/>
    <p:sldId id="282" r:id="rId17"/>
    <p:sldId id="283" r:id="rId18"/>
    <p:sldId id="285" r:id="rId19"/>
    <p:sldId id="286" r:id="rId20"/>
    <p:sldId id="287" r:id="rId21"/>
    <p:sldId id="288" r:id="rId22"/>
    <p:sldId id="289" r:id="rId23"/>
    <p:sldId id="290" r:id="rId24"/>
    <p:sldId id="291" r:id="rId25"/>
    <p:sldId id="292" r:id="rId26"/>
    <p:sldId id="293" r:id="rId27"/>
    <p:sldId id="269" r:id="rId28"/>
    <p:sldId id="294" r:id="rId29"/>
    <p:sldId id="295" r:id="rId30"/>
    <p:sldId id="296" r:id="rId31"/>
    <p:sldId id="297" r:id="rId32"/>
    <p:sldId id="298" r:id="rId33"/>
    <p:sldId id="299" r:id="rId34"/>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howGuides="1">
      <p:cViewPr varScale="1">
        <p:scale>
          <a:sx n="81" d="100"/>
          <a:sy n="81" d="100"/>
        </p:scale>
        <p:origin x="725" y="48"/>
      </p:cViewPr>
      <p:guideLst>
        <p:guide orient="horz" pos="2160"/>
        <p:guide pos="3840"/>
      </p:guideLst>
    </p:cSldViewPr>
  </p:slid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D0C90-BBF5-4244-A50C-707EB94155E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D6684EC-1EE3-4BEE-8286-3BFF43D5D872}">
      <dgm:prSet custT="1"/>
      <dgm:spPr/>
      <dgm:t>
        <a:bodyPr/>
        <a:lstStyle/>
        <a:p>
          <a:r>
            <a:rPr lang="nl-BE" sz="1600" dirty="0">
              <a:solidFill>
                <a:schemeClr val="tx1"/>
              </a:solidFill>
              <a:latin typeface="Avenir Book" panose="02000503020000020003" pitchFamily="2" charset="0"/>
            </a:rPr>
            <a:t>Scan je computer met een anti-virusscanner?</a:t>
          </a:r>
          <a:endParaRPr lang="en-US" sz="1600" dirty="0">
            <a:solidFill>
              <a:schemeClr val="tx1"/>
            </a:solidFill>
            <a:latin typeface="Avenir Book" panose="02000503020000020003" pitchFamily="2" charset="0"/>
          </a:endParaRPr>
        </a:p>
      </dgm:t>
    </dgm:pt>
    <dgm:pt modelId="{B1D27175-0278-443C-8362-158A7D354C48}" type="parTrans" cxnId="{00C92AD3-3D89-4945-A8DE-AD9232F70633}">
      <dgm:prSet/>
      <dgm:spPr/>
      <dgm:t>
        <a:bodyPr/>
        <a:lstStyle/>
        <a:p>
          <a:endParaRPr lang="en-US"/>
        </a:p>
      </dgm:t>
    </dgm:pt>
    <dgm:pt modelId="{029547A4-4B1A-4F2C-B3FA-AC6D4D0F5E8F}" type="sibTrans" cxnId="{00C92AD3-3D89-4945-A8DE-AD9232F70633}">
      <dgm:prSet/>
      <dgm:spPr/>
      <dgm:t>
        <a:bodyPr/>
        <a:lstStyle/>
        <a:p>
          <a:endParaRPr lang="en-US"/>
        </a:p>
      </dgm:t>
    </dgm:pt>
    <dgm:pt modelId="{E61D76B5-9F63-41B4-8118-CF7E2111C914}">
      <dgm:prSet custT="1"/>
      <dgm:spPr/>
      <dgm: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Maak back-ups / reservekopie van je bestanden</a:t>
          </a:r>
          <a:endParaRPr lang="en-US" sz="1600" kern="1200" dirty="0">
            <a:solidFill>
              <a:prstClr val="black"/>
            </a:solidFill>
            <a:latin typeface="Avenir Book" panose="02000503020000020003" pitchFamily="2" charset="0"/>
            <a:ea typeface="+mn-ea"/>
            <a:cs typeface="+mn-cs"/>
          </a:endParaRPr>
        </a:p>
      </dgm:t>
    </dgm:pt>
    <dgm:pt modelId="{56AC5FFD-36DF-4A26-9D8B-BAC6CD0F57A0}" type="parTrans" cxnId="{B2039C93-ED8E-4E12-B148-7CABADE50CDB}">
      <dgm:prSet/>
      <dgm:spPr/>
      <dgm:t>
        <a:bodyPr/>
        <a:lstStyle/>
        <a:p>
          <a:endParaRPr lang="en-US"/>
        </a:p>
      </dgm:t>
    </dgm:pt>
    <dgm:pt modelId="{6C5CCE45-F535-422A-ABE3-6FD8B16FE779}" type="sibTrans" cxnId="{B2039C93-ED8E-4E12-B148-7CABADE50CDB}">
      <dgm:prSet/>
      <dgm:spPr/>
      <dgm:t>
        <a:bodyPr/>
        <a:lstStyle/>
        <a:p>
          <a:endParaRPr lang="en-US"/>
        </a:p>
      </dgm:t>
    </dgm:pt>
    <dgm:pt modelId="{4B742BD8-12A6-465E-8CDA-8BA26E602A81}">
      <dgm:prSet custT="1"/>
      <dgm:spPr/>
      <dgm: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Doe regelmatig updates</a:t>
          </a:r>
          <a:endParaRPr lang="en-US" sz="1600" kern="1200" dirty="0">
            <a:solidFill>
              <a:prstClr val="black"/>
            </a:solidFill>
            <a:latin typeface="Avenir Book" panose="02000503020000020003" pitchFamily="2" charset="0"/>
            <a:ea typeface="+mn-ea"/>
            <a:cs typeface="+mn-cs"/>
          </a:endParaRPr>
        </a:p>
      </dgm:t>
    </dgm:pt>
    <dgm:pt modelId="{CD6A3004-DBBB-469B-A815-82992C6B61A7}" type="parTrans" cxnId="{011E4376-9438-40E3-8481-398BB142D045}">
      <dgm:prSet/>
      <dgm:spPr/>
      <dgm:t>
        <a:bodyPr/>
        <a:lstStyle/>
        <a:p>
          <a:endParaRPr lang="en-US"/>
        </a:p>
      </dgm:t>
    </dgm:pt>
    <dgm:pt modelId="{DF6782ED-C1D3-495A-8D75-D5AD0F3D0B5A}" type="sibTrans" cxnId="{011E4376-9438-40E3-8481-398BB142D045}">
      <dgm:prSet/>
      <dgm:spPr/>
      <dgm:t>
        <a:bodyPr/>
        <a:lstStyle/>
        <a:p>
          <a:endParaRPr lang="en-US"/>
        </a:p>
      </dgm:t>
    </dgm:pt>
    <dgm:pt modelId="{B7FB20DF-DBA1-4178-9049-B089588C8950}">
      <dgm:prSet custT="1"/>
      <dgm:spPr/>
      <dgm: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Gebruik een combinatie van een sterk wachtwoord (iets wat jij alleen weet) en een vingerafdruk (iets wat jij alleen bent), dit heet </a:t>
          </a:r>
          <a:r>
            <a:rPr lang="nl-BE" sz="1600" kern="1200" dirty="0" err="1">
              <a:solidFill>
                <a:prstClr val="black"/>
              </a:solidFill>
              <a:latin typeface="Avenir Book" panose="02000503020000020003" pitchFamily="2" charset="0"/>
              <a:ea typeface="+mn-ea"/>
              <a:cs typeface="+mn-cs"/>
            </a:rPr>
            <a:t>tweestapsverificatie</a:t>
          </a:r>
          <a:r>
            <a:rPr lang="nl-BE" sz="1600" kern="1200" dirty="0">
              <a:solidFill>
                <a:prstClr val="black"/>
              </a:solidFill>
              <a:latin typeface="Avenir Book" panose="02000503020000020003" pitchFamily="2" charset="0"/>
              <a:ea typeface="+mn-ea"/>
              <a:cs typeface="+mn-cs"/>
            </a:rPr>
            <a:t> (2FA)</a:t>
          </a:r>
          <a:endParaRPr lang="en-US" sz="1600" kern="1200" dirty="0">
            <a:solidFill>
              <a:prstClr val="black"/>
            </a:solidFill>
            <a:latin typeface="Avenir Book" panose="02000503020000020003" pitchFamily="2" charset="0"/>
            <a:ea typeface="+mn-ea"/>
            <a:cs typeface="+mn-cs"/>
          </a:endParaRPr>
        </a:p>
      </dgm:t>
    </dgm:pt>
    <dgm:pt modelId="{E75B837C-3121-4533-BBA2-3CDD83E071DD}" type="parTrans" cxnId="{BD523290-ACF5-45DE-A8D1-EF41D42EC24D}">
      <dgm:prSet/>
      <dgm:spPr/>
      <dgm:t>
        <a:bodyPr/>
        <a:lstStyle/>
        <a:p>
          <a:endParaRPr lang="en-US"/>
        </a:p>
      </dgm:t>
    </dgm:pt>
    <dgm:pt modelId="{DFA64BDC-6C47-4D07-B7F3-DCD3B366EAF9}" type="sibTrans" cxnId="{BD523290-ACF5-45DE-A8D1-EF41D42EC24D}">
      <dgm:prSet/>
      <dgm:spPr/>
      <dgm:t>
        <a:bodyPr/>
        <a:lstStyle/>
        <a:p>
          <a:endParaRPr lang="en-US"/>
        </a:p>
      </dgm:t>
    </dgm:pt>
    <dgm:pt modelId="{3DB5E4A9-F515-40D3-BC77-399923391AA8}">
      <dgm:prSet custT="1"/>
      <dgm:spPr/>
      <dgm: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Leer valse berichten (</a:t>
          </a:r>
          <a:r>
            <a:rPr lang="nl-BE" sz="1600" kern="1200" dirty="0" err="1">
              <a:solidFill>
                <a:prstClr val="black"/>
              </a:solidFill>
              <a:latin typeface="Avenir Book" panose="02000503020000020003" pitchFamily="2" charset="0"/>
              <a:ea typeface="+mn-ea"/>
              <a:cs typeface="+mn-cs"/>
            </a:rPr>
            <a:t>phishing</a:t>
          </a:r>
          <a:r>
            <a:rPr lang="nl-BE" sz="1600" kern="1200" dirty="0">
              <a:solidFill>
                <a:prstClr val="black"/>
              </a:solidFill>
              <a:latin typeface="Avenir Book" panose="02000503020000020003" pitchFamily="2" charset="0"/>
              <a:ea typeface="+mn-ea"/>
              <a:cs typeface="+mn-cs"/>
            </a:rPr>
            <a:t>) herkennen en stuur ze door naar verdacht@safeonweb.be</a:t>
          </a:r>
          <a:endParaRPr lang="en-US" sz="1600" kern="1200" dirty="0">
            <a:solidFill>
              <a:prstClr val="black"/>
            </a:solidFill>
            <a:latin typeface="Avenir Book" panose="02000503020000020003" pitchFamily="2" charset="0"/>
            <a:ea typeface="+mn-ea"/>
            <a:cs typeface="+mn-cs"/>
          </a:endParaRPr>
        </a:p>
      </dgm:t>
    </dgm:pt>
    <dgm:pt modelId="{E0684001-1D74-4E32-B917-ED24BE776D6D}" type="parTrans" cxnId="{DF416909-4656-4275-9B5E-D12AE169C105}">
      <dgm:prSet/>
      <dgm:spPr/>
      <dgm:t>
        <a:bodyPr/>
        <a:lstStyle/>
        <a:p>
          <a:endParaRPr lang="en-US"/>
        </a:p>
      </dgm:t>
    </dgm:pt>
    <dgm:pt modelId="{76E985D0-D422-4905-B303-A99B2AB56FE5}" type="sibTrans" cxnId="{DF416909-4656-4275-9B5E-D12AE169C105}">
      <dgm:prSet/>
      <dgm:spPr/>
      <dgm:t>
        <a:bodyPr/>
        <a:lstStyle/>
        <a:p>
          <a:endParaRPr lang="en-US"/>
        </a:p>
      </dgm:t>
    </dgm:pt>
    <dgm:pt modelId="{990D266F-BD94-4BC9-9AC8-FF7AEA2601A6}" type="pres">
      <dgm:prSet presAssocID="{2C0D0C90-BBF5-4244-A50C-707EB94155E7}" presName="root" presStyleCnt="0">
        <dgm:presLayoutVars>
          <dgm:dir/>
          <dgm:resizeHandles val="exact"/>
        </dgm:presLayoutVars>
      </dgm:prSet>
      <dgm:spPr/>
    </dgm:pt>
    <dgm:pt modelId="{E3703D2B-879B-4451-8BCE-A403380006B8}" type="pres">
      <dgm:prSet presAssocID="{2C0D0C90-BBF5-4244-A50C-707EB94155E7}" presName="container" presStyleCnt="0">
        <dgm:presLayoutVars>
          <dgm:dir/>
          <dgm:resizeHandles val="exact"/>
        </dgm:presLayoutVars>
      </dgm:prSet>
      <dgm:spPr/>
    </dgm:pt>
    <dgm:pt modelId="{EF55500B-D06A-495D-B5FE-8D6A740B5C4E}" type="pres">
      <dgm:prSet presAssocID="{7D6684EC-1EE3-4BEE-8286-3BFF43D5D872}" presName="compNode" presStyleCnt="0"/>
      <dgm:spPr/>
    </dgm:pt>
    <dgm:pt modelId="{25AF5837-6B16-4EC8-9D9C-C0A4249A8AC4}" type="pres">
      <dgm:prSet presAssocID="{7D6684EC-1EE3-4BEE-8286-3BFF43D5D872}" presName="iconBgRect" presStyleLbl="bgShp" presStyleIdx="0" presStyleCnt="5"/>
      <dgm:spPr/>
    </dgm:pt>
    <dgm:pt modelId="{C90ACE02-66FF-42F0-9663-6B5C4053734D}" type="pres">
      <dgm:prSet presAssocID="{7D6684EC-1EE3-4BEE-8286-3BFF43D5D8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31FE6D5E-6D32-4EB3-A3B3-924CCF37598C}" type="pres">
      <dgm:prSet presAssocID="{7D6684EC-1EE3-4BEE-8286-3BFF43D5D872}" presName="spaceRect" presStyleCnt="0"/>
      <dgm:spPr/>
    </dgm:pt>
    <dgm:pt modelId="{1DA7E4B0-968C-42DE-82C3-330DF0927D26}" type="pres">
      <dgm:prSet presAssocID="{7D6684EC-1EE3-4BEE-8286-3BFF43D5D872}" presName="textRect" presStyleLbl="revTx" presStyleIdx="0" presStyleCnt="5">
        <dgm:presLayoutVars>
          <dgm:chMax val="1"/>
          <dgm:chPref val="1"/>
        </dgm:presLayoutVars>
      </dgm:prSet>
      <dgm:spPr/>
    </dgm:pt>
    <dgm:pt modelId="{BDC3FEEE-4727-4E25-A489-6F441674097F}" type="pres">
      <dgm:prSet presAssocID="{029547A4-4B1A-4F2C-B3FA-AC6D4D0F5E8F}" presName="sibTrans" presStyleLbl="sibTrans2D1" presStyleIdx="0" presStyleCnt="0"/>
      <dgm:spPr/>
    </dgm:pt>
    <dgm:pt modelId="{66917B15-2C9F-4A04-A206-E93F6AEA080E}" type="pres">
      <dgm:prSet presAssocID="{E61D76B5-9F63-41B4-8118-CF7E2111C914}" presName="compNode" presStyleCnt="0"/>
      <dgm:spPr/>
    </dgm:pt>
    <dgm:pt modelId="{90C220B8-0D5E-4950-AE80-A4C07FD17850}" type="pres">
      <dgm:prSet presAssocID="{E61D76B5-9F63-41B4-8118-CF7E2111C914}" presName="iconBgRect" presStyleLbl="bgShp" presStyleIdx="1" presStyleCnt="5"/>
      <dgm:spPr/>
    </dgm:pt>
    <dgm:pt modelId="{3495A916-A2A1-458D-9DF8-CF0B4ABF4845}" type="pres">
      <dgm:prSet presAssocID="{E61D76B5-9F63-41B4-8118-CF7E2111C91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x"/>
        </a:ext>
      </dgm:extLst>
    </dgm:pt>
    <dgm:pt modelId="{5A00DB2D-1938-4239-8AF1-C57568D3AE21}" type="pres">
      <dgm:prSet presAssocID="{E61D76B5-9F63-41B4-8118-CF7E2111C914}" presName="spaceRect" presStyleCnt="0"/>
      <dgm:spPr/>
    </dgm:pt>
    <dgm:pt modelId="{0E720EEF-6DB3-493B-B67C-B3FB04C4310F}" type="pres">
      <dgm:prSet presAssocID="{E61D76B5-9F63-41B4-8118-CF7E2111C914}" presName="textRect" presStyleLbl="revTx" presStyleIdx="1" presStyleCnt="5">
        <dgm:presLayoutVars>
          <dgm:chMax val="1"/>
          <dgm:chPref val="1"/>
        </dgm:presLayoutVars>
      </dgm:prSet>
      <dgm:spPr/>
    </dgm:pt>
    <dgm:pt modelId="{EAB4F2D9-8327-41E5-ACD9-6B54D02D4BBA}" type="pres">
      <dgm:prSet presAssocID="{6C5CCE45-F535-422A-ABE3-6FD8B16FE779}" presName="sibTrans" presStyleLbl="sibTrans2D1" presStyleIdx="0" presStyleCnt="0"/>
      <dgm:spPr/>
    </dgm:pt>
    <dgm:pt modelId="{813CA36B-11BB-40C9-9848-4E8F0B0AC99A}" type="pres">
      <dgm:prSet presAssocID="{4B742BD8-12A6-465E-8CDA-8BA26E602A81}" presName="compNode" presStyleCnt="0"/>
      <dgm:spPr/>
    </dgm:pt>
    <dgm:pt modelId="{106F30DC-5FC6-4C11-859B-F2A16EDE336D}" type="pres">
      <dgm:prSet presAssocID="{4B742BD8-12A6-465E-8CDA-8BA26E602A81}" presName="iconBgRect" presStyleLbl="bgShp" presStyleIdx="2" presStyleCnt="5"/>
      <dgm:spPr/>
    </dgm:pt>
    <dgm:pt modelId="{23A70DAB-F075-4F94-A17B-870EDD43899E}" type="pres">
      <dgm:prSet presAssocID="{4B742BD8-12A6-465E-8CDA-8BA26E602A8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EFD43D7-6019-48DB-A70D-8E7C501962D8}" type="pres">
      <dgm:prSet presAssocID="{4B742BD8-12A6-465E-8CDA-8BA26E602A81}" presName="spaceRect" presStyleCnt="0"/>
      <dgm:spPr/>
    </dgm:pt>
    <dgm:pt modelId="{D7C3169C-A467-4292-9885-DC06393AD959}" type="pres">
      <dgm:prSet presAssocID="{4B742BD8-12A6-465E-8CDA-8BA26E602A81}" presName="textRect" presStyleLbl="revTx" presStyleIdx="2" presStyleCnt="5">
        <dgm:presLayoutVars>
          <dgm:chMax val="1"/>
          <dgm:chPref val="1"/>
        </dgm:presLayoutVars>
      </dgm:prSet>
      <dgm:spPr/>
    </dgm:pt>
    <dgm:pt modelId="{C2621935-61EC-40A0-B0F2-D9D4E814D92F}" type="pres">
      <dgm:prSet presAssocID="{DF6782ED-C1D3-495A-8D75-D5AD0F3D0B5A}" presName="sibTrans" presStyleLbl="sibTrans2D1" presStyleIdx="0" presStyleCnt="0"/>
      <dgm:spPr/>
    </dgm:pt>
    <dgm:pt modelId="{1E8089F6-D63F-4BC5-999E-B07450ECE497}" type="pres">
      <dgm:prSet presAssocID="{B7FB20DF-DBA1-4178-9049-B089588C8950}" presName="compNode" presStyleCnt="0"/>
      <dgm:spPr/>
    </dgm:pt>
    <dgm:pt modelId="{61CCC4D2-85CE-4267-9EAC-896DB999680A}" type="pres">
      <dgm:prSet presAssocID="{B7FB20DF-DBA1-4178-9049-B089588C8950}" presName="iconBgRect" presStyleLbl="bgShp" presStyleIdx="3" presStyleCnt="5"/>
      <dgm:spPr/>
    </dgm:pt>
    <dgm:pt modelId="{2C33D817-FA13-4F17-AAE1-544AB2446044}" type="pres">
      <dgm:prSet presAssocID="{B7FB20DF-DBA1-4178-9049-B089588C895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96D68AC2-FE46-43F5-93D1-73B29AEE5402}" type="pres">
      <dgm:prSet presAssocID="{B7FB20DF-DBA1-4178-9049-B089588C8950}" presName="spaceRect" presStyleCnt="0"/>
      <dgm:spPr/>
    </dgm:pt>
    <dgm:pt modelId="{FFFA3268-44EF-4826-A490-725017FC00E3}" type="pres">
      <dgm:prSet presAssocID="{B7FB20DF-DBA1-4178-9049-B089588C8950}" presName="textRect" presStyleLbl="revTx" presStyleIdx="3" presStyleCnt="5" custScaleX="222822" custScaleY="154529" custLinFactNeighborX="58536" custLinFactNeighborY="3099">
        <dgm:presLayoutVars>
          <dgm:chMax val="1"/>
          <dgm:chPref val="1"/>
        </dgm:presLayoutVars>
      </dgm:prSet>
      <dgm:spPr/>
    </dgm:pt>
    <dgm:pt modelId="{12581E69-1CD8-4BFA-B8AF-A4A82014B6E1}" type="pres">
      <dgm:prSet presAssocID="{DFA64BDC-6C47-4D07-B7F3-DCD3B366EAF9}" presName="sibTrans" presStyleLbl="sibTrans2D1" presStyleIdx="0" presStyleCnt="0"/>
      <dgm:spPr/>
    </dgm:pt>
    <dgm:pt modelId="{0C052AE7-0912-4780-AA7E-C0C1D812F59F}" type="pres">
      <dgm:prSet presAssocID="{3DB5E4A9-F515-40D3-BC77-399923391AA8}" presName="compNode" presStyleCnt="0"/>
      <dgm:spPr/>
    </dgm:pt>
    <dgm:pt modelId="{51B51417-B313-4FBF-82C4-C4CBB864D619}" type="pres">
      <dgm:prSet presAssocID="{3DB5E4A9-F515-40D3-BC77-399923391AA8}" presName="iconBgRect" presStyleLbl="bgShp" presStyleIdx="4" presStyleCnt="5" custLinFactX="33200" custLinFactNeighborX="100000" custLinFactNeighborY="-2171"/>
      <dgm:spPr/>
    </dgm:pt>
    <dgm:pt modelId="{E434EE98-0CC2-43F0-BB64-7B02E6682A50}" type="pres">
      <dgm:prSet presAssocID="{3DB5E4A9-F515-40D3-BC77-399923391AA8}" presName="iconRect" presStyleLbl="node1" presStyleIdx="4" presStyleCnt="5" custLinFactX="100000" custLinFactNeighborX="133639" custLinFactNeighborY="386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Bubble"/>
        </a:ext>
      </dgm:extLst>
    </dgm:pt>
    <dgm:pt modelId="{AE48B5F9-1605-4A47-BFD0-24D34E42DB97}" type="pres">
      <dgm:prSet presAssocID="{3DB5E4A9-F515-40D3-BC77-399923391AA8}" presName="spaceRect" presStyleCnt="0"/>
      <dgm:spPr/>
    </dgm:pt>
    <dgm:pt modelId="{D3E50F01-5397-48F2-8C6B-49F5D0BAA777}" type="pres">
      <dgm:prSet presAssocID="{3DB5E4A9-F515-40D3-BC77-399923391AA8}" presName="textRect" presStyleLbl="revTx" presStyleIdx="4" presStyleCnt="5" custScaleX="146530" custLinFactX="114" custLinFactNeighborX="100000" custLinFactNeighborY="-4480">
        <dgm:presLayoutVars>
          <dgm:chMax val="1"/>
          <dgm:chPref val="1"/>
        </dgm:presLayoutVars>
      </dgm:prSet>
      <dgm:spPr/>
    </dgm:pt>
  </dgm:ptLst>
  <dgm:cxnLst>
    <dgm:cxn modelId="{B0FE8502-5297-4136-9647-29107B87B4D8}" type="presOf" srcId="{2C0D0C90-BBF5-4244-A50C-707EB94155E7}" destId="{990D266F-BD94-4BC9-9AC8-FF7AEA2601A6}" srcOrd="0" destOrd="0" presId="urn:microsoft.com/office/officeart/2018/2/layout/IconCircleList"/>
    <dgm:cxn modelId="{DF416909-4656-4275-9B5E-D12AE169C105}" srcId="{2C0D0C90-BBF5-4244-A50C-707EB94155E7}" destId="{3DB5E4A9-F515-40D3-BC77-399923391AA8}" srcOrd="4" destOrd="0" parTransId="{E0684001-1D74-4E32-B917-ED24BE776D6D}" sibTransId="{76E985D0-D422-4905-B303-A99B2AB56FE5}"/>
    <dgm:cxn modelId="{08AA385B-A107-4D21-837E-9EBC91DFE10C}" type="presOf" srcId="{DFA64BDC-6C47-4D07-B7F3-DCD3B366EAF9}" destId="{12581E69-1CD8-4BFA-B8AF-A4A82014B6E1}" srcOrd="0" destOrd="0" presId="urn:microsoft.com/office/officeart/2018/2/layout/IconCircleList"/>
    <dgm:cxn modelId="{30BAAD5E-3F25-4CA0-9C1B-D4A91F5EB09F}" type="presOf" srcId="{7D6684EC-1EE3-4BEE-8286-3BFF43D5D872}" destId="{1DA7E4B0-968C-42DE-82C3-330DF0927D26}" srcOrd="0" destOrd="0" presId="urn:microsoft.com/office/officeart/2018/2/layout/IconCircleList"/>
    <dgm:cxn modelId="{36969165-942B-4CA2-9926-4B641031F154}" type="presOf" srcId="{029547A4-4B1A-4F2C-B3FA-AC6D4D0F5E8F}" destId="{BDC3FEEE-4727-4E25-A489-6F441674097F}" srcOrd="0" destOrd="0" presId="urn:microsoft.com/office/officeart/2018/2/layout/IconCircleList"/>
    <dgm:cxn modelId="{011E4376-9438-40E3-8481-398BB142D045}" srcId="{2C0D0C90-BBF5-4244-A50C-707EB94155E7}" destId="{4B742BD8-12A6-465E-8CDA-8BA26E602A81}" srcOrd="2" destOrd="0" parTransId="{CD6A3004-DBBB-469B-A815-82992C6B61A7}" sibTransId="{DF6782ED-C1D3-495A-8D75-D5AD0F3D0B5A}"/>
    <dgm:cxn modelId="{BD523290-ACF5-45DE-A8D1-EF41D42EC24D}" srcId="{2C0D0C90-BBF5-4244-A50C-707EB94155E7}" destId="{B7FB20DF-DBA1-4178-9049-B089588C8950}" srcOrd="3" destOrd="0" parTransId="{E75B837C-3121-4533-BBA2-3CDD83E071DD}" sibTransId="{DFA64BDC-6C47-4D07-B7F3-DCD3B366EAF9}"/>
    <dgm:cxn modelId="{B2039C93-ED8E-4E12-B148-7CABADE50CDB}" srcId="{2C0D0C90-BBF5-4244-A50C-707EB94155E7}" destId="{E61D76B5-9F63-41B4-8118-CF7E2111C914}" srcOrd="1" destOrd="0" parTransId="{56AC5FFD-36DF-4A26-9D8B-BAC6CD0F57A0}" sibTransId="{6C5CCE45-F535-422A-ABE3-6FD8B16FE779}"/>
    <dgm:cxn modelId="{EF2BD9A2-50D5-40A9-A52D-9037A9789A8B}" type="presOf" srcId="{E61D76B5-9F63-41B4-8118-CF7E2111C914}" destId="{0E720EEF-6DB3-493B-B67C-B3FB04C4310F}" srcOrd="0" destOrd="0" presId="urn:microsoft.com/office/officeart/2018/2/layout/IconCircleList"/>
    <dgm:cxn modelId="{7E2B3CA6-214A-40D4-B1F7-931FE35692EB}" type="presOf" srcId="{DF6782ED-C1D3-495A-8D75-D5AD0F3D0B5A}" destId="{C2621935-61EC-40A0-B0F2-D9D4E814D92F}" srcOrd="0" destOrd="0" presId="urn:microsoft.com/office/officeart/2018/2/layout/IconCircleList"/>
    <dgm:cxn modelId="{E6D5D3B4-6010-493A-ACF0-461B12885B24}" type="presOf" srcId="{6C5CCE45-F535-422A-ABE3-6FD8B16FE779}" destId="{EAB4F2D9-8327-41E5-ACD9-6B54D02D4BBA}" srcOrd="0" destOrd="0" presId="urn:microsoft.com/office/officeart/2018/2/layout/IconCircleList"/>
    <dgm:cxn modelId="{020CDDBC-3F1C-4F89-A78F-C15A252B6196}" type="presOf" srcId="{4B742BD8-12A6-465E-8CDA-8BA26E602A81}" destId="{D7C3169C-A467-4292-9885-DC06393AD959}" srcOrd="0" destOrd="0" presId="urn:microsoft.com/office/officeart/2018/2/layout/IconCircleList"/>
    <dgm:cxn modelId="{81C71BCA-D552-4A1B-9C9D-D85B2001CD9B}" type="presOf" srcId="{3DB5E4A9-F515-40D3-BC77-399923391AA8}" destId="{D3E50F01-5397-48F2-8C6B-49F5D0BAA777}" srcOrd="0" destOrd="0" presId="urn:microsoft.com/office/officeart/2018/2/layout/IconCircleList"/>
    <dgm:cxn modelId="{0F7632CE-BC23-4B62-ADE0-BBCE4DC99590}" type="presOf" srcId="{B7FB20DF-DBA1-4178-9049-B089588C8950}" destId="{FFFA3268-44EF-4826-A490-725017FC00E3}" srcOrd="0" destOrd="0" presId="urn:microsoft.com/office/officeart/2018/2/layout/IconCircleList"/>
    <dgm:cxn modelId="{00C92AD3-3D89-4945-A8DE-AD9232F70633}" srcId="{2C0D0C90-BBF5-4244-A50C-707EB94155E7}" destId="{7D6684EC-1EE3-4BEE-8286-3BFF43D5D872}" srcOrd="0" destOrd="0" parTransId="{B1D27175-0278-443C-8362-158A7D354C48}" sibTransId="{029547A4-4B1A-4F2C-B3FA-AC6D4D0F5E8F}"/>
    <dgm:cxn modelId="{B3F334C0-E44F-460F-B0DF-84CA98EB315A}" type="presParOf" srcId="{990D266F-BD94-4BC9-9AC8-FF7AEA2601A6}" destId="{E3703D2B-879B-4451-8BCE-A403380006B8}" srcOrd="0" destOrd="0" presId="urn:microsoft.com/office/officeart/2018/2/layout/IconCircleList"/>
    <dgm:cxn modelId="{69B13D21-4141-4A01-AC14-8090468E1F46}" type="presParOf" srcId="{E3703D2B-879B-4451-8BCE-A403380006B8}" destId="{EF55500B-D06A-495D-B5FE-8D6A740B5C4E}" srcOrd="0" destOrd="0" presId="urn:microsoft.com/office/officeart/2018/2/layout/IconCircleList"/>
    <dgm:cxn modelId="{E33C722A-46F8-4349-A1EE-81D0DB554600}" type="presParOf" srcId="{EF55500B-D06A-495D-B5FE-8D6A740B5C4E}" destId="{25AF5837-6B16-4EC8-9D9C-C0A4249A8AC4}" srcOrd="0" destOrd="0" presId="urn:microsoft.com/office/officeart/2018/2/layout/IconCircleList"/>
    <dgm:cxn modelId="{E154E200-AFF8-4962-99AA-B4FBB26F209B}" type="presParOf" srcId="{EF55500B-D06A-495D-B5FE-8D6A740B5C4E}" destId="{C90ACE02-66FF-42F0-9663-6B5C4053734D}" srcOrd="1" destOrd="0" presId="urn:microsoft.com/office/officeart/2018/2/layout/IconCircleList"/>
    <dgm:cxn modelId="{901579FF-EC16-4C9A-931B-AADBACFFF2E9}" type="presParOf" srcId="{EF55500B-D06A-495D-B5FE-8D6A740B5C4E}" destId="{31FE6D5E-6D32-4EB3-A3B3-924CCF37598C}" srcOrd="2" destOrd="0" presId="urn:microsoft.com/office/officeart/2018/2/layout/IconCircleList"/>
    <dgm:cxn modelId="{478DA0FD-9D58-4E96-B07C-575379662244}" type="presParOf" srcId="{EF55500B-D06A-495D-B5FE-8D6A740B5C4E}" destId="{1DA7E4B0-968C-42DE-82C3-330DF0927D26}" srcOrd="3" destOrd="0" presId="urn:microsoft.com/office/officeart/2018/2/layout/IconCircleList"/>
    <dgm:cxn modelId="{829066A2-3069-4039-8104-6B71EA4AAF94}" type="presParOf" srcId="{E3703D2B-879B-4451-8BCE-A403380006B8}" destId="{BDC3FEEE-4727-4E25-A489-6F441674097F}" srcOrd="1" destOrd="0" presId="urn:microsoft.com/office/officeart/2018/2/layout/IconCircleList"/>
    <dgm:cxn modelId="{B99CC098-CDB4-48CE-A626-E620DF865F1E}" type="presParOf" srcId="{E3703D2B-879B-4451-8BCE-A403380006B8}" destId="{66917B15-2C9F-4A04-A206-E93F6AEA080E}" srcOrd="2" destOrd="0" presId="urn:microsoft.com/office/officeart/2018/2/layout/IconCircleList"/>
    <dgm:cxn modelId="{08042A37-D13A-423E-B2CA-82DC52DCD6CA}" type="presParOf" srcId="{66917B15-2C9F-4A04-A206-E93F6AEA080E}" destId="{90C220B8-0D5E-4950-AE80-A4C07FD17850}" srcOrd="0" destOrd="0" presId="urn:microsoft.com/office/officeart/2018/2/layout/IconCircleList"/>
    <dgm:cxn modelId="{731F84E3-5A0B-49B1-A012-2A90A8D7DE99}" type="presParOf" srcId="{66917B15-2C9F-4A04-A206-E93F6AEA080E}" destId="{3495A916-A2A1-458D-9DF8-CF0B4ABF4845}" srcOrd="1" destOrd="0" presId="urn:microsoft.com/office/officeart/2018/2/layout/IconCircleList"/>
    <dgm:cxn modelId="{A7B0F2ED-9104-44E0-B410-EB2C96673940}" type="presParOf" srcId="{66917B15-2C9F-4A04-A206-E93F6AEA080E}" destId="{5A00DB2D-1938-4239-8AF1-C57568D3AE21}" srcOrd="2" destOrd="0" presId="urn:microsoft.com/office/officeart/2018/2/layout/IconCircleList"/>
    <dgm:cxn modelId="{CFB872E6-554F-49D1-8265-5C56C2EABEB3}" type="presParOf" srcId="{66917B15-2C9F-4A04-A206-E93F6AEA080E}" destId="{0E720EEF-6DB3-493B-B67C-B3FB04C4310F}" srcOrd="3" destOrd="0" presId="urn:microsoft.com/office/officeart/2018/2/layout/IconCircleList"/>
    <dgm:cxn modelId="{B62F0B91-8DAF-4269-83A5-33F66793DD52}" type="presParOf" srcId="{E3703D2B-879B-4451-8BCE-A403380006B8}" destId="{EAB4F2D9-8327-41E5-ACD9-6B54D02D4BBA}" srcOrd="3" destOrd="0" presId="urn:microsoft.com/office/officeart/2018/2/layout/IconCircleList"/>
    <dgm:cxn modelId="{B6C47818-C44E-4EA1-BA85-0ADB2D24DC51}" type="presParOf" srcId="{E3703D2B-879B-4451-8BCE-A403380006B8}" destId="{813CA36B-11BB-40C9-9848-4E8F0B0AC99A}" srcOrd="4" destOrd="0" presId="urn:microsoft.com/office/officeart/2018/2/layout/IconCircleList"/>
    <dgm:cxn modelId="{F24F185D-7DB4-4564-9D18-7BBCD2AADE40}" type="presParOf" srcId="{813CA36B-11BB-40C9-9848-4E8F0B0AC99A}" destId="{106F30DC-5FC6-4C11-859B-F2A16EDE336D}" srcOrd="0" destOrd="0" presId="urn:microsoft.com/office/officeart/2018/2/layout/IconCircleList"/>
    <dgm:cxn modelId="{96C9ED52-3FB9-4938-9342-936BBD9B99A9}" type="presParOf" srcId="{813CA36B-11BB-40C9-9848-4E8F0B0AC99A}" destId="{23A70DAB-F075-4F94-A17B-870EDD43899E}" srcOrd="1" destOrd="0" presId="urn:microsoft.com/office/officeart/2018/2/layout/IconCircleList"/>
    <dgm:cxn modelId="{09562A3C-F03E-49FD-A165-7BEAD0B273A8}" type="presParOf" srcId="{813CA36B-11BB-40C9-9848-4E8F0B0AC99A}" destId="{8EFD43D7-6019-48DB-A70D-8E7C501962D8}" srcOrd="2" destOrd="0" presId="urn:microsoft.com/office/officeart/2018/2/layout/IconCircleList"/>
    <dgm:cxn modelId="{695E8CDF-D531-46D3-ABA5-4B1E50104DFA}" type="presParOf" srcId="{813CA36B-11BB-40C9-9848-4E8F0B0AC99A}" destId="{D7C3169C-A467-4292-9885-DC06393AD959}" srcOrd="3" destOrd="0" presId="urn:microsoft.com/office/officeart/2018/2/layout/IconCircleList"/>
    <dgm:cxn modelId="{FC95404A-B3B6-45AA-BE93-830734703CC0}" type="presParOf" srcId="{E3703D2B-879B-4451-8BCE-A403380006B8}" destId="{C2621935-61EC-40A0-B0F2-D9D4E814D92F}" srcOrd="5" destOrd="0" presId="urn:microsoft.com/office/officeart/2018/2/layout/IconCircleList"/>
    <dgm:cxn modelId="{0FF30E12-34A5-44C8-8DD9-849C32CA5343}" type="presParOf" srcId="{E3703D2B-879B-4451-8BCE-A403380006B8}" destId="{1E8089F6-D63F-4BC5-999E-B07450ECE497}" srcOrd="6" destOrd="0" presId="urn:microsoft.com/office/officeart/2018/2/layout/IconCircleList"/>
    <dgm:cxn modelId="{A5A41687-277C-4DDA-8EF1-F98DB4FF9158}" type="presParOf" srcId="{1E8089F6-D63F-4BC5-999E-B07450ECE497}" destId="{61CCC4D2-85CE-4267-9EAC-896DB999680A}" srcOrd="0" destOrd="0" presId="urn:microsoft.com/office/officeart/2018/2/layout/IconCircleList"/>
    <dgm:cxn modelId="{F2FBAA2B-E551-470E-8541-A6AE9A351EC8}" type="presParOf" srcId="{1E8089F6-D63F-4BC5-999E-B07450ECE497}" destId="{2C33D817-FA13-4F17-AAE1-544AB2446044}" srcOrd="1" destOrd="0" presId="urn:microsoft.com/office/officeart/2018/2/layout/IconCircleList"/>
    <dgm:cxn modelId="{293FB95A-5800-49B8-85CF-50A7F1FE0C04}" type="presParOf" srcId="{1E8089F6-D63F-4BC5-999E-B07450ECE497}" destId="{96D68AC2-FE46-43F5-93D1-73B29AEE5402}" srcOrd="2" destOrd="0" presId="urn:microsoft.com/office/officeart/2018/2/layout/IconCircleList"/>
    <dgm:cxn modelId="{EF985310-5C88-4F21-9428-B6A0578C6943}" type="presParOf" srcId="{1E8089F6-D63F-4BC5-999E-B07450ECE497}" destId="{FFFA3268-44EF-4826-A490-725017FC00E3}" srcOrd="3" destOrd="0" presId="urn:microsoft.com/office/officeart/2018/2/layout/IconCircleList"/>
    <dgm:cxn modelId="{58EFFF1A-FCA1-403B-B931-32EF7301096E}" type="presParOf" srcId="{E3703D2B-879B-4451-8BCE-A403380006B8}" destId="{12581E69-1CD8-4BFA-B8AF-A4A82014B6E1}" srcOrd="7" destOrd="0" presId="urn:microsoft.com/office/officeart/2018/2/layout/IconCircleList"/>
    <dgm:cxn modelId="{D51AEDC0-09C1-4A26-9F06-17F4435AB522}" type="presParOf" srcId="{E3703D2B-879B-4451-8BCE-A403380006B8}" destId="{0C052AE7-0912-4780-AA7E-C0C1D812F59F}" srcOrd="8" destOrd="0" presId="urn:microsoft.com/office/officeart/2018/2/layout/IconCircleList"/>
    <dgm:cxn modelId="{B77B0A8C-D077-4E0F-838B-B3E9A2301EAE}" type="presParOf" srcId="{0C052AE7-0912-4780-AA7E-C0C1D812F59F}" destId="{51B51417-B313-4FBF-82C4-C4CBB864D619}" srcOrd="0" destOrd="0" presId="urn:microsoft.com/office/officeart/2018/2/layout/IconCircleList"/>
    <dgm:cxn modelId="{D9D84300-9C80-4C3A-81F0-F4A4047CDA60}" type="presParOf" srcId="{0C052AE7-0912-4780-AA7E-C0C1D812F59F}" destId="{E434EE98-0CC2-43F0-BB64-7B02E6682A50}" srcOrd="1" destOrd="0" presId="urn:microsoft.com/office/officeart/2018/2/layout/IconCircleList"/>
    <dgm:cxn modelId="{1D5104F6-6B90-49BE-A471-DC2DAB0DBFBC}" type="presParOf" srcId="{0C052AE7-0912-4780-AA7E-C0C1D812F59F}" destId="{AE48B5F9-1605-4A47-BFD0-24D34E42DB97}" srcOrd="2" destOrd="0" presId="urn:microsoft.com/office/officeart/2018/2/layout/IconCircleList"/>
    <dgm:cxn modelId="{FE98F202-373B-4524-BDE3-EC85D0560D4D}" type="presParOf" srcId="{0C052AE7-0912-4780-AA7E-C0C1D812F59F}" destId="{D3E50F01-5397-48F2-8C6B-49F5D0BAA77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F5837-6B16-4EC8-9D9C-C0A4249A8AC4}">
      <dsp:nvSpPr>
        <dsp:cNvPr id="0" name=""/>
        <dsp:cNvSpPr/>
      </dsp:nvSpPr>
      <dsp:spPr>
        <a:xfrm>
          <a:off x="82613" y="66392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0ACE02-66FF-42F0-9663-6B5C4053734D}">
      <dsp:nvSpPr>
        <dsp:cNvPr id="0" name=""/>
        <dsp:cNvSpPr/>
      </dsp:nvSpPr>
      <dsp:spPr>
        <a:xfrm>
          <a:off x="271034" y="85235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7E4B0-968C-42DE-82C3-330DF0927D26}">
      <dsp:nvSpPr>
        <dsp:cNvPr id="0" name=""/>
        <dsp:cNvSpPr/>
      </dsp:nvSpPr>
      <dsp:spPr>
        <a:xfrm>
          <a:off x="1172126" y="66392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nl-BE" sz="1600" kern="1200" dirty="0">
              <a:solidFill>
                <a:schemeClr val="tx1"/>
              </a:solidFill>
              <a:latin typeface="Avenir Book" panose="02000503020000020003" pitchFamily="2" charset="0"/>
            </a:rPr>
            <a:t>Scan je computer met een anti-virusscanner?</a:t>
          </a:r>
          <a:endParaRPr lang="en-US" sz="1600" kern="1200" dirty="0">
            <a:solidFill>
              <a:schemeClr val="tx1"/>
            </a:solidFill>
            <a:latin typeface="Avenir Book" panose="02000503020000020003" pitchFamily="2" charset="0"/>
          </a:endParaRPr>
        </a:p>
      </dsp:txBody>
      <dsp:txXfrm>
        <a:off x="1172126" y="663929"/>
        <a:ext cx="2114937" cy="897246"/>
      </dsp:txXfrm>
    </dsp:sp>
    <dsp:sp modelId="{90C220B8-0D5E-4950-AE80-A4C07FD17850}">
      <dsp:nvSpPr>
        <dsp:cNvPr id="0" name=""/>
        <dsp:cNvSpPr/>
      </dsp:nvSpPr>
      <dsp:spPr>
        <a:xfrm>
          <a:off x="3655575" y="66392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5A916-A2A1-458D-9DF8-CF0B4ABF4845}">
      <dsp:nvSpPr>
        <dsp:cNvPr id="0" name=""/>
        <dsp:cNvSpPr/>
      </dsp:nvSpPr>
      <dsp:spPr>
        <a:xfrm>
          <a:off x="3843996" y="85235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20EEF-6DB3-493B-B67C-B3FB04C4310F}">
      <dsp:nvSpPr>
        <dsp:cNvPr id="0" name=""/>
        <dsp:cNvSpPr/>
      </dsp:nvSpPr>
      <dsp:spPr>
        <a:xfrm>
          <a:off x="4745088" y="66392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Maak back-ups / reservekopie van je bestanden</a:t>
          </a:r>
          <a:endParaRPr lang="en-US" sz="1600" kern="1200" dirty="0">
            <a:solidFill>
              <a:prstClr val="black"/>
            </a:solidFill>
            <a:latin typeface="Avenir Book" panose="02000503020000020003" pitchFamily="2" charset="0"/>
            <a:ea typeface="+mn-ea"/>
            <a:cs typeface="+mn-cs"/>
          </a:endParaRPr>
        </a:p>
      </dsp:txBody>
      <dsp:txXfrm>
        <a:off x="4745088" y="663929"/>
        <a:ext cx="2114937" cy="897246"/>
      </dsp:txXfrm>
    </dsp:sp>
    <dsp:sp modelId="{106F30DC-5FC6-4C11-859B-F2A16EDE336D}">
      <dsp:nvSpPr>
        <dsp:cNvPr id="0" name=""/>
        <dsp:cNvSpPr/>
      </dsp:nvSpPr>
      <dsp:spPr>
        <a:xfrm>
          <a:off x="7228536" y="66392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70DAB-F075-4F94-A17B-870EDD43899E}">
      <dsp:nvSpPr>
        <dsp:cNvPr id="0" name=""/>
        <dsp:cNvSpPr/>
      </dsp:nvSpPr>
      <dsp:spPr>
        <a:xfrm>
          <a:off x="7416958" y="85235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C3169C-A467-4292-9885-DC06393AD959}">
      <dsp:nvSpPr>
        <dsp:cNvPr id="0" name=""/>
        <dsp:cNvSpPr/>
      </dsp:nvSpPr>
      <dsp:spPr>
        <a:xfrm>
          <a:off x="8318049" y="66392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Doe regelmatig updates</a:t>
          </a:r>
          <a:endParaRPr lang="en-US" sz="1600" kern="1200" dirty="0">
            <a:solidFill>
              <a:prstClr val="black"/>
            </a:solidFill>
            <a:latin typeface="Avenir Book" panose="02000503020000020003" pitchFamily="2" charset="0"/>
            <a:ea typeface="+mn-ea"/>
            <a:cs typeface="+mn-cs"/>
          </a:endParaRPr>
        </a:p>
      </dsp:txBody>
      <dsp:txXfrm>
        <a:off x="8318049" y="663929"/>
        <a:ext cx="2114937" cy="897246"/>
      </dsp:txXfrm>
    </dsp:sp>
    <dsp:sp modelId="{61CCC4D2-85CE-4267-9EAC-896DB999680A}">
      <dsp:nvSpPr>
        <dsp:cNvPr id="0" name=""/>
        <dsp:cNvSpPr/>
      </dsp:nvSpPr>
      <dsp:spPr>
        <a:xfrm>
          <a:off x="291904"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3D817-FA13-4F17-AAE1-544AB2446044}">
      <dsp:nvSpPr>
        <dsp:cNvPr id="0" name=""/>
        <dsp:cNvSpPr/>
      </dsp:nvSpPr>
      <dsp:spPr>
        <a:xfrm>
          <a:off x="480325"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FA3268-44EF-4826-A490-725017FC00E3}">
      <dsp:nvSpPr>
        <dsp:cNvPr id="0" name=""/>
        <dsp:cNvSpPr/>
      </dsp:nvSpPr>
      <dsp:spPr>
        <a:xfrm>
          <a:off x="1320612" y="2328708"/>
          <a:ext cx="4712544" cy="138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Gebruik een combinatie van een sterk wachtwoord (iets wat jij alleen weet) en een vingerafdruk (iets wat jij alleen bent), dit heet </a:t>
          </a:r>
          <a:r>
            <a:rPr lang="nl-BE" sz="1600" kern="1200" dirty="0" err="1">
              <a:solidFill>
                <a:prstClr val="black"/>
              </a:solidFill>
              <a:latin typeface="Avenir Book" panose="02000503020000020003" pitchFamily="2" charset="0"/>
              <a:ea typeface="+mn-ea"/>
              <a:cs typeface="+mn-cs"/>
            </a:rPr>
            <a:t>tweestapsverificatie</a:t>
          </a:r>
          <a:r>
            <a:rPr lang="nl-BE" sz="1600" kern="1200" dirty="0">
              <a:solidFill>
                <a:prstClr val="black"/>
              </a:solidFill>
              <a:latin typeface="Avenir Book" panose="02000503020000020003" pitchFamily="2" charset="0"/>
              <a:ea typeface="+mn-ea"/>
              <a:cs typeface="+mn-cs"/>
            </a:rPr>
            <a:t> (2FA)</a:t>
          </a:r>
          <a:endParaRPr lang="en-US" sz="1600" kern="1200" dirty="0">
            <a:solidFill>
              <a:prstClr val="black"/>
            </a:solidFill>
            <a:latin typeface="Avenir Book" panose="02000503020000020003" pitchFamily="2" charset="0"/>
            <a:ea typeface="+mn-ea"/>
            <a:cs typeface="+mn-cs"/>
          </a:endParaRPr>
        </a:p>
      </dsp:txBody>
      <dsp:txXfrm>
        <a:off x="1320612" y="2328708"/>
        <a:ext cx="4712544" cy="1386505"/>
      </dsp:txXfrm>
    </dsp:sp>
    <dsp:sp modelId="{51B51417-B313-4FBF-82C4-C4CBB864D619}">
      <dsp:nvSpPr>
        <dsp:cNvPr id="0" name=""/>
        <dsp:cNvSpPr/>
      </dsp:nvSpPr>
      <dsp:spPr>
        <a:xfrm>
          <a:off x="6358801" y="2526053"/>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4EE98-0CC2-43F0-BB64-7B02E6682A50}">
      <dsp:nvSpPr>
        <dsp:cNvPr id="0" name=""/>
        <dsp:cNvSpPr/>
      </dsp:nvSpPr>
      <dsp:spPr>
        <a:xfrm>
          <a:off x="6567955" y="2754052"/>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E50F01-5397-48F2-8C6B-49F5D0BAA777}">
      <dsp:nvSpPr>
        <dsp:cNvPr id="0" name=""/>
        <dsp:cNvSpPr/>
      </dsp:nvSpPr>
      <dsp:spPr>
        <a:xfrm>
          <a:off x="7416582" y="2505336"/>
          <a:ext cx="309901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nl-BE" sz="1600" kern="1200" dirty="0">
              <a:solidFill>
                <a:prstClr val="black"/>
              </a:solidFill>
              <a:latin typeface="Avenir Book" panose="02000503020000020003" pitchFamily="2" charset="0"/>
              <a:ea typeface="+mn-ea"/>
              <a:cs typeface="+mn-cs"/>
            </a:rPr>
            <a:t>Leer valse berichten (</a:t>
          </a:r>
          <a:r>
            <a:rPr lang="nl-BE" sz="1600" kern="1200" dirty="0" err="1">
              <a:solidFill>
                <a:prstClr val="black"/>
              </a:solidFill>
              <a:latin typeface="Avenir Book" panose="02000503020000020003" pitchFamily="2" charset="0"/>
              <a:ea typeface="+mn-ea"/>
              <a:cs typeface="+mn-cs"/>
            </a:rPr>
            <a:t>phishing</a:t>
          </a:r>
          <a:r>
            <a:rPr lang="nl-BE" sz="1600" kern="1200" dirty="0">
              <a:solidFill>
                <a:prstClr val="black"/>
              </a:solidFill>
              <a:latin typeface="Avenir Book" panose="02000503020000020003" pitchFamily="2" charset="0"/>
              <a:ea typeface="+mn-ea"/>
              <a:cs typeface="+mn-cs"/>
            </a:rPr>
            <a:t>) herkennen en stuur ze door naar verdacht@safeonweb.be</a:t>
          </a:r>
          <a:endParaRPr lang="en-US" sz="1600" kern="1200" dirty="0">
            <a:solidFill>
              <a:prstClr val="black"/>
            </a:solidFill>
            <a:latin typeface="Avenir Book" panose="02000503020000020003" pitchFamily="2" charset="0"/>
            <a:ea typeface="+mn-ea"/>
            <a:cs typeface="+mn-cs"/>
          </a:endParaRPr>
        </a:p>
      </dsp:txBody>
      <dsp:txXfrm>
        <a:off x="7416582" y="2505336"/>
        <a:ext cx="309901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631E6C-E4E2-F01A-8117-1D150B7866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918EEB30-72FD-5A3A-CB7D-5544C89CBD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615048-1DA5-7D47-9674-3248A58EED57}" type="datetimeFigureOut">
              <a:rPr lang="en-BE" smtClean="0"/>
              <a:t>10/17/2023</a:t>
            </a:fld>
            <a:endParaRPr lang="en-BE"/>
          </a:p>
        </p:txBody>
      </p:sp>
      <p:sp>
        <p:nvSpPr>
          <p:cNvPr id="4" name="Footer Placeholder 3">
            <a:extLst>
              <a:ext uri="{FF2B5EF4-FFF2-40B4-BE49-F238E27FC236}">
                <a16:creationId xmlns:a16="http://schemas.microsoft.com/office/drawing/2014/main" id="{1C8D13E9-7B6B-AE08-F713-464DC0C771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03AC2FFE-11A7-A9B9-3350-4A4B89947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6EF76-97BA-A642-B7C6-4734D3A11121}" type="slidenum">
              <a:rPr lang="en-BE" smtClean="0"/>
              <a:t>‹#›</a:t>
            </a:fld>
            <a:endParaRPr lang="en-BE"/>
          </a:p>
        </p:txBody>
      </p:sp>
    </p:spTree>
    <p:extLst>
      <p:ext uri="{BB962C8B-B14F-4D97-AF65-F5344CB8AC3E}">
        <p14:creationId xmlns:p14="http://schemas.microsoft.com/office/powerpoint/2010/main" val="331094343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2B1E9-1AFC-4F59-8300-49499409BB2F}" type="datetimeFigureOut">
              <a:rPr lang="nl-BE" smtClean="0"/>
              <a:t>17/10/2023</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95ACC-AC30-4A41-8D84-8268F717F7CB}" type="slidenum">
              <a:rPr lang="nl-BE" smtClean="0"/>
              <a:t>‹#›</a:t>
            </a:fld>
            <a:endParaRPr lang="nl-BE"/>
          </a:p>
        </p:txBody>
      </p:sp>
    </p:spTree>
    <p:extLst>
      <p:ext uri="{BB962C8B-B14F-4D97-AF65-F5344CB8AC3E}">
        <p14:creationId xmlns:p14="http://schemas.microsoft.com/office/powerpoint/2010/main" val="106813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6995ACC-AC30-4A41-8D84-8268F717F7CB}" type="slidenum">
              <a:rPr lang="nl-BE" smtClean="0"/>
              <a:t>3</a:t>
            </a:fld>
            <a:endParaRPr lang="nl-BE"/>
          </a:p>
        </p:txBody>
      </p:sp>
    </p:spTree>
    <p:extLst>
      <p:ext uri="{BB962C8B-B14F-4D97-AF65-F5344CB8AC3E}">
        <p14:creationId xmlns:p14="http://schemas.microsoft.com/office/powerpoint/2010/main" val="4269521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10BB-49B1-9DD7-3C36-CF456F9AA07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dirty="0"/>
              <a:t>Click to edit Master title style</a:t>
            </a:r>
            <a:endParaRPr lang="en-BE" dirty="0"/>
          </a:p>
        </p:txBody>
      </p:sp>
      <p:sp>
        <p:nvSpPr>
          <p:cNvPr id="3" name="Subtitle 2">
            <a:extLst>
              <a:ext uri="{FF2B5EF4-FFF2-40B4-BE49-F238E27FC236}">
                <a16:creationId xmlns:a16="http://schemas.microsoft.com/office/drawing/2014/main" id="{F7489FCF-0ED0-F14E-A3D1-60F6B474BF38}"/>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BE" dirty="0"/>
          </a:p>
        </p:txBody>
      </p:sp>
      <p:sp>
        <p:nvSpPr>
          <p:cNvPr id="7" name="Rectangle 6">
            <a:extLst>
              <a:ext uri="{FF2B5EF4-FFF2-40B4-BE49-F238E27FC236}">
                <a16:creationId xmlns:a16="http://schemas.microsoft.com/office/drawing/2014/main" id="{2DBE41E8-E5DB-046C-B9BA-B2C674954838}"/>
              </a:ext>
            </a:extLst>
          </p:cNvPr>
          <p:cNvSpPr/>
          <p:nvPr userDrawn="1"/>
        </p:nvSpPr>
        <p:spPr>
          <a:xfrm>
            <a:off x="0" y="6162804"/>
            <a:ext cx="12192000" cy="695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 name="Picture 7" descr="A logo with a green and grey background&#10;&#10;Description automatically generated with medium confidence">
            <a:extLst>
              <a:ext uri="{FF2B5EF4-FFF2-40B4-BE49-F238E27FC236}">
                <a16:creationId xmlns:a16="http://schemas.microsoft.com/office/drawing/2014/main" id="{F73E32ED-B547-AAA7-B1EC-84271145D5DC}"/>
              </a:ext>
            </a:extLst>
          </p:cNvPr>
          <p:cNvPicPr>
            <a:picLocks noChangeAspect="1"/>
          </p:cNvPicPr>
          <p:nvPr userDrawn="1"/>
        </p:nvPicPr>
        <p:blipFill>
          <a:blip r:embed="rId3"/>
          <a:stretch>
            <a:fillRect/>
          </a:stretch>
        </p:blipFill>
        <p:spPr>
          <a:xfrm>
            <a:off x="10550396" y="5874509"/>
            <a:ext cx="1492340" cy="839441"/>
          </a:xfrm>
          <a:prstGeom prst="rect">
            <a:avLst/>
          </a:prstGeom>
        </p:spPr>
      </p:pic>
    </p:spTree>
    <p:extLst>
      <p:ext uri="{BB962C8B-B14F-4D97-AF65-F5344CB8AC3E}">
        <p14:creationId xmlns:p14="http://schemas.microsoft.com/office/powerpoint/2010/main" val="3006141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6" name="Picture 25" descr="A pink and purple gradient&#10;&#10;Description automatically generated">
            <a:extLst>
              <a:ext uri="{FF2B5EF4-FFF2-40B4-BE49-F238E27FC236}">
                <a16:creationId xmlns:a16="http://schemas.microsoft.com/office/drawing/2014/main" id="{66ABE35A-848A-59ED-56A4-19CD063A7C4D}"/>
              </a:ext>
            </a:extLst>
          </p:cNvPr>
          <p:cNvPicPr>
            <a:picLocks noChangeAspect="1"/>
          </p:cNvPicPr>
          <p:nvPr userDrawn="1"/>
        </p:nvPicPr>
        <p:blipFill rotWithShape="1">
          <a:blip r:embed="rId2"/>
          <a:srcRect t="18" r="61022" b="30936"/>
          <a:stretch/>
        </p:blipFill>
        <p:spPr>
          <a:xfrm>
            <a:off x="838200" y="1520825"/>
            <a:ext cx="2083844" cy="2083527"/>
          </a:xfrm>
          <a:prstGeom prst="ellipse">
            <a:avLst/>
          </a:prstGeom>
        </p:spPr>
      </p:pic>
      <p:pic>
        <p:nvPicPr>
          <p:cNvPr id="32" name="Picture 31" descr="A pink and purple gradient&#10;&#10;Description automatically generated">
            <a:extLst>
              <a:ext uri="{FF2B5EF4-FFF2-40B4-BE49-F238E27FC236}">
                <a16:creationId xmlns:a16="http://schemas.microsoft.com/office/drawing/2014/main" id="{B912D060-71BA-F44B-A53A-052D00C06089}"/>
              </a:ext>
            </a:extLst>
          </p:cNvPr>
          <p:cNvPicPr>
            <a:picLocks noChangeAspect="1"/>
          </p:cNvPicPr>
          <p:nvPr userDrawn="1"/>
        </p:nvPicPr>
        <p:blipFill rotWithShape="1">
          <a:blip r:embed="rId2"/>
          <a:srcRect t="18" r="61022" b="30936"/>
          <a:stretch/>
        </p:blipFill>
        <p:spPr>
          <a:xfrm>
            <a:off x="3627451" y="1520825"/>
            <a:ext cx="2083844" cy="2083527"/>
          </a:xfrm>
          <a:prstGeom prst="ellipse">
            <a:avLst/>
          </a:prstGeom>
        </p:spPr>
      </p:pic>
      <p:pic>
        <p:nvPicPr>
          <p:cNvPr id="33" name="Picture 32" descr="A pink and purple gradient&#10;&#10;Description automatically generated">
            <a:extLst>
              <a:ext uri="{FF2B5EF4-FFF2-40B4-BE49-F238E27FC236}">
                <a16:creationId xmlns:a16="http://schemas.microsoft.com/office/drawing/2014/main" id="{B63B400C-3DAA-ED5E-A547-5C3AAE4CD38A}"/>
              </a:ext>
            </a:extLst>
          </p:cNvPr>
          <p:cNvPicPr>
            <a:picLocks noChangeAspect="1"/>
          </p:cNvPicPr>
          <p:nvPr userDrawn="1"/>
        </p:nvPicPr>
        <p:blipFill rotWithShape="1">
          <a:blip r:embed="rId2"/>
          <a:srcRect t="18" r="61022" b="30936"/>
          <a:stretch/>
        </p:blipFill>
        <p:spPr>
          <a:xfrm>
            <a:off x="6416702" y="1520825"/>
            <a:ext cx="2083844" cy="2083527"/>
          </a:xfrm>
          <a:prstGeom prst="ellipse">
            <a:avLst/>
          </a:prstGeom>
        </p:spPr>
      </p:pic>
      <p:pic>
        <p:nvPicPr>
          <p:cNvPr id="34" name="Picture 33" descr="A pink and purple gradient&#10;&#10;Description automatically generated">
            <a:extLst>
              <a:ext uri="{FF2B5EF4-FFF2-40B4-BE49-F238E27FC236}">
                <a16:creationId xmlns:a16="http://schemas.microsoft.com/office/drawing/2014/main" id="{EB178485-41CD-95E9-4B52-2FF9FDBE6E50}"/>
              </a:ext>
            </a:extLst>
          </p:cNvPr>
          <p:cNvPicPr>
            <a:picLocks noChangeAspect="1"/>
          </p:cNvPicPr>
          <p:nvPr userDrawn="1"/>
        </p:nvPicPr>
        <p:blipFill rotWithShape="1">
          <a:blip r:embed="rId2"/>
          <a:srcRect t="18" r="61022" b="30936"/>
          <a:stretch/>
        </p:blipFill>
        <p:spPr>
          <a:xfrm>
            <a:off x="9205954" y="1520825"/>
            <a:ext cx="2083844" cy="2083527"/>
          </a:xfrm>
          <a:prstGeom prst="ellipse">
            <a:avLst/>
          </a:prstGeom>
        </p:spPr>
      </p:pic>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b="98084"/>
          <a:stretch/>
        </p:blipFill>
        <p:spPr>
          <a:xfrm>
            <a:off x="0" y="851770"/>
            <a:ext cx="12192000" cy="131410"/>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tx1"/>
                </a:solidFill>
              </a:defRPr>
            </a:lvl1pPr>
          </a:lstStyle>
          <a:p>
            <a:r>
              <a:rPr lang="en-GB" dirty="0"/>
              <a:t>Click to edit Master title style</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
        <p:nvSpPr>
          <p:cNvPr id="19" name="Text Placeholder 18">
            <a:extLst>
              <a:ext uri="{FF2B5EF4-FFF2-40B4-BE49-F238E27FC236}">
                <a16:creationId xmlns:a16="http://schemas.microsoft.com/office/drawing/2014/main" id="{4FC3FBA6-9CD3-9F66-4C95-BEE6BBFA1FDF}"/>
              </a:ext>
            </a:extLst>
          </p:cNvPr>
          <p:cNvSpPr>
            <a:spLocks noGrp="1"/>
          </p:cNvSpPr>
          <p:nvPr>
            <p:ph type="body" sz="quarter" idx="10"/>
          </p:nvPr>
        </p:nvSpPr>
        <p:spPr>
          <a:xfrm>
            <a:off x="3627450" y="1520826"/>
            <a:ext cx="2083844" cy="2083526"/>
          </a:xfrm>
        </p:spPr>
        <p:txBody>
          <a:bodyPr lIns="90000" tIns="90000" rIns="90000" bIns="90000" anchor="ctr" anchorCtr="0">
            <a:no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07225A85-DA4A-2986-A22F-4C176C215580}"/>
              </a:ext>
            </a:extLst>
          </p:cNvPr>
          <p:cNvSpPr>
            <a:spLocks noGrp="1"/>
          </p:cNvSpPr>
          <p:nvPr>
            <p:ph type="body" sz="quarter" idx="11"/>
          </p:nvPr>
        </p:nvSpPr>
        <p:spPr>
          <a:xfrm>
            <a:off x="838200" y="1520826"/>
            <a:ext cx="2083843" cy="2083526"/>
          </a:xfrm>
        </p:spPr>
        <p:txBody>
          <a:bodyPr lIns="108000" tIns="108000" rIns="108000" bIns="108000" anchor="ctr" anchorCtr="0">
            <a:no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1" name="Text Placeholder 18">
            <a:extLst>
              <a:ext uri="{FF2B5EF4-FFF2-40B4-BE49-F238E27FC236}">
                <a16:creationId xmlns:a16="http://schemas.microsoft.com/office/drawing/2014/main" id="{A05467A8-A5B0-65AB-AABA-65B9974CEDBC}"/>
              </a:ext>
            </a:extLst>
          </p:cNvPr>
          <p:cNvSpPr>
            <a:spLocks noGrp="1"/>
          </p:cNvSpPr>
          <p:nvPr>
            <p:ph type="body" sz="quarter" idx="12"/>
          </p:nvPr>
        </p:nvSpPr>
        <p:spPr>
          <a:xfrm>
            <a:off x="6416701" y="1520826"/>
            <a:ext cx="2083844" cy="2083526"/>
          </a:xfrm>
        </p:spPr>
        <p:txBody>
          <a:bodyPr lIns="90000" tIns="90000" rIns="90000" bIns="90000" anchor="ctr" anchorCtr="0">
            <a:no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57A5C88D-65A2-B7B7-96F5-4ABA9DA02C31}"/>
              </a:ext>
            </a:extLst>
          </p:cNvPr>
          <p:cNvSpPr>
            <a:spLocks noGrp="1"/>
          </p:cNvSpPr>
          <p:nvPr>
            <p:ph type="body" sz="quarter" idx="13"/>
          </p:nvPr>
        </p:nvSpPr>
        <p:spPr>
          <a:xfrm>
            <a:off x="9205952" y="1520826"/>
            <a:ext cx="2083844" cy="2083526"/>
          </a:xfrm>
        </p:spPr>
        <p:txBody>
          <a:bodyPr lIns="108000" tIns="108000" rIns="108000" bIns="108000" anchor="ctr" anchorCtr="0">
            <a:no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7" name="Text Placeholder 36">
            <a:extLst>
              <a:ext uri="{FF2B5EF4-FFF2-40B4-BE49-F238E27FC236}">
                <a16:creationId xmlns:a16="http://schemas.microsoft.com/office/drawing/2014/main" id="{F099869B-D673-59A9-C2EE-D71E49B0B73C}"/>
              </a:ext>
            </a:extLst>
          </p:cNvPr>
          <p:cNvSpPr>
            <a:spLocks noGrp="1"/>
          </p:cNvSpPr>
          <p:nvPr>
            <p:ph type="body" sz="quarter" idx="14"/>
          </p:nvPr>
        </p:nvSpPr>
        <p:spPr>
          <a:xfrm>
            <a:off x="838200" y="3604352"/>
            <a:ext cx="2084388" cy="2270157"/>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38" name="Text Placeholder 36">
            <a:extLst>
              <a:ext uri="{FF2B5EF4-FFF2-40B4-BE49-F238E27FC236}">
                <a16:creationId xmlns:a16="http://schemas.microsoft.com/office/drawing/2014/main" id="{FC90242A-F2BC-13E8-2F3C-55AC17D40595}"/>
              </a:ext>
            </a:extLst>
          </p:cNvPr>
          <p:cNvSpPr>
            <a:spLocks noGrp="1"/>
          </p:cNvSpPr>
          <p:nvPr>
            <p:ph type="body" sz="quarter" idx="15"/>
          </p:nvPr>
        </p:nvSpPr>
        <p:spPr>
          <a:xfrm>
            <a:off x="3617026" y="3604352"/>
            <a:ext cx="2084388" cy="2270157"/>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39" name="Text Placeholder 36">
            <a:extLst>
              <a:ext uri="{FF2B5EF4-FFF2-40B4-BE49-F238E27FC236}">
                <a16:creationId xmlns:a16="http://schemas.microsoft.com/office/drawing/2014/main" id="{19607B72-C251-7C65-B48D-C4A762AA2DAC}"/>
              </a:ext>
            </a:extLst>
          </p:cNvPr>
          <p:cNvSpPr>
            <a:spLocks noGrp="1"/>
          </p:cNvSpPr>
          <p:nvPr>
            <p:ph type="body" sz="quarter" idx="16"/>
          </p:nvPr>
        </p:nvSpPr>
        <p:spPr>
          <a:xfrm>
            <a:off x="6407727" y="3604352"/>
            <a:ext cx="2084388" cy="2270157"/>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40" name="Text Placeholder 36">
            <a:extLst>
              <a:ext uri="{FF2B5EF4-FFF2-40B4-BE49-F238E27FC236}">
                <a16:creationId xmlns:a16="http://schemas.microsoft.com/office/drawing/2014/main" id="{30EE75B3-A2AF-46EC-1169-2A89E2CFB839}"/>
              </a:ext>
            </a:extLst>
          </p:cNvPr>
          <p:cNvSpPr>
            <a:spLocks noGrp="1"/>
          </p:cNvSpPr>
          <p:nvPr>
            <p:ph type="body" sz="quarter" idx="17"/>
          </p:nvPr>
        </p:nvSpPr>
        <p:spPr>
          <a:xfrm>
            <a:off x="9210304" y="3604352"/>
            <a:ext cx="2084388" cy="2270157"/>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Tree>
    <p:extLst>
      <p:ext uri="{BB962C8B-B14F-4D97-AF65-F5344CB8AC3E}">
        <p14:creationId xmlns:p14="http://schemas.microsoft.com/office/powerpoint/2010/main" val="3323003350"/>
      </p:ext>
    </p:extLst>
  </p:cSld>
  <p:clrMapOvr>
    <a:masterClrMapping/>
  </p:clrMapOvr>
  <p:extLst>
    <p:ext uri="{DCECCB84-F9BA-43D5-87BE-67443E8EF086}">
      <p15:sldGuideLst xmlns:p15="http://schemas.microsoft.com/office/powerpoint/2012/main">
        <p15:guide id="1" orient="horz" pos="95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l="4513" t="8132" r="54513" b="8132"/>
          <a:stretch/>
        </p:blipFill>
        <p:spPr>
          <a:xfrm>
            <a:off x="550223" y="557606"/>
            <a:ext cx="4995554" cy="5742788"/>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6645584" y="557606"/>
            <a:ext cx="4995554"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6645584" y="1175657"/>
            <a:ext cx="4995554"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
        <p:nvSpPr>
          <p:cNvPr id="15" name="Text Placeholder 14">
            <a:extLst>
              <a:ext uri="{FF2B5EF4-FFF2-40B4-BE49-F238E27FC236}">
                <a16:creationId xmlns:a16="http://schemas.microsoft.com/office/drawing/2014/main" id="{DCB4E21E-1177-EAD1-B854-DA146A1A670F}"/>
              </a:ext>
            </a:extLst>
          </p:cNvPr>
          <p:cNvSpPr>
            <a:spLocks noGrp="1"/>
          </p:cNvSpPr>
          <p:nvPr>
            <p:ph type="body" sz="quarter" idx="10"/>
          </p:nvPr>
        </p:nvSpPr>
        <p:spPr>
          <a:xfrm>
            <a:off x="550223" y="549275"/>
            <a:ext cx="4995554" cy="5759450"/>
          </a:xfrm>
        </p:spPr>
        <p:txBody>
          <a:bodyPr lIns="540000" tIns="540000" rIns="540000" bIns="540000" anchor="ctr" anchorCtr="0">
            <a:normAutofit/>
          </a:bodyPr>
          <a:lstStyle>
            <a:lvl1pPr marL="0" indent="0">
              <a:buNone/>
              <a:defRPr sz="6000" b="1" i="0">
                <a:solidFill>
                  <a:schemeClr val="bg1"/>
                </a:solidFill>
                <a:latin typeface="Avenir Black" panose="02000503020000020003" pitchFamily="2" charset="0"/>
              </a:defRPr>
            </a:lvl1pPr>
            <a:lvl2pPr marL="457200" indent="0">
              <a:buNone/>
              <a:defRPr b="1" i="0">
                <a:solidFill>
                  <a:schemeClr val="bg1"/>
                </a:solidFill>
                <a:latin typeface="Avenir Black" panose="02000503020000020003" pitchFamily="2" charset="0"/>
              </a:defRPr>
            </a:lvl2pPr>
            <a:lvl3pPr marL="914400" indent="0">
              <a:buNone/>
              <a:defRPr b="1" i="0">
                <a:solidFill>
                  <a:schemeClr val="bg1"/>
                </a:solidFill>
                <a:latin typeface="Avenir Black" panose="02000503020000020003" pitchFamily="2" charset="0"/>
              </a:defRPr>
            </a:lvl3pPr>
            <a:lvl4pPr marL="1371600" indent="0">
              <a:buNone/>
              <a:defRPr b="1" i="0">
                <a:solidFill>
                  <a:schemeClr val="bg1"/>
                </a:solidFill>
                <a:latin typeface="Avenir Black" panose="02000503020000020003" pitchFamily="2" charset="0"/>
              </a:defRPr>
            </a:lvl4pPr>
            <a:lvl5pPr marL="1828800" indent="0">
              <a:buNone/>
              <a:defRPr b="1" i="0">
                <a:solidFill>
                  <a:schemeClr val="bg1"/>
                </a:solidFill>
                <a:latin typeface="Avenir Black" panose="02000503020000020003" pitchFamily="2" charset="0"/>
              </a:defRPr>
            </a:lvl5pPr>
          </a:lstStyle>
          <a:p>
            <a:pPr lvl="0"/>
            <a:r>
              <a:rPr lang="en-GB" dirty="0"/>
              <a:t>Click to edit Master text styles</a:t>
            </a:r>
          </a:p>
        </p:txBody>
      </p:sp>
    </p:spTree>
    <p:extLst>
      <p:ext uri="{BB962C8B-B14F-4D97-AF65-F5344CB8AC3E}">
        <p14:creationId xmlns:p14="http://schemas.microsoft.com/office/powerpoint/2010/main" val="2642483090"/>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347" userDrawn="1">
          <p15:clr>
            <a:srgbClr val="FBAE40"/>
          </p15:clr>
        </p15:guide>
        <p15:guide id="3" orient="horz" pos="397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l="4513" t="8132" r="54513" b="8132"/>
          <a:stretch/>
        </p:blipFill>
        <p:spPr>
          <a:xfrm>
            <a:off x="6645584" y="557606"/>
            <a:ext cx="4995554" cy="5742788"/>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550863" y="557606"/>
            <a:ext cx="4995554"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550863" y="1175657"/>
            <a:ext cx="4995554"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
        <p:nvSpPr>
          <p:cNvPr id="15" name="Text Placeholder 14">
            <a:extLst>
              <a:ext uri="{FF2B5EF4-FFF2-40B4-BE49-F238E27FC236}">
                <a16:creationId xmlns:a16="http://schemas.microsoft.com/office/drawing/2014/main" id="{DCB4E21E-1177-EAD1-B854-DA146A1A670F}"/>
              </a:ext>
            </a:extLst>
          </p:cNvPr>
          <p:cNvSpPr>
            <a:spLocks noGrp="1"/>
          </p:cNvSpPr>
          <p:nvPr>
            <p:ph type="body" sz="quarter" idx="10"/>
          </p:nvPr>
        </p:nvSpPr>
        <p:spPr>
          <a:xfrm>
            <a:off x="6645584" y="549275"/>
            <a:ext cx="4995554" cy="5759450"/>
          </a:xfrm>
        </p:spPr>
        <p:txBody>
          <a:bodyPr lIns="540000" tIns="540000" rIns="540000" bIns="540000" anchor="ctr" anchorCtr="0">
            <a:normAutofit/>
          </a:bodyPr>
          <a:lstStyle>
            <a:lvl1pPr marL="0" indent="0">
              <a:buNone/>
              <a:defRPr sz="6000" b="1" i="0">
                <a:solidFill>
                  <a:schemeClr val="bg1"/>
                </a:solidFill>
                <a:latin typeface="Avenir Black" panose="02000503020000020003" pitchFamily="2" charset="0"/>
              </a:defRPr>
            </a:lvl1pPr>
            <a:lvl2pPr marL="457200" indent="0">
              <a:buNone/>
              <a:defRPr b="1" i="0">
                <a:solidFill>
                  <a:schemeClr val="bg1"/>
                </a:solidFill>
                <a:latin typeface="Avenir Black" panose="02000503020000020003" pitchFamily="2" charset="0"/>
              </a:defRPr>
            </a:lvl2pPr>
            <a:lvl3pPr marL="914400" indent="0">
              <a:buNone/>
              <a:defRPr b="1" i="0">
                <a:solidFill>
                  <a:schemeClr val="bg1"/>
                </a:solidFill>
                <a:latin typeface="Avenir Black" panose="02000503020000020003" pitchFamily="2" charset="0"/>
              </a:defRPr>
            </a:lvl3pPr>
            <a:lvl4pPr marL="1371600" indent="0">
              <a:buNone/>
              <a:defRPr b="1" i="0">
                <a:solidFill>
                  <a:schemeClr val="bg1"/>
                </a:solidFill>
                <a:latin typeface="Avenir Black" panose="02000503020000020003" pitchFamily="2" charset="0"/>
              </a:defRPr>
            </a:lvl4pPr>
            <a:lvl5pPr marL="1828800" indent="0">
              <a:buNone/>
              <a:defRPr b="1" i="0">
                <a:solidFill>
                  <a:schemeClr val="bg1"/>
                </a:solidFill>
                <a:latin typeface="Avenir Black" panose="02000503020000020003" pitchFamily="2" charset="0"/>
              </a:defRPr>
            </a:lvl5pPr>
          </a:lstStyle>
          <a:p>
            <a:pPr lvl="0"/>
            <a:r>
              <a:rPr lang="en-GB" dirty="0"/>
              <a:t>Click to edit Master text styles</a:t>
            </a:r>
          </a:p>
        </p:txBody>
      </p:sp>
    </p:spTree>
    <p:extLst>
      <p:ext uri="{BB962C8B-B14F-4D97-AF65-F5344CB8AC3E}">
        <p14:creationId xmlns:p14="http://schemas.microsoft.com/office/powerpoint/2010/main" val="2548528731"/>
      </p:ext>
    </p:extLst>
  </p:cSld>
  <p:clrMapOvr>
    <a:masterClrMapping/>
  </p:clrMapOvr>
  <p:extLst>
    <p:ext uri="{DCECCB84-F9BA-43D5-87BE-67443E8EF086}">
      <p15:sldGuideLst xmlns:p15="http://schemas.microsoft.com/office/powerpoint/2012/main">
        <p15:guide id="1" orient="horz" pos="346">
          <p15:clr>
            <a:srgbClr val="FBAE40"/>
          </p15:clr>
        </p15:guide>
        <p15:guide id="2" pos="347">
          <p15:clr>
            <a:srgbClr val="FBAE40"/>
          </p15:clr>
        </p15:guide>
        <p15:guide id="3" orient="horz" pos="39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194036" y="557606"/>
            <a:ext cx="3447101"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194036" y="1175657"/>
            <a:ext cx="3447101"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2"/>
          <a:stretch>
            <a:fillRect/>
          </a:stretch>
        </p:blipFill>
        <p:spPr>
          <a:xfrm>
            <a:off x="10550396" y="5874509"/>
            <a:ext cx="1492340" cy="839441"/>
          </a:xfrm>
          <a:prstGeom prst="rect">
            <a:avLst/>
          </a:prstGeom>
        </p:spPr>
      </p:pic>
      <p:sp>
        <p:nvSpPr>
          <p:cNvPr id="15" name="Text Placeholder 14">
            <a:extLst>
              <a:ext uri="{FF2B5EF4-FFF2-40B4-BE49-F238E27FC236}">
                <a16:creationId xmlns:a16="http://schemas.microsoft.com/office/drawing/2014/main" id="{DCB4E21E-1177-EAD1-B854-DA146A1A670F}"/>
              </a:ext>
            </a:extLst>
          </p:cNvPr>
          <p:cNvSpPr>
            <a:spLocks noGrp="1"/>
          </p:cNvSpPr>
          <p:nvPr>
            <p:ph type="body" sz="quarter" idx="10"/>
          </p:nvPr>
        </p:nvSpPr>
        <p:spPr>
          <a:xfrm>
            <a:off x="550863" y="549275"/>
            <a:ext cx="4959350" cy="5759450"/>
          </a:xfrm>
        </p:spPr>
        <p:txBody>
          <a:bodyPr lIns="0" tIns="0" rIns="0" bIns="0" anchor="ctr" anchorCtr="0">
            <a:normAutofit/>
          </a:bodyPr>
          <a:lstStyle>
            <a:lvl1pPr marL="0" indent="0">
              <a:buNone/>
              <a:defRPr sz="6000" b="1" i="0">
                <a:solidFill>
                  <a:schemeClr val="tx1"/>
                </a:solidFill>
                <a:latin typeface="Avenir Black" panose="02000503020000020003" pitchFamily="2" charset="0"/>
              </a:defRPr>
            </a:lvl1pPr>
            <a:lvl2pPr marL="457200" indent="0">
              <a:buNone/>
              <a:defRPr b="1" i="0">
                <a:solidFill>
                  <a:schemeClr val="bg1"/>
                </a:solidFill>
                <a:latin typeface="Avenir Black" panose="02000503020000020003" pitchFamily="2" charset="0"/>
              </a:defRPr>
            </a:lvl2pPr>
            <a:lvl3pPr marL="914400" indent="0">
              <a:buNone/>
              <a:defRPr b="1" i="0">
                <a:solidFill>
                  <a:schemeClr val="bg1"/>
                </a:solidFill>
                <a:latin typeface="Avenir Black" panose="02000503020000020003" pitchFamily="2" charset="0"/>
              </a:defRPr>
            </a:lvl3pPr>
            <a:lvl4pPr marL="1371600" indent="0">
              <a:buNone/>
              <a:defRPr b="1" i="0">
                <a:solidFill>
                  <a:schemeClr val="bg1"/>
                </a:solidFill>
                <a:latin typeface="Avenir Black" panose="02000503020000020003" pitchFamily="2" charset="0"/>
              </a:defRPr>
            </a:lvl4pPr>
            <a:lvl5pPr marL="1828800" indent="0">
              <a:buNone/>
              <a:defRPr b="1" i="0">
                <a:solidFill>
                  <a:schemeClr val="bg1"/>
                </a:solidFill>
                <a:latin typeface="Avenir Black" panose="02000503020000020003" pitchFamily="2" charset="0"/>
              </a:defRPr>
            </a:lvl5pPr>
          </a:lstStyle>
          <a:p>
            <a:pPr lvl="0"/>
            <a:r>
              <a:rPr lang="en-GB" dirty="0"/>
              <a:t>Click to edit Master text styles</a:t>
            </a:r>
          </a:p>
        </p:txBody>
      </p:sp>
      <p:sp>
        <p:nvSpPr>
          <p:cNvPr id="6" name="Picture Placeholder 5">
            <a:extLst>
              <a:ext uri="{FF2B5EF4-FFF2-40B4-BE49-F238E27FC236}">
                <a16:creationId xmlns:a16="http://schemas.microsoft.com/office/drawing/2014/main" id="{90A04618-ABEC-136B-DD95-BD4F2134405F}"/>
              </a:ext>
            </a:extLst>
          </p:cNvPr>
          <p:cNvSpPr>
            <a:spLocks noGrp="1"/>
          </p:cNvSpPr>
          <p:nvPr>
            <p:ph type="pic" sz="quarter" idx="11"/>
          </p:nvPr>
        </p:nvSpPr>
        <p:spPr>
          <a:xfrm>
            <a:off x="2106613" y="549275"/>
            <a:ext cx="5537200" cy="5759450"/>
          </a:xfrm>
        </p:spPr>
        <p:txBody>
          <a:bodyPr/>
          <a:lstStyle/>
          <a:p>
            <a:endParaRPr lang="en-BE"/>
          </a:p>
        </p:txBody>
      </p:sp>
    </p:spTree>
    <p:extLst>
      <p:ext uri="{BB962C8B-B14F-4D97-AF65-F5344CB8AC3E}">
        <p14:creationId xmlns:p14="http://schemas.microsoft.com/office/powerpoint/2010/main" val="2800302857"/>
      </p:ext>
    </p:extLst>
  </p:cSld>
  <p:clrMapOvr>
    <a:masterClrMapping/>
  </p:clrMapOvr>
  <p:extLst>
    <p:ext uri="{DCECCB84-F9BA-43D5-87BE-67443E8EF086}">
      <p15:sldGuideLst xmlns:p15="http://schemas.microsoft.com/office/powerpoint/2012/main">
        <p15:guide id="1" orient="horz" pos="346">
          <p15:clr>
            <a:srgbClr val="FBAE40"/>
          </p15:clr>
        </p15:guide>
        <p15:guide id="2" pos="347">
          <p15:clr>
            <a:srgbClr val="FBAE40"/>
          </p15:clr>
        </p15:guide>
        <p15:guide id="3" orient="horz" pos="3974">
          <p15:clr>
            <a:srgbClr val="FBAE40"/>
          </p15:clr>
        </p15:guide>
        <p15:guide id="4" pos="1323">
          <p15:clr>
            <a:srgbClr val="FBAE40"/>
          </p15:clr>
        </p15:guide>
        <p15:guide id="5" pos="48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550863" y="557606"/>
            <a:ext cx="3433184"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550863" y="1175657"/>
            <a:ext cx="3433184"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2"/>
          <a:stretch>
            <a:fillRect/>
          </a:stretch>
        </p:blipFill>
        <p:spPr>
          <a:xfrm>
            <a:off x="10550396" y="5874509"/>
            <a:ext cx="1492340" cy="839441"/>
          </a:xfrm>
          <a:prstGeom prst="rect">
            <a:avLst/>
          </a:prstGeom>
        </p:spPr>
      </p:pic>
      <p:sp>
        <p:nvSpPr>
          <p:cNvPr id="15" name="Text Placeholder 14">
            <a:extLst>
              <a:ext uri="{FF2B5EF4-FFF2-40B4-BE49-F238E27FC236}">
                <a16:creationId xmlns:a16="http://schemas.microsoft.com/office/drawing/2014/main" id="{DCB4E21E-1177-EAD1-B854-DA146A1A670F}"/>
              </a:ext>
            </a:extLst>
          </p:cNvPr>
          <p:cNvSpPr>
            <a:spLocks noGrp="1"/>
          </p:cNvSpPr>
          <p:nvPr>
            <p:ph type="body" sz="quarter" idx="10"/>
          </p:nvPr>
        </p:nvSpPr>
        <p:spPr>
          <a:xfrm>
            <a:off x="6681787" y="549275"/>
            <a:ext cx="4959350" cy="5759450"/>
          </a:xfrm>
        </p:spPr>
        <p:txBody>
          <a:bodyPr lIns="0" tIns="0" rIns="0" bIns="0" anchor="ctr" anchorCtr="0">
            <a:normAutofit/>
          </a:bodyPr>
          <a:lstStyle>
            <a:lvl1pPr marL="0" indent="0" algn="r">
              <a:buNone/>
              <a:defRPr sz="6000" b="1" i="0">
                <a:solidFill>
                  <a:schemeClr val="tx1"/>
                </a:solidFill>
                <a:latin typeface="Avenir Black" panose="02000503020000020003" pitchFamily="2" charset="0"/>
              </a:defRPr>
            </a:lvl1pPr>
            <a:lvl2pPr marL="457200" indent="0">
              <a:buNone/>
              <a:defRPr b="1" i="0">
                <a:solidFill>
                  <a:schemeClr val="bg1"/>
                </a:solidFill>
                <a:latin typeface="Avenir Black" panose="02000503020000020003" pitchFamily="2" charset="0"/>
              </a:defRPr>
            </a:lvl2pPr>
            <a:lvl3pPr marL="914400" indent="0">
              <a:buNone/>
              <a:defRPr b="1" i="0">
                <a:solidFill>
                  <a:schemeClr val="bg1"/>
                </a:solidFill>
                <a:latin typeface="Avenir Black" panose="02000503020000020003" pitchFamily="2" charset="0"/>
              </a:defRPr>
            </a:lvl3pPr>
            <a:lvl4pPr marL="1371600" indent="0">
              <a:buNone/>
              <a:defRPr b="1" i="0">
                <a:solidFill>
                  <a:schemeClr val="bg1"/>
                </a:solidFill>
                <a:latin typeface="Avenir Black" panose="02000503020000020003" pitchFamily="2" charset="0"/>
              </a:defRPr>
            </a:lvl4pPr>
            <a:lvl5pPr marL="1828800" indent="0">
              <a:buNone/>
              <a:defRPr b="1" i="0">
                <a:solidFill>
                  <a:schemeClr val="bg1"/>
                </a:solidFill>
                <a:latin typeface="Avenir Black" panose="02000503020000020003" pitchFamily="2" charset="0"/>
              </a:defRPr>
            </a:lvl5pPr>
          </a:lstStyle>
          <a:p>
            <a:pPr lvl="0"/>
            <a:r>
              <a:rPr lang="en-GB" dirty="0"/>
              <a:t>Click to edit Master text styles</a:t>
            </a:r>
          </a:p>
        </p:txBody>
      </p:sp>
      <p:sp>
        <p:nvSpPr>
          <p:cNvPr id="6" name="Picture Placeholder 5">
            <a:extLst>
              <a:ext uri="{FF2B5EF4-FFF2-40B4-BE49-F238E27FC236}">
                <a16:creationId xmlns:a16="http://schemas.microsoft.com/office/drawing/2014/main" id="{90A04618-ABEC-136B-DD95-BD4F2134405F}"/>
              </a:ext>
            </a:extLst>
          </p:cNvPr>
          <p:cNvSpPr>
            <a:spLocks noGrp="1"/>
          </p:cNvSpPr>
          <p:nvPr>
            <p:ph type="pic" sz="quarter" idx="11"/>
          </p:nvPr>
        </p:nvSpPr>
        <p:spPr>
          <a:xfrm>
            <a:off x="4548187" y="549275"/>
            <a:ext cx="5537200" cy="5759450"/>
          </a:xfrm>
        </p:spPr>
        <p:txBody>
          <a:bodyPr/>
          <a:lstStyle/>
          <a:p>
            <a:endParaRPr lang="en-BE"/>
          </a:p>
        </p:txBody>
      </p:sp>
    </p:spTree>
    <p:extLst>
      <p:ext uri="{BB962C8B-B14F-4D97-AF65-F5344CB8AC3E}">
        <p14:creationId xmlns:p14="http://schemas.microsoft.com/office/powerpoint/2010/main" val="401989988"/>
      </p:ext>
    </p:extLst>
  </p:cSld>
  <p:clrMapOvr>
    <a:masterClrMapping/>
  </p:clrMapOvr>
  <p:extLst>
    <p:ext uri="{DCECCB84-F9BA-43D5-87BE-67443E8EF086}">
      <p15:sldGuideLst xmlns:p15="http://schemas.microsoft.com/office/powerpoint/2012/main">
        <p15:guide id="1" orient="horz" pos="346">
          <p15:clr>
            <a:srgbClr val="FBAE40"/>
          </p15:clr>
        </p15:guide>
        <p15:guide id="2" pos="347">
          <p15:clr>
            <a:srgbClr val="FBAE40"/>
          </p15:clr>
        </p15:guide>
        <p15:guide id="3" orient="horz" pos="3974">
          <p15:clr>
            <a:srgbClr val="FBAE40"/>
          </p15:clr>
        </p15:guide>
        <p15:guide id="4" pos="1323" userDrawn="1">
          <p15:clr>
            <a:srgbClr val="FBAE40"/>
          </p15:clr>
        </p15:guide>
        <p15:guide id="5" pos="481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194036" y="557606"/>
            <a:ext cx="3447101"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194036" y="1175657"/>
            <a:ext cx="3447101"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2"/>
          <a:stretch>
            <a:fillRect/>
          </a:stretch>
        </p:blipFill>
        <p:spPr>
          <a:xfrm>
            <a:off x="10550396" y="5874509"/>
            <a:ext cx="1492340" cy="839441"/>
          </a:xfrm>
          <a:prstGeom prst="rect">
            <a:avLst/>
          </a:prstGeom>
        </p:spPr>
      </p:pic>
      <p:sp>
        <p:nvSpPr>
          <p:cNvPr id="6" name="Picture Placeholder 5">
            <a:extLst>
              <a:ext uri="{FF2B5EF4-FFF2-40B4-BE49-F238E27FC236}">
                <a16:creationId xmlns:a16="http://schemas.microsoft.com/office/drawing/2014/main" id="{90A04618-ABEC-136B-DD95-BD4F2134405F}"/>
              </a:ext>
            </a:extLst>
          </p:cNvPr>
          <p:cNvSpPr>
            <a:spLocks noGrp="1"/>
          </p:cNvSpPr>
          <p:nvPr>
            <p:ph type="pic" sz="quarter" idx="11"/>
          </p:nvPr>
        </p:nvSpPr>
        <p:spPr>
          <a:xfrm>
            <a:off x="550863" y="549275"/>
            <a:ext cx="7092950" cy="5759450"/>
          </a:xfrm>
        </p:spPr>
        <p:txBody>
          <a:bodyPr/>
          <a:lstStyle/>
          <a:p>
            <a:endParaRPr lang="en-BE"/>
          </a:p>
        </p:txBody>
      </p:sp>
    </p:spTree>
    <p:extLst>
      <p:ext uri="{BB962C8B-B14F-4D97-AF65-F5344CB8AC3E}">
        <p14:creationId xmlns:p14="http://schemas.microsoft.com/office/powerpoint/2010/main" val="261433447"/>
      </p:ext>
    </p:extLst>
  </p:cSld>
  <p:clrMapOvr>
    <a:masterClrMapping/>
  </p:clrMapOvr>
  <p:extLst>
    <p:ext uri="{DCECCB84-F9BA-43D5-87BE-67443E8EF086}">
      <p15:sldGuideLst xmlns:p15="http://schemas.microsoft.com/office/powerpoint/2012/main">
        <p15:guide id="1" orient="horz" pos="346">
          <p15:clr>
            <a:srgbClr val="FBAE40"/>
          </p15:clr>
        </p15:guide>
        <p15:guide id="2" pos="347">
          <p15:clr>
            <a:srgbClr val="FBAE40"/>
          </p15:clr>
        </p15:guide>
        <p15:guide id="3" orient="horz" pos="3974">
          <p15:clr>
            <a:srgbClr val="FBAE40"/>
          </p15:clr>
        </p15:guide>
        <p15:guide id="4" pos="1323">
          <p15:clr>
            <a:srgbClr val="FBAE40"/>
          </p15:clr>
        </p15:guide>
        <p15:guide id="5" pos="48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550863" y="557606"/>
            <a:ext cx="3433184" cy="618051"/>
          </a:xfrm>
        </p:spPr>
        <p:txBody>
          <a:bodyPr lIns="0" tIns="0" rIns="0" bIns="0" anchor="t" anchorCtr="0">
            <a:normAutofit/>
          </a:bodyPr>
          <a:lstStyle>
            <a:lvl1pPr>
              <a:defRPr sz="2400">
                <a:solidFill>
                  <a:srgbClr val="D0006F"/>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550863" y="1175657"/>
            <a:ext cx="3433184" cy="4698852"/>
          </a:xfrm>
        </p:spPr>
        <p:txBody>
          <a:bodyPr lIns="0" tIns="0" rIns="0" bIns="0" numCol="1"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2"/>
          <a:stretch>
            <a:fillRect/>
          </a:stretch>
        </p:blipFill>
        <p:spPr>
          <a:xfrm>
            <a:off x="10550396" y="5874509"/>
            <a:ext cx="1492340" cy="839441"/>
          </a:xfrm>
          <a:prstGeom prst="rect">
            <a:avLst/>
          </a:prstGeom>
        </p:spPr>
      </p:pic>
      <p:sp>
        <p:nvSpPr>
          <p:cNvPr id="6" name="Picture Placeholder 5">
            <a:extLst>
              <a:ext uri="{FF2B5EF4-FFF2-40B4-BE49-F238E27FC236}">
                <a16:creationId xmlns:a16="http://schemas.microsoft.com/office/drawing/2014/main" id="{90A04618-ABEC-136B-DD95-BD4F2134405F}"/>
              </a:ext>
            </a:extLst>
          </p:cNvPr>
          <p:cNvSpPr>
            <a:spLocks noGrp="1"/>
          </p:cNvSpPr>
          <p:nvPr>
            <p:ph type="pic" sz="quarter" idx="11"/>
          </p:nvPr>
        </p:nvSpPr>
        <p:spPr>
          <a:xfrm>
            <a:off x="4548187" y="549275"/>
            <a:ext cx="7092950" cy="5759450"/>
          </a:xfrm>
        </p:spPr>
        <p:txBody>
          <a:bodyPr/>
          <a:lstStyle/>
          <a:p>
            <a:endParaRPr lang="en-BE" dirty="0"/>
          </a:p>
        </p:txBody>
      </p:sp>
    </p:spTree>
    <p:extLst>
      <p:ext uri="{BB962C8B-B14F-4D97-AF65-F5344CB8AC3E}">
        <p14:creationId xmlns:p14="http://schemas.microsoft.com/office/powerpoint/2010/main" val="2575358263"/>
      </p:ext>
    </p:extLst>
  </p:cSld>
  <p:clrMapOvr>
    <a:masterClrMapping/>
  </p:clrMapOvr>
  <p:extLst>
    <p:ext uri="{DCECCB84-F9BA-43D5-87BE-67443E8EF086}">
      <p15:sldGuideLst xmlns:p15="http://schemas.microsoft.com/office/powerpoint/2012/main">
        <p15:guide id="1" orient="horz" pos="346">
          <p15:clr>
            <a:srgbClr val="FBAE40"/>
          </p15:clr>
        </p15:guide>
        <p15:guide id="2" pos="347">
          <p15:clr>
            <a:srgbClr val="FBAE40"/>
          </p15:clr>
        </p15:guide>
        <p15:guide id="3" orient="horz" pos="3974">
          <p15:clr>
            <a:srgbClr val="FBAE40"/>
          </p15:clr>
        </p15:guide>
        <p15:guide id="4" pos="1323">
          <p15:clr>
            <a:srgbClr val="FBAE40"/>
          </p15:clr>
        </p15:guide>
        <p15:guide id="5" pos="481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white quote marks on a black background&#10;&#10;Description automatically generated">
            <a:extLst>
              <a:ext uri="{FF2B5EF4-FFF2-40B4-BE49-F238E27FC236}">
                <a16:creationId xmlns:a16="http://schemas.microsoft.com/office/drawing/2014/main" id="{5517747C-3A39-41A8-B63A-2CA75BEE66DA}"/>
              </a:ext>
            </a:extLst>
          </p:cNvPr>
          <p:cNvPicPr>
            <a:picLocks noChangeAspect="1"/>
          </p:cNvPicPr>
          <p:nvPr userDrawn="1"/>
        </p:nvPicPr>
        <p:blipFill>
          <a:blip r:embed="rId3"/>
          <a:stretch>
            <a:fillRect/>
          </a:stretch>
        </p:blipFill>
        <p:spPr>
          <a:xfrm>
            <a:off x="0" y="0"/>
            <a:ext cx="7772400" cy="4371975"/>
          </a:xfrm>
          <a:prstGeom prst="rect">
            <a:avLst/>
          </a:prstGeom>
        </p:spPr>
      </p:pic>
      <p:sp>
        <p:nvSpPr>
          <p:cNvPr id="2" name="Title 1">
            <a:extLst>
              <a:ext uri="{FF2B5EF4-FFF2-40B4-BE49-F238E27FC236}">
                <a16:creationId xmlns:a16="http://schemas.microsoft.com/office/drawing/2014/main" id="{5D752E19-8211-324C-4088-7332CE903954}"/>
              </a:ext>
            </a:extLst>
          </p:cNvPr>
          <p:cNvSpPr>
            <a:spLocks noGrp="1"/>
          </p:cNvSpPr>
          <p:nvPr>
            <p:ph type="title"/>
          </p:nvPr>
        </p:nvSpPr>
        <p:spPr>
          <a:xfrm>
            <a:off x="1288571" y="0"/>
            <a:ext cx="9614857" cy="6858000"/>
          </a:xfrm>
        </p:spPr>
        <p:txBody>
          <a:bodyPr lIns="0" tIns="0" rIns="0" bIns="0" anchor="ctr" anchorCtr="0">
            <a:normAutofit/>
          </a:bodyPr>
          <a:lstStyle>
            <a:lvl1pPr algn="ctr">
              <a:defRPr sz="7000"/>
            </a:lvl1pPr>
          </a:lstStyle>
          <a:p>
            <a:r>
              <a:rPr lang="en-GB" dirty="0"/>
              <a:t>Click to edit Master title style</a:t>
            </a:r>
            <a:endParaRPr lang="en-BE" dirty="0"/>
          </a:p>
        </p:txBody>
      </p:sp>
    </p:spTree>
    <p:extLst>
      <p:ext uri="{BB962C8B-B14F-4D97-AF65-F5344CB8AC3E}">
        <p14:creationId xmlns:p14="http://schemas.microsoft.com/office/powerpoint/2010/main" val="3098030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17747C-3A39-41A8-B63A-2CA75BEE66DA}"/>
              </a:ext>
            </a:extLst>
          </p:cNvPr>
          <p:cNvPicPr>
            <a:picLocks noChangeAspect="1"/>
          </p:cNvPicPr>
          <p:nvPr userDrawn="1"/>
        </p:nvPicPr>
        <p:blipFill>
          <a:blip r:embed="rId3"/>
          <a:srcRect/>
          <a:stretch/>
        </p:blipFill>
        <p:spPr>
          <a:xfrm>
            <a:off x="0" y="0"/>
            <a:ext cx="7772400" cy="4371975"/>
          </a:xfrm>
          <a:prstGeom prst="rect">
            <a:avLst/>
          </a:prstGeom>
        </p:spPr>
      </p:pic>
      <p:sp>
        <p:nvSpPr>
          <p:cNvPr id="2" name="Title 1">
            <a:extLst>
              <a:ext uri="{FF2B5EF4-FFF2-40B4-BE49-F238E27FC236}">
                <a16:creationId xmlns:a16="http://schemas.microsoft.com/office/drawing/2014/main" id="{5D752E19-8211-324C-4088-7332CE903954}"/>
              </a:ext>
            </a:extLst>
          </p:cNvPr>
          <p:cNvSpPr>
            <a:spLocks noGrp="1"/>
          </p:cNvSpPr>
          <p:nvPr>
            <p:ph type="title"/>
          </p:nvPr>
        </p:nvSpPr>
        <p:spPr>
          <a:xfrm>
            <a:off x="1288571" y="0"/>
            <a:ext cx="9614857" cy="6858000"/>
          </a:xfrm>
        </p:spPr>
        <p:txBody>
          <a:bodyPr lIns="0" tIns="0" rIns="0" bIns="0" anchor="ctr" anchorCtr="0">
            <a:normAutofit/>
          </a:bodyPr>
          <a:lstStyle>
            <a:lvl1pPr algn="ctr">
              <a:defRPr sz="7000">
                <a:solidFill>
                  <a:schemeClr val="bg1"/>
                </a:solidFill>
              </a:defRPr>
            </a:lvl1pPr>
          </a:lstStyle>
          <a:p>
            <a:r>
              <a:rPr lang="en-GB" dirty="0"/>
              <a:t>Click to edit Master title style</a:t>
            </a:r>
            <a:endParaRPr lang="en-BE" dirty="0"/>
          </a:p>
        </p:txBody>
      </p:sp>
    </p:spTree>
    <p:extLst>
      <p:ext uri="{BB962C8B-B14F-4D97-AF65-F5344CB8AC3E}">
        <p14:creationId xmlns:p14="http://schemas.microsoft.com/office/powerpoint/2010/main" val="97155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62B9-2632-048E-565C-A04BE6D27E4A}"/>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EB74EBB7-EC7B-7BE5-BBFF-ABD16EB758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C6378FF1-E594-7549-6C82-5130DB15CD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15780A99-88AD-8D6A-D9FB-6B9CF02E3B0C}"/>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6" name="Footer Placeholder 5">
            <a:extLst>
              <a:ext uri="{FF2B5EF4-FFF2-40B4-BE49-F238E27FC236}">
                <a16:creationId xmlns:a16="http://schemas.microsoft.com/office/drawing/2014/main" id="{7CD0654E-F3E5-3F3F-4774-BF59B533EF0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24DDE69-E20E-5830-6367-E944DECED26D}"/>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317228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BE41E8-E5DB-046C-B9BA-B2C674954838}"/>
              </a:ext>
            </a:extLst>
          </p:cNvPr>
          <p:cNvSpPr/>
          <p:nvPr userDrawn="1"/>
        </p:nvSpPr>
        <p:spPr>
          <a:xfrm>
            <a:off x="0" y="6162804"/>
            <a:ext cx="12192000" cy="695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 name="Picture 9" descr="A black background with a black screen&#10;&#10;Description automatically generated with medium confidence">
            <a:extLst>
              <a:ext uri="{FF2B5EF4-FFF2-40B4-BE49-F238E27FC236}">
                <a16:creationId xmlns:a16="http://schemas.microsoft.com/office/drawing/2014/main" id="{9306739E-CF0E-2FE7-7AAA-6C5EECC51E53}"/>
              </a:ext>
            </a:extLst>
          </p:cNvPr>
          <p:cNvPicPr>
            <a:picLocks noChangeAspect="1"/>
          </p:cNvPicPr>
          <p:nvPr userDrawn="1"/>
        </p:nvPicPr>
        <p:blipFill>
          <a:blip r:embed="rId3"/>
          <a:stretch>
            <a:fillRect/>
          </a:stretch>
        </p:blipFill>
        <p:spPr>
          <a:xfrm>
            <a:off x="0" y="100207"/>
            <a:ext cx="12192000" cy="6858000"/>
          </a:xfrm>
          <a:prstGeom prst="rect">
            <a:avLst/>
          </a:prstGeom>
        </p:spPr>
      </p:pic>
      <p:sp>
        <p:nvSpPr>
          <p:cNvPr id="2" name="Title 1">
            <a:extLst>
              <a:ext uri="{FF2B5EF4-FFF2-40B4-BE49-F238E27FC236}">
                <a16:creationId xmlns:a16="http://schemas.microsoft.com/office/drawing/2014/main" id="{F34F10BB-49B1-9DD7-3C36-CF456F9AA073}"/>
              </a:ext>
            </a:extLst>
          </p:cNvPr>
          <p:cNvSpPr>
            <a:spLocks noGrp="1"/>
          </p:cNvSpPr>
          <p:nvPr>
            <p:ph type="ctrTitle"/>
          </p:nvPr>
        </p:nvSpPr>
        <p:spPr>
          <a:xfrm>
            <a:off x="1524000" y="1122363"/>
            <a:ext cx="9144000" cy="2387600"/>
          </a:xfrm>
        </p:spPr>
        <p:txBody>
          <a:bodyPr anchor="b"/>
          <a:lstStyle>
            <a:lvl1pPr algn="ctr">
              <a:defRPr sz="6000" b="0">
                <a:solidFill>
                  <a:schemeClr val="bg1"/>
                </a:solidFill>
              </a:defRPr>
            </a:lvl1pPr>
          </a:lstStyle>
          <a:p>
            <a:r>
              <a:rPr lang="en-GB" dirty="0"/>
              <a:t>Click to edit Master title style</a:t>
            </a:r>
            <a:endParaRPr lang="en-BE" dirty="0"/>
          </a:p>
        </p:txBody>
      </p:sp>
      <p:sp>
        <p:nvSpPr>
          <p:cNvPr id="3" name="Subtitle 2">
            <a:extLst>
              <a:ext uri="{FF2B5EF4-FFF2-40B4-BE49-F238E27FC236}">
                <a16:creationId xmlns:a16="http://schemas.microsoft.com/office/drawing/2014/main" id="{F7489FCF-0ED0-F14E-A3D1-60F6B474BF38}"/>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BE" dirty="0"/>
          </a:p>
        </p:txBody>
      </p:sp>
    </p:spTree>
    <p:extLst>
      <p:ext uri="{BB962C8B-B14F-4D97-AF65-F5344CB8AC3E}">
        <p14:creationId xmlns:p14="http://schemas.microsoft.com/office/powerpoint/2010/main" val="2670766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3175-77A9-B661-2BDB-C7D209DB2E30}"/>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4474A7BD-B740-74EA-2DE5-102BD9404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F5B625-31D9-8BD6-9AF4-DCF7970355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81472A95-2D0A-F17C-9B85-C9BDAAB4B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E3A66F-1878-7356-F77F-3FFB0C8B3D1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D7506BEC-E27F-7496-D832-E1DFE057FD97}"/>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8" name="Footer Placeholder 7">
            <a:extLst>
              <a:ext uri="{FF2B5EF4-FFF2-40B4-BE49-F238E27FC236}">
                <a16:creationId xmlns:a16="http://schemas.microsoft.com/office/drawing/2014/main" id="{3A0BD042-95AE-A0B5-473F-889B8E92AE9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7F5ECBC0-A70D-8F3F-759D-10C9387CC5CB}"/>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3293419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3E33-C452-B8EA-9AEF-3E2D16C248A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F2ACF2F0-62AE-50E1-5F13-46082351EE4C}"/>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4" name="Footer Placeholder 3">
            <a:extLst>
              <a:ext uri="{FF2B5EF4-FFF2-40B4-BE49-F238E27FC236}">
                <a16:creationId xmlns:a16="http://schemas.microsoft.com/office/drawing/2014/main" id="{9C4AE11D-1715-C9F2-1B09-51839C052A26}"/>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01A4E110-360F-4B75-EB7F-4D30B2F5D7B1}"/>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4269234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5DDE8-B0C6-3A73-71C6-6BFC9E5CE514}"/>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3" name="Footer Placeholder 2">
            <a:extLst>
              <a:ext uri="{FF2B5EF4-FFF2-40B4-BE49-F238E27FC236}">
                <a16:creationId xmlns:a16="http://schemas.microsoft.com/office/drawing/2014/main" id="{B8CF0892-819E-BDEA-C3FE-3FB0C31B2AA6}"/>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ACC25D66-DCEF-D7F7-50B8-F5356CB28590}"/>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1800970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056C-6E26-80F7-E0C0-31AC39E82D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5B040407-124D-01C0-AE0F-75C869F807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0D8EA23B-C8B4-F050-C470-928F8A449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55F97F-AFC0-E0DF-65B4-A9FC1CBB08AB}"/>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6" name="Footer Placeholder 5">
            <a:extLst>
              <a:ext uri="{FF2B5EF4-FFF2-40B4-BE49-F238E27FC236}">
                <a16:creationId xmlns:a16="http://schemas.microsoft.com/office/drawing/2014/main" id="{1433D565-951C-8063-290F-78FACEFD88D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36C870F-BE1B-9ABA-30AA-0DF65EA452C2}"/>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360628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9E0E-767B-E6F3-C5D4-ECBF65AB5D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54FFACF8-6EC4-EB4D-1401-0FC2F6CF4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9101C91E-CC87-818D-F394-57006CFC7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125F52-17FA-1202-0F5E-819CABC7B91B}"/>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6" name="Footer Placeholder 5">
            <a:extLst>
              <a:ext uri="{FF2B5EF4-FFF2-40B4-BE49-F238E27FC236}">
                <a16:creationId xmlns:a16="http://schemas.microsoft.com/office/drawing/2014/main" id="{B76EE1F2-C9C9-8619-088C-E541A33AA5C1}"/>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B203E139-71D1-0312-1899-8EA1B55FFB00}"/>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368777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5BC9-1286-047E-2B60-43B0EEE24B2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CD6A2519-3AA3-EE1B-457D-C54F2F3432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E8157FF-6970-1585-E50B-B149C256BC8A}"/>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5" name="Footer Placeholder 4">
            <a:extLst>
              <a:ext uri="{FF2B5EF4-FFF2-40B4-BE49-F238E27FC236}">
                <a16:creationId xmlns:a16="http://schemas.microsoft.com/office/drawing/2014/main" id="{B45110F1-A37F-658A-452B-E3B626B87D0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4AB6369-27ED-65A6-A54A-08467AF35ABB}"/>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100530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90F1D-CCB2-FABA-BA86-D62D162F9F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BA9DD8F2-9C96-4FBD-3B22-7F597AD31D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22391828-56AB-9989-DE48-E7BFD250C2A3}"/>
              </a:ext>
            </a:extLst>
          </p:cNvPr>
          <p:cNvSpPr>
            <a:spLocks noGrp="1"/>
          </p:cNvSpPr>
          <p:nvPr>
            <p:ph type="dt" sz="half" idx="10"/>
          </p:nvPr>
        </p:nvSpPr>
        <p:spPr/>
        <p:txBody>
          <a:bodyPr/>
          <a:lstStyle/>
          <a:p>
            <a:fld id="{D65E4188-F6C7-DC4B-9EA2-833678FBD703}" type="datetimeFigureOut">
              <a:rPr lang="en-BE" smtClean="0"/>
              <a:t>10/17/2023</a:t>
            </a:fld>
            <a:endParaRPr lang="en-BE"/>
          </a:p>
        </p:txBody>
      </p:sp>
      <p:sp>
        <p:nvSpPr>
          <p:cNvPr id="5" name="Footer Placeholder 4">
            <a:extLst>
              <a:ext uri="{FF2B5EF4-FFF2-40B4-BE49-F238E27FC236}">
                <a16:creationId xmlns:a16="http://schemas.microsoft.com/office/drawing/2014/main" id="{62319356-F604-4FB3-2586-FB3D00F6412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26D1BC5-77D6-C5ED-B5B0-B3D7F228BA8E}"/>
              </a:ext>
            </a:extLst>
          </p:cNvPr>
          <p:cNvSpPr>
            <a:spLocks noGrp="1"/>
          </p:cNvSpPr>
          <p:nvPr>
            <p:ph type="sldNum" sz="quarter" idx="12"/>
          </p:nvPr>
        </p:nvSpPr>
        <p:spPr/>
        <p:txBody>
          <a:bodyPr/>
          <a:lstStyle/>
          <a:p>
            <a:fld id="{8B1205E5-FFB8-E145-A660-DE1EA73D3A78}" type="slidenum">
              <a:rPr lang="en-BE" smtClean="0"/>
              <a:t>‹#›</a:t>
            </a:fld>
            <a:endParaRPr lang="en-BE"/>
          </a:p>
        </p:txBody>
      </p:sp>
    </p:spTree>
    <p:extLst>
      <p:ext uri="{BB962C8B-B14F-4D97-AF65-F5344CB8AC3E}">
        <p14:creationId xmlns:p14="http://schemas.microsoft.com/office/powerpoint/2010/main" val="354379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BE41E8-E5DB-046C-B9BA-B2C674954838}"/>
              </a:ext>
            </a:extLst>
          </p:cNvPr>
          <p:cNvSpPr/>
          <p:nvPr userDrawn="1"/>
        </p:nvSpPr>
        <p:spPr>
          <a:xfrm>
            <a:off x="0" y="5735638"/>
            <a:ext cx="12192000" cy="1122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 name="Picture 9" descr="A black background with a black screen&#10;&#10;Description automatically generated with medium confidence">
            <a:extLst>
              <a:ext uri="{FF2B5EF4-FFF2-40B4-BE49-F238E27FC236}">
                <a16:creationId xmlns:a16="http://schemas.microsoft.com/office/drawing/2014/main" id="{9306739E-CF0E-2FE7-7AAA-6C5EECC51E53}"/>
              </a:ext>
            </a:extLst>
          </p:cNvPr>
          <p:cNvPicPr>
            <a:picLocks noChangeAspect="1"/>
          </p:cNvPicPr>
          <p:nvPr userDrawn="1"/>
        </p:nvPicPr>
        <p:blipFill>
          <a:blip r:embed="rId3"/>
          <a:stretch>
            <a:fillRect/>
          </a:stretch>
        </p:blipFill>
        <p:spPr>
          <a:xfrm>
            <a:off x="0" y="100207"/>
            <a:ext cx="12192000" cy="6858000"/>
          </a:xfrm>
          <a:prstGeom prst="rect">
            <a:avLst/>
          </a:prstGeom>
        </p:spPr>
      </p:pic>
      <p:sp>
        <p:nvSpPr>
          <p:cNvPr id="2" name="Title 1">
            <a:extLst>
              <a:ext uri="{FF2B5EF4-FFF2-40B4-BE49-F238E27FC236}">
                <a16:creationId xmlns:a16="http://schemas.microsoft.com/office/drawing/2014/main" id="{F34F10BB-49B1-9DD7-3C36-CF456F9AA07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dirty="0"/>
              <a:t>Click to edit Master title style</a:t>
            </a:r>
            <a:endParaRPr lang="en-BE" dirty="0"/>
          </a:p>
        </p:txBody>
      </p:sp>
      <p:sp>
        <p:nvSpPr>
          <p:cNvPr id="3" name="Subtitle 2">
            <a:extLst>
              <a:ext uri="{FF2B5EF4-FFF2-40B4-BE49-F238E27FC236}">
                <a16:creationId xmlns:a16="http://schemas.microsoft.com/office/drawing/2014/main" id="{F7489FCF-0ED0-F14E-A3D1-60F6B474BF38}"/>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BE" dirty="0"/>
          </a:p>
        </p:txBody>
      </p:sp>
    </p:spTree>
    <p:extLst>
      <p:ext uri="{BB962C8B-B14F-4D97-AF65-F5344CB8AC3E}">
        <p14:creationId xmlns:p14="http://schemas.microsoft.com/office/powerpoint/2010/main" val="942199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b="87580"/>
          <a:stretch/>
        </p:blipFill>
        <p:spPr>
          <a:xfrm>
            <a:off x="0" y="0"/>
            <a:ext cx="12192000" cy="851770"/>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bg1"/>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38200" y="851770"/>
            <a:ext cx="10515600" cy="5325193"/>
          </a:xfrm>
        </p:spPr>
        <p:txBody>
          <a:bodyPr lIns="0" tIns="540000" rIns="0" bIns="0" numCol="2" spcCol="900000">
            <a:no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9" name="Picture 8" descr="A logo with a green and grey background&#10;&#10;Description automatically generated with medium confidence">
            <a:extLst>
              <a:ext uri="{FF2B5EF4-FFF2-40B4-BE49-F238E27FC236}">
                <a16:creationId xmlns:a16="http://schemas.microsoft.com/office/drawing/2014/main" id="{CBFAB84E-3E34-281F-0C3B-35FB7D6C204B}"/>
              </a:ext>
            </a:extLst>
          </p:cNvPr>
          <p:cNvPicPr>
            <a:picLocks noChangeAspect="1"/>
          </p:cNvPicPr>
          <p:nvPr userDrawn="1"/>
        </p:nvPicPr>
        <p:blipFill>
          <a:blip r:embed="rId3"/>
          <a:stretch>
            <a:fillRect/>
          </a:stretch>
        </p:blipFill>
        <p:spPr>
          <a:xfrm>
            <a:off x="10550396" y="5874509"/>
            <a:ext cx="1492340" cy="839441"/>
          </a:xfrm>
          <a:prstGeom prst="rect">
            <a:avLst/>
          </a:prstGeom>
        </p:spPr>
      </p:pic>
    </p:spTree>
    <p:extLst>
      <p:ext uri="{BB962C8B-B14F-4D97-AF65-F5344CB8AC3E}">
        <p14:creationId xmlns:p14="http://schemas.microsoft.com/office/powerpoint/2010/main" val="1821946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b="87580"/>
          <a:stretch/>
        </p:blipFill>
        <p:spPr>
          <a:xfrm>
            <a:off x="0" y="0"/>
            <a:ext cx="12192000" cy="851770"/>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bg1"/>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38200" y="851770"/>
            <a:ext cx="10515600" cy="5325193"/>
          </a:xfrm>
        </p:spPr>
        <p:txBody>
          <a:bodyPr lIns="0" tIns="540000" rIns="0" bIns="0" numCol="3" spcCol="900000">
            <a:no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Tree>
    <p:extLst>
      <p:ext uri="{BB962C8B-B14F-4D97-AF65-F5344CB8AC3E}">
        <p14:creationId xmlns:p14="http://schemas.microsoft.com/office/powerpoint/2010/main" val="49049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nk and purple gradient&#10;&#10;Description automatically generated">
            <a:extLst>
              <a:ext uri="{FF2B5EF4-FFF2-40B4-BE49-F238E27FC236}">
                <a16:creationId xmlns:a16="http://schemas.microsoft.com/office/drawing/2014/main" id="{D3A9A7B4-4425-31ED-5544-19898602D0EF}"/>
              </a:ext>
            </a:extLst>
          </p:cNvPr>
          <p:cNvPicPr>
            <a:picLocks noChangeAspect="1"/>
          </p:cNvPicPr>
          <p:nvPr userDrawn="1"/>
        </p:nvPicPr>
        <p:blipFill rotWithShape="1">
          <a:blip r:embed="rId2"/>
          <a:srcRect b="87580"/>
          <a:stretch/>
        </p:blipFill>
        <p:spPr>
          <a:xfrm>
            <a:off x="0" y="0"/>
            <a:ext cx="12192000" cy="851770"/>
          </a:xfrm>
          <a:prstGeom prst="rect">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bg1"/>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38200" y="3776638"/>
            <a:ext cx="10515600" cy="2400325"/>
          </a:xfrm>
        </p:spPr>
        <p:txBody>
          <a:bodyPr lIns="0" tIns="180000" rIns="0" bIns="0" numCol="3" spcCol="468000">
            <a:noAutofit/>
          </a:bodyPr>
          <a:lstStyle>
            <a:lvl1pPr marL="0" indent="0" algn="ctr">
              <a:lnSpc>
                <a:spcPct val="150000"/>
              </a:lnSpc>
              <a:buNone/>
              <a:defRPr sz="1400" b="0" i="0">
                <a:latin typeface="Avenir Book" panose="02000503020000020003" pitchFamily="2" charset="0"/>
              </a:defRPr>
            </a:lvl1pPr>
            <a:lvl2pPr marL="457200" indent="0">
              <a:lnSpc>
                <a:spcPct val="150000"/>
              </a:lnSpc>
              <a:buNone/>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
        <p:nvSpPr>
          <p:cNvPr id="6" name="Picture Placeholder 5">
            <a:extLst>
              <a:ext uri="{FF2B5EF4-FFF2-40B4-BE49-F238E27FC236}">
                <a16:creationId xmlns:a16="http://schemas.microsoft.com/office/drawing/2014/main" id="{0983640C-0366-A36C-D44D-59716F85F64C}"/>
              </a:ext>
            </a:extLst>
          </p:cNvPr>
          <p:cNvSpPr>
            <a:spLocks noGrp="1"/>
          </p:cNvSpPr>
          <p:nvPr>
            <p:ph type="pic" sz="quarter" idx="10"/>
          </p:nvPr>
        </p:nvSpPr>
        <p:spPr>
          <a:xfrm>
            <a:off x="838200" y="1547046"/>
            <a:ext cx="3240000" cy="2229592"/>
          </a:xfrm>
        </p:spPr>
        <p:txBody>
          <a:bodyPr/>
          <a:lstStyle/>
          <a:p>
            <a:endParaRPr lang="en-BE" dirty="0"/>
          </a:p>
        </p:txBody>
      </p:sp>
      <p:sp>
        <p:nvSpPr>
          <p:cNvPr id="7" name="Picture Placeholder 5">
            <a:extLst>
              <a:ext uri="{FF2B5EF4-FFF2-40B4-BE49-F238E27FC236}">
                <a16:creationId xmlns:a16="http://schemas.microsoft.com/office/drawing/2014/main" id="{AB1B3001-4335-E849-D0D9-5859BE3E78B0}"/>
              </a:ext>
            </a:extLst>
          </p:cNvPr>
          <p:cNvSpPr>
            <a:spLocks noGrp="1"/>
          </p:cNvSpPr>
          <p:nvPr>
            <p:ph type="pic" sz="quarter" idx="11"/>
          </p:nvPr>
        </p:nvSpPr>
        <p:spPr>
          <a:xfrm>
            <a:off x="4476000" y="1547046"/>
            <a:ext cx="3240000" cy="2229592"/>
          </a:xfrm>
        </p:spPr>
        <p:txBody>
          <a:bodyPr/>
          <a:lstStyle/>
          <a:p>
            <a:endParaRPr lang="en-BE" dirty="0"/>
          </a:p>
        </p:txBody>
      </p:sp>
      <p:sp>
        <p:nvSpPr>
          <p:cNvPr id="9" name="Picture Placeholder 5">
            <a:extLst>
              <a:ext uri="{FF2B5EF4-FFF2-40B4-BE49-F238E27FC236}">
                <a16:creationId xmlns:a16="http://schemas.microsoft.com/office/drawing/2014/main" id="{413341C5-00D4-A3FA-862F-9CB5DCD74719}"/>
              </a:ext>
            </a:extLst>
          </p:cNvPr>
          <p:cNvSpPr>
            <a:spLocks noGrp="1"/>
          </p:cNvSpPr>
          <p:nvPr>
            <p:ph type="pic" sz="quarter" idx="12"/>
          </p:nvPr>
        </p:nvSpPr>
        <p:spPr>
          <a:xfrm>
            <a:off x="8113800" y="1547046"/>
            <a:ext cx="3240000" cy="2229592"/>
          </a:xfrm>
        </p:spPr>
        <p:txBody>
          <a:bodyPr/>
          <a:lstStyle/>
          <a:p>
            <a:endParaRPr lang="en-BE"/>
          </a:p>
        </p:txBody>
      </p:sp>
    </p:spTree>
    <p:extLst>
      <p:ext uri="{BB962C8B-B14F-4D97-AF65-F5344CB8AC3E}">
        <p14:creationId xmlns:p14="http://schemas.microsoft.com/office/powerpoint/2010/main" val="4105154239"/>
      </p:ext>
    </p:extLst>
  </p:cSld>
  <p:clrMapOvr>
    <a:masterClrMapping/>
  </p:clrMapOvr>
  <p:extLst>
    <p:ext uri="{DCECCB84-F9BA-43D5-87BE-67443E8EF086}">
      <p15:sldGuideLst xmlns:p15="http://schemas.microsoft.com/office/powerpoint/2012/main">
        <p15:guide id="1" orient="horz" pos="958"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tx1"/>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38200" y="851770"/>
            <a:ext cx="10515600" cy="5325193"/>
          </a:xfrm>
        </p:spPr>
        <p:txBody>
          <a:bodyPr lIns="0" tIns="540000" rIns="0" bIns="0" numCol="2" spcCol="900000">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9" name="Picture 8" descr="A logo with a green and grey background&#10;&#10;Description automatically generated with medium confidence">
            <a:extLst>
              <a:ext uri="{FF2B5EF4-FFF2-40B4-BE49-F238E27FC236}">
                <a16:creationId xmlns:a16="http://schemas.microsoft.com/office/drawing/2014/main" id="{CBFAB84E-3E34-281F-0C3B-35FB7D6C204B}"/>
              </a:ext>
            </a:extLst>
          </p:cNvPr>
          <p:cNvPicPr>
            <a:picLocks noChangeAspect="1"/>
          </p:cNvPicPr>
          <p:nvPr userDrawn="1"/>
        </p:nvPicPr>
        <p:blipFill>
          <a:blip r:embed="rId2"/>
          <a:stretch>
            <a:fillRect/>
          </a:stretch>
        </p:blipFill>
        <p:spPr>
          <a:xfrm>
            <a:off x="10550396" y="5874509"/>
            <a:ext cx="1492340" cy="839441"/>
          </a:xfrm>
          <a:prstGeom prst="rect">
            <a:avLst/>
          </a:prstGeom>
        </p:spPr>
      </p:pic>
      <p:pic>
        <p:nvPicPr>
          <p:cNvPr id="10" name="Picture 9" descr="A pink and purple gradient&#10;&#10;Description automatically generated">
            <a:extLst>
              <a:ext uri="{FF2B5EF4-FFF2-40B4-BE49-F238E27FC236}">
                <a16:creationId xmlns:a16="http://schemas.microsoft.com/office/drawing/2014/main" id="{961A96B3-87AD-26A7-7A12-50284F0412A8}"/>
              </a:ext>
            </a:extLst>
          </p:cNvPr>
          <p:cNvPicPr>
            <a:picLocks noChangeAspect="1"/>
          </p:cNvPicPr>
          <p:nvPr userDrawn="1"/>
        </p:nvPicPr>
        <p:blipFill rotWithShape="1">
          <a:blip r:embed="rId3"/>
          <a:srcRect b="98084"/>
          <a:stretch/>
        </p:blipFill>
        <p:spPr>
          <a:xfrm>
            <a:off x="0" y="851770"/>
            <a:ext cx="12192000" cy="131410"/>
          </a:xfrm>
          <a:prstGeom prst="rect">
            <a:avLst/>
          </a:prstGeom>
        </p:spPr>
      </p:pic>
    </p:spTree>
    <p:extLst>
      <p:ext uri="{BB962C8B-B14F-4D97-AF65-F5344CB8AC3E}">
        <p14:creationId xmlns:p14="http://schemas.microsoft.com/office/powerpoint/2010/main" val="3996059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tx1"/>
                </a:solidFill>
              </a:defRPr>
            </a:lvl1pPr>
          </a:lstStyle>
          <a:p>
            <a:r>
              <a:rPr lang="en-GB" dirty="0"/>
              <a:t>Click to edit Master title style</a:t>
            </a:r>
            <a:endParaRPr lang="en-BE" dirty="0"/>
          </a:p>
        </p:txBody>
      </p:sp>
      <p:sp>
        <p:nvSpPr>
          <p:cNvPr id="3" name="Content Placeholder 2">
            <a:extLst>
              <a:ext uri="{FF2B5EF4-FFF2-40B4-BE49-F238E27FC236}">
                <a16:creationId xmlns:a16="http://schemas.microsoft.com/office/drawing/2014/main" id="{CB559ACB-3B58-C5E3-851A-294D40B2DE01}"/>
              </a:ext>
            </a:extLst>
          </p:cNvPr>
          <p:cNvSpPr>
            <a:spLocks noGrp="1"/>
          </p:cNvSpPr>
          <p:nvPr>
            <p:ph idx="1"/>
          </p:nvPr>
        </p:nvSpPr>
        <p:spPr>
          <a:xfrm>
            <a:off x="838200" y="3776638"/>
            <a:ext cx="10515600" cy="2400325"/>
          </a:xfrm>
        </p:spPr>
        <p:txBody>
          <a:bodyPr lIns="0" tIns="180000" rIns="0" bIns="0" numCol="3" spcCol="468000">
            <a:normAutofit/>
          </a:bodyPr>
          <a:lstStyle>
            <a:lvl1pPr marL="0" indent="0" algn="ctr">
              <a:lnSpc>
                <a:spcPct val="150000"/>
              </a:lnSpc>
              <a:buNone/>
              <a:defRPr sz="1400" b="0" i="0">
                <a:latin typeface="Avenir Book" panose="02000503020000020003" pitchFamily="2" charset="0"/>
              </a:defRPr>
            </a:lvl1pPr>
            <a:lvl2pPr marL="457200" indent="0">
              <a:lnSpc>
                <a:spcPct val="150000"/>
              </a:lnSpc>
              <a:buNone/>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2"/>
          <a:stretch>
            <a:fillRect/>
          </a:stretch>
        </p:blipFill>
        <p:spPr>
          <a:xfrm>
            <a:off x="10550396" y="5874509"/>
            <a:ext cx="1492340" cy="839441"/>
          </a:xfrm>
          <a:prstGeom prst="rect">
            <a:avLst/>
          </a:prstGeom>
        </p:spPr>
      </p:pic>
      <p:sp>
        <p:nvSpPr>
          <p:cNvPr id="6" name="Picture Placeholder 5">
            <a:extLst>
              <a:ext uri="{FF2B5EF4-FFF2-40B4-BE49-F238E27FC236}">
                <a16:creationId xmlns:a16="http://schemas.microsoft.com/office/drawing/2014/main" id="{0983640C-0366-A36C-D44D-59716F85F64C}"/>
              </a:ext>
            </a:extLst>
          </p:cNvPr>
          <p:cNvSpPr>
            <a:spLocks noGrp="1"/>
          </p:cNvSpPr>
          <p:nvPr>
            <p:ph type="pic" sz="quarter" idx="10"/>
          </p:nvPr>
        </p:nvSpPr>
        <p:spPr>
          <a:xfrm>
            <a:off x="838200" y="1547046"/>
            <a:ext cx="3240000" cy="2229592"/>
          </a:xfrm>
        </p:spPr>
        <p:txBody>
          <a:bodyPr/>
          <a:lstStyle/>
          <a:p>
            <a:endParaRPr lang="en-BE" dirty="0"/>
          </a:p>
        </p:txBody>
      </p:sp>
      <p:sp>
        <p:nvSpPr>
          <p:cNvPr id="7" name="Picture Placeholder 5">
            <a:extLst>
              <a:ext uri="{FF2B5EF4-FFF2-40B4-BE49-F238E27FC236}">
                <a16:creationId xmlns:a16="http://schemas.microsoft.com/office/drawing/2014/main" id="{AB1B3001-4335-E849-D0D9-5859BE3E78B0}"/>
              </a:ext>
            </a:extLst>
          </p:cNvPr>
          <p:cNvSpPr>
            <a:spLocks noGrp="1"/>
          </p:cNvSpPr>
          <p:nvPr>
            <p:ph type="pic" sz="quarter" idx="11"/>
          </p:nvPr>
        </p:nvSpPr>
        <p:spPr>
          <a:xfrm>
            <a:off x="4476000" y="1547046"/>
            <a:ext cx="3240000" cy="2229592"/>
          </a:xfrm>
        </p:spPr>
        <p:txBody>
          <a:bodyPr/>
          <a:lstStyle/>
          <a:p>
            <a:endParaRPr lang="en-BE" dirty="0"/>
          </a:p>
        </p:txBody>
      </p:sp>
      <p:sp>
        <p:nvSpPr>
          <p:cNvPr id="9" name="Picture Placeholder 5">
            <a:extLst>
              <a:ext uri="{FF2B5EF4-FFF2-40B4-BE49-F238E27FC236}">
                <a16:creationId xmlns:a16="http://schemas.microsoft.com/office/drawing/2014/main" id="{413341C5-00D4-A3FA-862F-9CB5DCD74719}"/>
              </a:ext>
            </a:extLst>
          </p:cNvPr>
          <p:cNvSpPr>
            <a:spLocks noGrp="1"/>
          </p:cNvSpPr>
          <p:nvPr>
            <p:ph type="pic" sz="quarter" idx="12"/>
          </p:nvPr>
        </p:nvSpPr>
        <p:spPr>
          <a:xfrm>
            <a:off x="8113800" y="1547046"/>
            <a:ext cx="3240000" cy="2229592"/>
          </a:xfrm>
        </p:spPr>
        <p:txBody>
          <a:bodyPr/>
          <a:lstStyle/>
          <a:p>
            <a:endParaRPr lang="en-BE"/>
          </a:p>
        </p:txBody>
      </p:sp>
      <p:pic>
        <p:nvPicPr>
          <p:cNvPr id="5" name="Picture 4" descr="A pink and purple gradient&#10;&#10;Description automatically generated">
            <a:extLst>
              <a:ext uri="{FF2B5EF4-FFF2-40B4-BE49-F238E27FC236}">
                <a16:creationId xmlns:a16="http://schemas.microsoft.com/office/drawing/2014/main" id="{6FFED842-4E58-E5C1-127A-1A4C5F172F22}"/>
              </a:ext>
            </a:extLst>
          </p:cNvPr>
          <p:cNvPicPr>
            <a:picLocks noChangeAspect="1"/>
          </p:cNvPicPr>
          <p:nvPr userDrawn="1"/>
        </p:nvPicPr>
        <p:blipFill rotWithShape="1">
          <a:blip r:embed="rId3"/>
          <a:srcRect b="98084"/>
          <a:stretch/>
        </p:blipFill>
        <p:spPr>
          <a:xfrm>
            <a:off x="0" y="851770"/>
            <a:ext cx="12192000" cy="131410"/>
          </a:xfrm>
          <a:prstGeom prst="rect">
            <a:avLst/>
          </a:prstGeom>
        </p:spPr>
      </p:pic>
    </p:spTree>
    <p:extLst>
      <p:ext uri="{BB962C8B-B14F-4D97-AF65-F5344CB8AC3E}">
        <p14:creationId xmlns:p14="http://schemas.microsoft.com/office/powerpoint/2010/main" val="1184582389"/>
      </p:ext>
    </p:extLst>
  </p:cSld>
  <p:clrMapOvr>
    <a:masterClrMapping/>
  </p:clrMapOvr>
  <p:extLst>
    <p:ext uri="{DCECCB84-F9BA-43D5-87BE-67443E8EF086}">
      <p15:sldGuideLst xmlns:p15="http://schemas.microsoft.com/office/powerpoint/2012/main">
        <p15:guide id="1" orient="horz" pos="958">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descr="A pink and purple gradient&#10;&#10;Description automatically generated">
            <a:extLst>
              <a:ext uri="{FF2B5EF4-FFF2-40B4-BE49-F238E27FC236}">
                <a16:creationId xmlns:a16="http://schemas.microsoft.com/office/drawing/2014/main" id="{778D26E9-DFE2-EB8B-08FC-52CB9E287387}"/>
              </a:ext>
            </a:extLst>
          </p:cNvPr>
          <p:cNvPicPr>
            <a:picLocks noChangeAspect="1"/>
          </p:cNvPicPr>
          <p:nvPr userDrawn="1"/>
        </p:nvPicPr>
        <p:blipFill rotWithShape="1">
          <a:blip r:embed="rId2"/>
          <a:srcRect b="87580"/>
          <a:stretch/>
        </p:blipFill>
        <p:spPr>
          <a:xfrm>
            <a:off x="0" y="0"/>
            <a:ext cx="12192000" cy="851770"/>
          </a:xfrm>
          <a:prstGeom prst="rect">
            <a:avLst/>
          </a:prstGeom>
        </p:spPr>
      </p:pic>
      <p:pic>
        <p:nvPicPr>
          <p:cNvPr id="26" name="Picture 25" descr="A pink and purple gradient&#10;&#10;Description automatically generated">
            <a:extLst>
              <a:ext uri="{FF2B5EF4-FFF2-40B4-BE49-F238E27FC236}">
                <a16:creationId xmlns:a16="http://schemas.microsoft.com/office/drawing/2014/main" id="{66ABE35A-848A-59ED-56A4-19CD063A7C4D}"/>
              </a:ext>
            </a:extLst>
          </p:cNvPr>
          <p:cNvPicPr>
            <a:picLocks noChangeAspect="1"/>
          </p:cNvPicPr>
          <p:nvPr userDrawn="1"/>
        </p:nvPicPr>
        <p:blipFill rotWithShape="1">
          <a:blip r:embed="rId2"/>
          <a:srcRect t="18" r="61022" b="30936"/>
          <a:stretch/>
        </p:blipFill>
        <p:spPr>
          <a:xfrm>
            <a:off x="838200" y="1520190"/>
            <a:ext cx="2083844" cy="2083527"/>
          </a:xfrm>
          <a:prstGeom prst="ellipse">
            <a:avLst/>
          </a:prstGeom>
        </p:spPr>
      </p:pic>
      <p:pic>
        <p:nvPicPr>
          <p:cNvPr id="32" name="Picture 31" descr="A pink and purple gradient&#10;&#10;Description automatically generated">
            <a:extLst>
              <a:ext uri="{FF2B5EF4-FFF2-40B4-BE49-F238E27FC236}">
                <a16:creationId xmlns:a16="http://schemas.microsoft.com/office/drawing/2014/main" id="{B912D060-71BA-F44B-A53A-052D00C06089}"/>
              </a:ext>
            </a:extLst>
          </p:cNvPr>
          <p:cNvPicPr>
            <a:picLocks noChangeAspect="1"/>
          </p:cNvPicPr>
          <p:nvPr userDrawn="1"/>
        </p:nvPicPr>
        <p:blipFill rotWithShape="1">
          <a:blip r:embed="rId2"/>
          <a:srcRect t="18" r="61022" b="30936"/>
          <a:stretch/>
        </p:blipFill>
        <p:spPr>
          <a:xfrm>
            <a:off x="3627451" y="1520190"/>
            <a:ext cx="2083844" cy="2083527"/>
          </a:xfrm>
          <a:prstGeom prst="ellipse">
            <a:avLst/>
          </a:prstGeom>
        </p:spPr>
      </p:pic>
      <p:pic>
        <p:nvPicPr>
          <p:cNvPr id="33" name="Picture 32" descr="A pink and purple gradient&#10;&#10;Description automatically generated">
            <a:extLst>
              <a:ext uri="{FF2B5EF4-FFF2-40B4-BE49-F238E27FC236}">
                <a16:creationId xmlns:a16="http://schemas.microsoft.com/office/drawing/2014/main" id="{B63B400C-3DAA-ED5E-A547-5C3AAE4CD38A}"/>
              </a:ext>
            </a:extLst>
          </p:cNvPr>
          <p:cNvPicPr>
            <a:picLocks noChangeAspect="1"/>
          </p:cNvPicPr>
          <p:nvPr userDrawn="1"/>
        </p:nvPicPr>
        <p:blipFill rotWithShape="1">
          <a:blip r:embed="rId2"/>
          <a:srcRect t="18" r="61022" b="30936"/>
          <a:stretch/>
        </p:blipFill>
        <p:spPr>
          <a:xfrm>
            <a:off x="6416702" y="1520190"/>
            <a:ext cx="2083844" cy="2083527"/>
          </a:xfrm>
          <a:prstGeom prst="ellipse">
            <a:avLst/>
          </a:prstGeom>
        </p:spPr>
      </p:pic>
      <p:pic>
        <p:nvPicPr>
          <p:cNvPr id="34" name="Picture 33" descr="A pink and purple gradient&#10;&#10;Description automatically generated">
            <a:extLst>
              <a:ext uri="{FF2B5EF4-FFF2-40B4-BE49-F238E27FC236}">
                <a16:creationId xmlns:a16="http://schemas.microsoft.com/office/drawing/2014/main" id="{EB178485-41CD-95E9-4B52-2FF9FDBE6E50}"/>
              </a:ext>
            </a:extLst>
          </p:cNvPr>
          <p:cNvPicPr>
            <a:picLocks noChangeAspect="1"/>
          </p:cNvPicPr>
          <p:nvPr userDrawn="1"/>
        </p:nvPicPr>
        <p:blipFill rotWithShape="1">
          <a:blip r:embed="rId2"/>
          <a:srcRect t="18" r="61022" b="30936"/>
          <a:stretch/>
        </p:blipFill>
        <p:spPr>
          <a:xfrm>
            <a:off x="9205954" y="1520190"/>
            <a:ext cx="2083844" cy="2083527"/>
          </a:xfrm>
          <a:prstGeom prst="ellipse">
            <a:avLst/>
          </a:prstGeom>
        </p:spPr>
      </p:pic>
      <p:sp>
        <p:nvSpPr>
          <p:cNvPr id="2" name="Title 1">
            <a:extLst>
              <a:ext uri="{FF2B5EF4-FFF2-40B4-BE49-F238E27FC236}">
                <a16:creationId xmlns:a16="http://schemas.microsoft.com/office/drawing/2014/main" id="{2FCEE696-2738-EC6A-389D-1B8D2917B10D}"/>
              </a:ext>
            </a:extLst>
          </p:cNvPr>
          <p:cNvSpPr>
            <a:spLocks noGrp="1"/>
          </p:cNvSpPr>
          <p:nvPr>
            <p:ph type="title"/>
          </p:nvPr>
        </p:nvSpPr>
        <p:spPr>
          <a:xfrm>
            <a:off x="838200" y="1"/>
            <a:ext cx="10515600" cy="851769"/>
          </a:xfrm>
        </p:spPr>
        <p:txBody>
          <a:bodyPr lIns="0" tIns="0" rIns="0" bIns="0">
            <a:normAutofit/>
          </a:bodyPr>
          <a:lstStyle>
            <a:lvl1pPr>
              <a:defRPr sz="2400">
                <a:solidFill>
                  <a:schemeClr val="bg1"/>
                </a:solidFill>
              </a:defRPr>
            </a:lvl1pPr>
          </a:lstStyle>
          <a:p>
            <a:r>
              <a:rPr lang="en-GB" dirty="0"/>
              <a:t>Click to edit Master title style</a:t>
            </a:r>
            <a:endParaRPr lang="en-BE" dirty="0"/>
          </a:p>
        </p:txBody>
      </p:sp>
      <p:pic>
        <p:nvPicPr>
          <p:cNvPr id="4" name="Picture 3" descr="A logo with a green and grey background&#10;&#10;Description automatically generated with medium confidence">
            <a:extLst>
              <a:ext uri="{FF2B5EF4-FFF2-40B4-BE49-F238E27FC236}">
                <a16:creationId xmlns:a16="http://schemas.microsoft.com/office/drawing/2014/main" id="{F7EC5A23-CA0B-4312-5DFE-6DA28E401AED}"/>
              </a:ext>
            </a:extLst>
          </p:cNvPr>
          <p:cNvPicPr>
            <a:picLocks noChangeAspect="1"/>
          </p:cNvPicPr>
          <p:nvPr userDrawn="1"/>
        </p:nvPicPr>
        <p:blipFill>
          <a:blip r:embed="rId3"/>
          <a:stretch>
            <a:fillRect/>
          </a:stretch>
        </p:blipFill>
        <p:spPr>
          <a:xfrm>
            <a:off x="10550396" y="5874509"/>
            <a:ext cx="1492340" cy="839441"/>
          </a:xfrm>
          <a:prstGeom prst="rect">
            <a:avLst/>
          </a:prstGeom>
        </p:spPr>
      </p:pic>
      <p:sp>
        <p:nvSpPr>
          <p:cNvPr id="19" name="Text Placeholder 18">
            <a:extLst>
              <a:ext uri="{FF2B5EF4-FFF2-40B4-BE49-F238E27FC236}">
                <a16:creationId xmlns:a16="http://schemas.microsoft.com/office/drawing/2014/main" id="{4FC3FBA6-9CD3-9F66-4C95-BEE6BBFA1FDF}"/>
              </a:ext>
            </a:extLst>
          </p:cNvPr>
          <p:cNvSpPr>
            <a:spLocks noGrp="1"/>
          </p:cNvSpPr>
          <p:nvPr>
            <p:ph type="body" sz="quarter" idx="10"/>
          </p:nvPr>
        </p:nvSpPr>
        <p:spPr>
          <a:xfrm>
            <a:off x="3627450" y="1520191"/>
            <a:ext cx="2083844" cy="2083526"/>
          </a:xfrm>
        </p:spPr>
        <p:txBody>
          <a:bodyPr lIns="90000" tIns="90000" rIns="90000" bIns="90000" anchor="ctr" anchorCtr="0">
            <a:norm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07225A85-DA4A-2986-A22F-4C176C215580}"/>
              </a:ext>
            </a:extLst>
          </p:cNvPr>
          <p:cNvSpPr>
            <a:spLocks noGrp="1"/>
          </p:cNvSpPr>
          <p:nvPr>
            <p:ph type="body" sz="quarter" idx="11"/>
          </p:nvPr>
        </p:nvSpPr>
        <p:spPr>
          <a:xfrm>
            <a:off x="838200" y="1520191"/>
            <a:ext cx="2083843" cy="2083526"/>
          </a:xfrm>
        </p:spPr>
        <p:txBody>
          <a:bodyPr lIns="108000" tIns="108000" rIns="108000" bIns="108000" anchor="ctr" anchorCtr="0">
            <a:norm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1" name="Text Placeholder 18">
            <a:extLst>
              <a:ext uri="{FF2B5EF4-FFF2-40B4-BE49-F238E27FC236}">
                <a16:creationId xmlns:a16="http://schemas.microsoft.com/office/drawing/2014/main" id="{A05467A8-A5B0-65AB-AABA-65B9974CEDBC}"/>
              </a:ext>
            </a:extLst>
          </p:cNvPr>
          <p:cNvSpPr>
            <a:spLocks noGrp="1"/>
          </p:cNvSpPr>
          <p:nvPr>
            <p:ph type="body" sz="quarter" idx="12"/>
          </p:nvPr>
        </p:nvSpPr>
        <p:spPr>
          <a:xfrm>
            <a:off x="6416701" y="1520191"/>
            <a:ext cx="2083844" cy="2083526"/>
          </a:xfrm>
        </p:spPr>
        <p:txBody>
          <a:bodyPr lIns="90000" tIns="90000" rIns="90000" bIns="90000" anchor="ctr" anchorCtr="0">
            <a:norm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57A5C88D-65A2-B7B7-96F5-4ABA9DA02C31}"/>
              </a:ext>
            </a:extLst>
          </p:cNvPr>
          <p:cNvSpPr>
            <a:spLocks noGrp="1"/>
          </p:cNvSpPr>
          <p:nvPr>
            <p:ph type="body" sz="quarter" idx="13"/>
          </p:nvPr>
        </p:nvSpPr>
        <p:spPr>
          <a:xfrm>
            <a:off x="9205952" y="1520191"/>
            <a:ext cx="2083844" cy="2083526"/>
          </a:xfrm>
        </p:spPr>
        <p:txBody>
          <a:bodyPr lIns="108000" tIns="108000" rIns="108000" bIns="108000" anchor="ctr" anchorCtr="0">
            <a:normAutofit/>
          </a:bodyPr>
          <a:lstStyle>
            <a:lvl1pPr marL="0" indent="0" algn="ctr">
              <a:buNone/>
              <a:defRPr sz="3600" b="1" i="0">
                <a:solidFill>
                  <a:schemeClr val="bg1"/>
                </a:solidFill>
                <a:latin typeface="Avenir Black" panose="02000503020000020003"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7" name="Text Placeholder 36">
            <a:extLst>
              <a:ext uri="{FF2B5EF4-FFF2-40B4-BE49-F238E27FC236}">
                <a16:creationId xmlns:a16="http://schemas.microsoft.com/office/drawing/2014/main" id="{F099869B-D673-59A9-C2EE-D71E49B0B73C}"/>
              </a:ext>
            </a:extLst>
          </p:cNvPr>
          <p:cNvSpPr>
            <a:spLocks noGrp="1"/>
          </p:cNvSpPr>
          <p:nvPr>
            <p:ph type="body" sz="quarter" idx="14"/>
          </p:nvPr>
        </p:nvSpPr>
        <p:spPr>
          <a:xfrm>
            <a:off x="838200" y="3603717"/>
            <a:ext cx="2084388" cy="2270792"/>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38" name="Text Placeholder 36">
            <a:extLst>
              <a:ext uri="{FF2B5EF4-FFF2-40B4-BE49-F238E27FC236}">
                <a16:creationId xmlns:a16="http://schemas.microsoft.com/office/drawing/2014/main" id="{FC90242A-F2BC-13E8-2F3C-55AC17D40595}"/>
              </a:ext>
            </a:extLst>
          </p:cNvPr>
          <p:cNvSpPr>
            <a:spLocks noGrp="1"/>
          </p:cNvSpPr>
          <p:nvPr>
            <p:ph type="body" sz="quarter" idx="15"/>
          </p:nvPr>
        </p:nvSpPr>
        <p:spPr>
          <a:xfrm>
            <a:off x="3617026" y="3603717"/>
            <a:ext cx="2084388" cy="2270792"/>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39" name="Text Placeholder 36">
            <a:extLst>
              <a:ext uri="{FF2B5EF4-FFF2-40B4-BE49-F238E27FC236}">
                <a16:creationId xmlns:a16="http://schemas.microsoft.com/office/drawing/2014/main" id="{19607B72-C251-7C65-B48D-C4A762AA2DAC}"/>
              </a:ext>
            </a:extLst>
          </p:cNvPr>
          <p:cNvSpPr>
            <a:spLocks noGrp="1"/>
          </p:cNvSpPr>
          <p:nvPr>
            <p:ph type="body" sz="quarter" idx="16"/>
          </p:nvPr>
        </p:nvSpPr>
        <p:spPr>
          <a:xfrm>
            <a:off x="6407727" y="3603717"/>
            <a:ext cx="2084388" cy="2270792"/>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
        <p:nvSpPr>
          <p:cNvPr id="40" name="Text Placeholder 36">
            <a:extLst>
              <a:ext uri="{FF2B5EF4-FFF2-40B4-BE49-F238E27FC236}">
                <a16:creationId xmlns:a16="http://schemas.microsoft.com/office/drawing/2014/main" id="{30EE75B3-A2AF-46EC-1169-2A89E2CFB839}"/>
              </a:ext>
            </a:extLst>
          </p:cNvPr>
          <p:cNvSpPr>
            <a:spLocks noGrp="1"/>
          </p:cNvSpPr>
          <p:nvPr>
            <p:ph type="body" sz="quarter" idx="17"/>
          </p:nvPr>
        </p:nvSpPr>
        <p:spPr>
          <a:xfrm>
            <a:off x="9210304" y="3603717"/>
            <a:ext cx="2084388" cy="2270792"/>
          </a:xfrm>
        </p:spPr>
        <p:txBody>
          <a:bodyPr lIns="0" tIns="360000" rIns="0" bIns="0">
            <a:noAutofit/>
          </a:bodyPr>
          <a:lstStyle>
            <a:lvl1pPr marL="0" indent="0" algn="ctr">
              <a:lnSpc>
                <a:spcPct val="150000"/>
              </a:lnSpc>
              <a:buNone/>
              <a:defRPr sz="1400"/>
            </a:lvl1pPr>
          </a:lstStyle>
          <a:p>
            <a:pPr lvl="0"/>
            <a:r>
              <a:rPr lang="en-GB" dirty="0"/>
              <a:t>Click to edit Master text styles</a:t>
            </a:r>
          </a:p>
        </p:txBody>
      </p:sp>
    </p:spTree>
    <p:extLst>
      <p:ext uri="{BB962C8B-B14F-4D97-AF65-F5344CB8AC3E}">
        <p14:creationId xmlns:p14="http://schemas.microsoft.com/office/powerpoint/2010/main" val="1490432637"/>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CB779-A34A-EC96-EF49-598E37BCE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28D40F36-3114-86D3-DF33-AA2A07754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4" name="Date Placeholder 3">
            <a:extLst>
              <a:ext uri="{FF2B5EF4-FFF2-40B4-BE49-F238E27FC236}">
                <a16:creationId xmlns:a16="http://schemas.microsoft.com/office/drawing/2014/main" id="{6E7820A6-5E39-E612-7AD0-9094A78B87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4188-F6C7-DC4B-9EA2-833678FBD703}" type="datetimeFigureOut">
              <a:rPr lang="en-BE" smtClean="0"/>
              <a:t>10/17/2023</a:t>
            </a:fld>
            <a:endParaRPr lang="en-BE"/>
          </a:p>
        </p:txBody>
      </p:sp>
      <p:sp>
        <p:nvSpPr>
          <p:cNvPr id="5" name="Footer Placeholder 4">
            <a:extLst>
              <a:ext uri="{FF2B5EF4-FFF2-40B4-BE49-F238E27FC236}">
                <a16:creationId xmlns:a16="http://schemas.microsoft.com/office/drawing/2014/main" id="{B247CC75-4339-0EA5-0A3B-B849C25FB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DB6BB50A-718B-CD75-9831-6CA53C467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205E5-FFB8-E145-A660-DE1EA73D3A78}" type="slidenum">
              <a:rPr lang="en-BE" smtClean="0"/>
              <a:t>‹#›</a:t>
            </a:fld>
            <a:endParaRPr lang="en-BE"/>
          </a:p>
        </p:txBody>
      </p:sp>
    </p:spTree>
    <p:extLst>
      <p:ext uri="{BB962C8B-B14F-4D97-AF65-F5344CB8AC3E}">
        <p14:creationId xmlns:p14="http://schemas.microsoft.com/office/powerpoint/2010/main" val="104850473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70" r:id="rId4"/>
    <p:sldLayoutId id="2147483663" r:id="rId5"/>
    <p:sldLayoutId id="2147483667" r:id="rId6"/>
    <p:sldLayoutId id="2147483650" r:id="rId7"/>
    <p:sldLayoutId id="2147483671" r:id="rId8"/>
    <p:sldLayoutId id="2147483672" r:id="rId9"/>
    <p:sldLayoutId id="2147483669" r:id="rId10"/>
    <p:sldLayoutId id="2147483664" r:id="rId11"/>
    <p:sldLayoutId id="2147483668" r:id="rId12"/>
    <p:sldLayoutId id="2147483666" r:id="rId13"/>
    <p:sldLayoutId id="2147483665" r:id="rId14"/>
    <p:sldLayoutId id="2147483673" r:id="rId15"/>
    <p:sldLayoutId id="2147483674" r:id="rId16"/>
    <p:sldLayoutId id="2147483651" r:id="rId17"/>
    <p:sldLayoutId id="2147483662"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b="1" i="0" kern="1200">
          <a:solidFill>
            <a:schemeClr val="tx1"/>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3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delhaize-be.site/"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verkeersboetes.be/" TargetMode="External"/><Relationship Id="rId2" Type="http://schemas.openxmlformats.org/officeDocument/2006/relationships/hyperlink" Target="mailto:federalepolitie@mail.be"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hyperlink" Target="http://delhaize-be.site/"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mailto:federalepolitie@gmail.be"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mailto:verdacht@safeonweb.be"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mailto:verdacht@safeonweb.be"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Safeonweb.be/" TargetMode="External"/><Relationship Id="rId2" Type="http://schemas.openxmlformats.org/officeDocument/2006/relationships/hyperlink" Target="http://www.safeonweb.be/" TargetMode="External"/><Relationship Id="rId1" Type="http://schemas.openxmlformats.org/officeDocument/2006/relationships/slideLayout" Target="../slideLayouts/slideLayout11.xml"/><Relationship Id="rId4" Type="http://schemas.openxmlformats.org/officeDocument/2006/relationships/hyperlink" Target="https://twitter.com/safeonweb_b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pngall.com/email-png/download/29710" TargetMode="External"/><Relationship Id="rId7" Type="http://schemas.openxmlformats.org/officeDocument/2006/relationships/hyperlink" Target="http://debiaonoldcomputers.blogspot.com/2012/11/leggere-sms-in-android.html" TargetMode="External"/><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de.wikipedia.org/wiki/Datei:WhatsApp.svg" TargetMode="External"/><Relationship Id="rId4" Type="http://schemas.openxmlformats.org/officeDocument/2006/relationships/image" Target="../media/image19.png"/><Relationship Id="rId9" Type="http://schemas.openxmlformats.org/officeDocument/2006/relationships/hyperlink" Target="https://commons.wikimedia.org/wiki/File:Font_Awesome_5_brands_facebook-messenger_color.sv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ctrTitle"/>
          </p:nvPr>
        </p:nvSpPr>
        <p:spPr/>
        <p:txBody>
          <a:bodyPr>
            <a:normAutofit/>
          </a:bodyPr>
          <a:lstStyle/>
          <a:p>
            <a:r>
              <a:rPr lang="en-US" sz="6000" dirty="0"/>
              <a:t>Phishing: ‘t zit in de details</a:t>
            </a:r>
            <a:endParaRPr lang="en-BE" b="1" dirty="0"/>
          </a:p>
        </p:txBody>
      </p:sp>
      <p:sp>
        <p:nvSpPr>
          <p:cNvPr id="3" name="Subtitle 2">
            <a:extLst>
              <a:ext uri="{FF2B5EF4-FFF2-40B4-BE49-F238E27FC236}">
                <a16:creationId xmlns:a16="http://schemas.microsoft.com/office/drawing/2014/main" id="{986BDB2C-CFEA-8DBC-8098-E56797B70454}"/>
              </a:ext>
            </a:extLst>
          </p:cNvPr>
          <p:cNvSpPr>
            <a:spLocks noGrp="1"/>
          </p:cNvSpPr>
          <p:nvPr>
            <p:ph type="subTitle" idx="1"/>
          </p:nvPr>
        </p:nvSpPr>
        <p:spPr/>
        <p:txBody>
          <a:bodyPr/>
          <a:lstStyle/>
          <a:p>
            <a:r>
              <a:rPr lang="nl-BE" dirty="0"/>
              <a:t>Alles wat je weten moet </a:t>
            </a:r>
          </a:p>
          <a:p>
            <a:r>
              <a:rPr lang="nl-BE" dirty="0"/>
              <a:t>om </a:t>
            </a:r>
            <a:r>
              <a:rPr lang="nl-BE" dirty="0" err="1"/>
              <a:t>phishers</a:t>
            </a:r>
            <a:r>
              <a:rPr lang="nl-BE" dirty="0"/>
              <a:t> te slim af te zijn</a:t>
            </a:r>
          </a:p>
          <a:p>
            <a:endParaRPr lang="fr-FR" dirty="0"/>
          </a:p>
        </p:txBody>
      </p:sp>
      <p:sp>
        <p:nvSpPr>
          <p:cNvPr id="4" name="TextBox 3">
            <a:extLst>
              <a:ext uri="{FF2B5EF4-FFF2-40B4-BE49-F238E27FC236}">
                <a16:creationId xmlns:a16="http://schemas.microsoft.com/office/drawing/2014/main" id="{210CC910-99E8-7902-EE20-9BA7979F2284}"/>
              </a:ext>
            </a:extLst>
          </p:cNvPr>
          <p:cNvSpPr txBox="1"/>
          <p:nvPr/>
        </p:nvSpPr>
        <p:spPr>
          <a:xfrm>
            <a:off x="7418895" y="4656841"/>
            <a:ext cx="4553146" cy="923330"/>
          </a:xfrm>
          <a:prstGeom prst="rect">
            <a:avLst/>
          </a:prstGeom>
          <a:noFill/>
        </p:spPr>
        <p:txBody>
          <a:bodyPr wrap="square" rtlCol="0">
            <a:spAutoFit/>
          </a:bodyPr>
          <a:lstStyle/>
          <a:p>
            <a:pPr algn="r"/>
            <a:r>
              <a:rPr lang="nl-BE"/>
              <a:t>Oktober 2023</a:t>
            </a:r>
          </a:p>
          <a:p>
            <a:pPr algn="r"/>
            <a:r>
              <a:rPr lang="nl-BE"/>
              <a:t>Een presentatie aangeboden door Safeonweb naar aanleiding van de campagne 2023</a:t>
            </a:r>
            <a:endParaRPr lang="nl-BE" dirty="0"/>
          </a:p>
        </p:txBody>
      </p:sp>
    </p:spTree>
    <p:extLst>
      <p:ext uri="{BB962C8B-B14F-4D97-AF65-F5344CB8AC3E}">
        <p14:creationId xmlns:p14="http://schemas.microsoft.com/office/powerpoint/2010/main" val="375915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95AF-5229-ADDF-8A16-07A148BF8FDB}"/>
              </a:ext>
            </a:extLst>
          </p:cNvPr>
          <p:cNvSpPr>
            <a:spLocks noGrp="1"/>
          </p:cNvSpPr>
          <p:nvPr>
            <p:ph type="title"/>
          </p:nvPr>
        </p:nvSpPr>
        <p:spPr/>
        <p:txBody>
          <a:bodyPr/>
          <a:lstStyle/>
          <a:p>
            <a:r>
              <a:rPr lang="nl-BE" dirty="0"/>
              <a:t>Win 250 € bij Delhaize</a:t>
            </a:r>
          </a:p>
        </p:txBody>
      </p:sp>
      <p:sp>
        <p:nvSpPr>
          <p:cNvPr id="3" name="Content Placeholder 2">
            <a:extLst>
              <a:ext uri="{FF2B5EF4-FFF2-40B4-BE49-F238E27FC236}">
                <a16:creationId xmlns:a16="http://schemas.microsoft.com/office/drawing/2014/main" id="{CE34448D-59E6-7AA8-CF80-6E58FB298603}"/>
              </a:ext>
            </a:extLst>
          </p:cNvPr>
          <p:cNvSpPr>
            <a:spLocks noGrp="1"/>
          </p:cNvSpPr>
          <p:nvPr>
            <p:ph idx="1"/>
          </p:nvPr>
        </p:nvSpPr>
        <p:spPr>
          <a:xfrm>
            <a:off x="838200" y="851770"/>
            <a:ext cx="10515600" cy="5294506"/>
          </a:xfrm>
        </p:spPr>
        <p:txBody>
          <a:bodyPr/>
          <a:lstStyle/>
          <a:p>
            <a:r>
              <a:rPr lang="nl-BE" sz="1600" b="1" dirty="0"/>
              <a:t>Wat is er verdacht aan dit WhatsApp-bericht?</a:t>
            </a:r>
          </a:p>
          <a:p>
            <a:pPr lvl="1"/>
            <a:r>
              <a:rPr lang="nl-BE" sz="1600" dirty="0"/>
              <a:t>De link naar de website (</a:t>
            </a:r>
            <a:r>
              <a:rPr lang="nl-BE" sz="1600" dirty="0">
                <a:hlinkClick r:id="rId2"/>
              </a:rPr>
              <a:t>http://delhaize-be.site</a:t>
            </a:r>
            <a:r>
              <a:rPr lang="nl-BE" sz="1600" dirty="0"/>
              <a:t>).</a:t>
            </a:r>
          </a:p>
          <a:p>
            <a:pPr lvl="1"/>
            <a:r>
              <a:rPr lang="nl-BE" sz="1600" dirty="0"/>
              <a:t>Delhaize stuurt deze promo via WhatsApp.</a:t>
            </a:r>
          </a:p>
          <a:p>
            <a:pPr lvl="1"/>
            <a:r>
              <a:rPr lang="nl-BE" sz="1600" dirty="0"/>
              <a:t>Er staat een hartje aan het einde van het bericht.</a:t>
            </a:r>
          </a:p>
          <a:p>
            <a:pPr lvl="1"/>
            <a:r>
              <a:rPr lang="nl-BE" sz="1600" dirty="0"/>
              <a:t>De promo is te mooi om waar te zijn.</a:t>
            </a:r>
          </a:p>
          <a:p>
            <a:pPr marL="0" indent="0">
              <a:buNone/>
            </a:pPr>
            <a:endParaRPr lang="nl-BE" dirty="0"/>
          </a:p>
        </p:txBody>
      </p:sp>
      <p:pic>
        <p:nvPicPr>
          <p:cNvPr id="5" name="Afbeelding 5">
            <a:extLst>
              <a:ext uri="{FF2B5EF4-FFF2-40B4-BE49-F238E27FC236}">
                <a16:creationId xmlns:a16="http://schemas.microsoft.com/office/drawing/2014/main" id="{81D6EE86-3C1B-490A-F5C1-FCC7D4E9621B}"/>
              </a:ext>
            </a:extLst>
          </p:cNvPr>
          <p:cNvPicPr>
            <a:picLocks noChangeAspect="1"/>
          </p:cNvPicPr>
          <p:nvPr/>
        </p:nvPicPr>
        <p:blipFill rotWithShape="1">
          <a:blip r:embed="rId3"/>
          <a:srcRect t="12206" b="1536"/>
          <a:stretch/>
        </p:blipFill>
        <p:spPr>
          <a:xfrm>
            <a:off x="5695612" y="1666622"/>
            <a:ext cx="3851166" cy="3695488"/>
          </a:xfrm>
          <a:prstGeom prst="rect">
            <a:avLst/>
          </a:prstGeom>
        </p:spPr>
      </p:pic>
    </p:spTree>
    <p:extLst>
      <p:ext uri="{BB962C8B-B14F-4D97-AF65-F5344CB8AC3E}">
        <p14:creationId xmlns:p14="http://schemas.microsoft.com/office/powerpoint/2010/main" val="304557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95AF-5229-ADDF-8A16-07A148BF8FDB}"/>
              </a:ext>
            </a:extLst>
          </p:cNvPr>
          <p:cNvSpPr>
            <a:spLocks noGrp="1"/>
          </p:cNvSpPr>
          <p:nvPr>
            <p:ph type="title"/>
          </p:nvPr>
        </p:nvSpPr>
        <p:spPr/>
        <p:txBody>
          <a:bodyPr/>
          <a:lstStyle/>
          <a:p>
            <a:r>
              <a:rPr lang="nl-BE" dirty="0" err="1"/>
              <a:t>Dpost</a:t>
            </a:r>
            <a:r>
              <a:rPr lang="nl-BE" dirty="0"/>
              <a:t> brengt vandaag een pakje</a:t>
            </a:r>
          </a:p>
        </p:txBody>
      </p:sp>
      <p:sp>
        <p:nvSpPr>
          <p:cNvPr id="7" name="TextBox 6">
            <a:extLst>
              <a:ext uri="{FF2B5EF4-FFF2-40B4-BE49-F238E27FC236}">
                <a16:creationId xmlns:a16="http://schemas.microsoft.com/office/drawing/2014/main" id="{48BD5E13-9FB0-117D-E966-9BB0D6C15852}"/>
              </a:ext>
            </a:extLst>
          </p:cNvPr>
          <p:cNvSpPr txBox="1"/>
          <p:nvPr/>
        </p:nvSpPr>
        <p:spPr>
          <a:xfrm>
            <a:off x="725864" y="1065229"/>
            <a:ext cx="6202837" cy="5632311"/>
          </a:xfrm>
          <a:prstGeom prst="rect">
            <a:avLst/>
          </a:prstGeom>
          <a:noFill/>
        </p:spPr>
        <p:txBody>
          <a:bodyPr wrap="square" rtlCol="0">
            <a:spAutoFit/>
          </a:bodyPr>
          <a:lstStyle/>
          <a:p>
            <a:r>
              <a:rPr lang="nl-BE" dirty="0">
                <a:latin typeface="Avenir Book" panose="02000503020000020003" pitchFamily="2" charset="0"/>
              </a:rPr>
              <a:t>Wat is er verdacht aan dit bericht?</a:t>
            </a:r>
          </a:p>
          <a:p>
            <a:pPr marL="742950" lvl="1" indent="-285750">
              <a:lnSpc>
                <a:spcPct val="150000"/>
              </a:lnSpc>
              <a:buFont typeface="Arial" panose="020B0604020202020204" pitchFamily="34" charset="0"/>
              <a:buChar char="•"/>
            </a:pPr>
            <a:r>
              <a:rPr lang="nl-BE" dirty="0">
                <a:latin typeface="Avenir Book" panose="02000503020000020003" pitchFamily="2" charset="0"/>
              </a:rPr>
              <a:t>Naam van de afzender klopt niet: </a:t>
            </a:r>
            <a:r>
              <a:rPr lang="nl-BE" dirty="0" err="1">
                <a:latin typeface="Avenir Book" panose="02000503020000020003" pitchFamily="2" charset="0"/>
              </a:rPr>
              <a:t>Dpost</a:t>
            </a:r>
            <a:r>
              <a:rPr lang="nl-BE" dirty="0">
                <a:latin typeface="Avenir Book" panose="02000503020000020003" pitchFamily="2" charset="0"/>
              </a:rPr>
              <a:t> in plaats van </a:t>
            </a:r>
            <a:r>
              <a:rPr lang="nl-BE" dirty="0" err="1">
                <a:latin typeface="Avenir Book" panose="02000503020000020003" pitchFamily="2" charset="0"/>
              </a:rPr>
              <a:t>Bpost</a:t>
            </a:r>
            <a:endParaRPr lang="nl-BE" dirty="0">
              <a:latin typeface="Avenir Book" panose="02000503020000020003" pitchFamily="2" charset="0"/>
            </a:endParaRPr>
          </a:p>
          <a:p>
            <a:pPr marL="742950" lvl="1" indent="-285750">
              <a:lnSpc>
                <a:spcPct val="150000"/>
              </a:lnSpc>
              <a:buFont typeface="Arial" panose="020B0604020202020204" pitchFamily="34" charset="0"/>
              <a:buChar char="•"/>
            </a:pPr>
            <a:r>
              <a:rPr lang="nl-BE" dirty="0">
                <a:latin typeface="Avenir Book" panose="02000503020000020003" pitchFamily="2" charset="0"/>
              </a:rPr>
              <a:t>De communicatie is onverwacht.</a:t>
            </a:r>
          </a:p>
          <a:p>
            <a:pPr marL="1200150" lvl="2" indent="-285750">
              <a:lnSpc>
                <a:spcPct val="150000"/>
              </a:lnSpc>
              <a:buFont typeface="Arial" panose="020B0604020202020204" pitchFamily="34" charset="0"/>
              <a:buChar char="•"/>
            </a:pPr>
            <a:r>
              <a:rPr lang="nl-BE" dirty="0">
                <a:latin typeface="Avenir Book" panose="02000503020000020003" pitchFamily="2" charset="0"/>
              </a:rPr>
              <a:t>Een professionele afzender zal steeds een officieel bedrijfsdomein gebruiken om e-mails te versturen. Controleer de afzender als je niet zeker bent van de authenticiteit van het bericht.</a:t>
            </a:r>
          </a:p>
          <a:p>
            <a:pPr marL="742950" lvl="1" indent="-285750">
              <a:lnSpc>
                <a:spcPct val="150000"/>
              </a:lnSpc>
              <a:buFont typeface="Arial" panose="020B0604020202020204" pitchFamily="34" charset="0"/>
              <a:buChar char="•"/>
            </a:pPr>
            <a:r>
              <a:rPr lang="nl-BE" dirty="0">
                <a:latin typeface="Avenir Book" panose="02000503020000020003" pitchFamily="2" charset="0"/>
              </a:rPr>
              <a:t>Onverwachte bijlagen in een e-mail van een professionele partij zijn steeds verdacht. </a:t>
            </a:r>
          </a:p>
          <a:p>
            <a:pPr marL="1200150" lvl="2" indent="-285750">
              <a:lnSpc>
                <a:spcPct val="150000"/>
              </a:lnSpc>
              <a:buFont typeface="Arial" panose="020B0604020202020204" pitchFamily="34" charset="0"/>
              <a:buChar char="•"/>
            </a:pPr>
            <a:r>
              <a:rPr lang="nl-BE" dirty="0">
                <a:latin typeface="Avenir Book" panose="02000503020000020003" pitchFamily="2" charset="0"/>
              </a:rPr>
              <a:t>De bijlage kan, als je hem opent, schade toebrengen aan je computer of je bestanden. </a:t>
            </a:r>
          </a:p>
          <a:p>
            <a:endParaRPr lang="nl-BE" dirty="0"/>
          </a:p>
        </p:txBody>
      </p:sp>
      <p:pic>
        <p:nvPicPr>
          <p:cNvPr id="3" name="Afbeelding 6">
            <a:extLst>
              <a:ext uri="{FF2B5EF4-FFF2-40B4-BE49-F238E27FC236}">
                <a16:creationId xmlns:a16="http://schemas.microsoft.com/office/drawing/2014/main" id="{0C80761C-BB44-D87F-BEDF-FEBD32A3A0DE}"/>
              </a:ext>
            </a:extLst>
          </p:cNvPr>
          <p:cNvPicPr>
            <a:picLocks noChangeAspect="1"/>
          </p:cNvPicPr>
          <p:nvPr/>
        </p:nvPicPr>
        <p:blipFill rotWithShape="1">
          <a:blip r:embed="rId2"/>
          <a:srcRect l="3110" t="2139" r="13339"/>
          <a:stretch/>
        </p:blipFill>
        <p:spPr>
          <a:xfrm>
            <a:off x="7161880" y="1562585"/>
            <a:ext cx="3818384" cy="3972931"/>
          </a:xfrm>
          <a:prstGeom prst="rect">
            <a:avLst/>
          </a:prstGeom>
        </p:spPr>
      </p:pic>
    </p:spTree>
    <p:extLst>
      <p:ext uri="{BB962C8B-B14F-4D97-AF65-F5344CB8AC3E}">
        <p14:creationId xmlns:p14="http://schemas.microsoft.com/office/powerpoint/2010/main" val="198368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95AF-5229-ADDF-8A16-07A148BF8FDB}"/>
              </a:ext>
            </a:extLst>
          </p:cNvPr>
          <p:cNvSpPr>
            <a:spLocks noGrp="1"/>
          </p:cNvSpPr>
          <p:nvPr>
            <p:ph type="title"/>
          </p:nvPr>
        </p:nvSpPr>
        <p:spPr/>
        <p:txBody>
          <a:bodyPr/>
          <a:lstStyle/>
          <a:p>
            <a:r>
              <a:rPr lang="nl-BE" dirty="0"/>
              <a:t>Uw nieuwe bankkaart </a:t>
            </a:r>
          </a:p>
        </p:txBody>
      </p:sp>
      <p:sp>
        <p:nvSpPr>
          <p:cNvPr id="7" name="TextBox 6">
            <a:extLst>
              <a:ext uri="{FF2B5EF4-FFF2-40B4-BE49-F238E27FC236}">
                <a16:creationId xmlns:a16="http://schemas.microsoft.com/office/drawing/2014/main" id="{48BD5E13-9FB0-117D-E966-9BB0D6C15852}"/>
              </a:ext>
            </a:extLst>
          </p:cNvPr>
          <p:cNvSpPr txBox="1"/>
          <p:nvPr/>
        </p:nvSpPr>
        <p:spPr>
          <a:xfrm>
            <a:off x="725864" y="1376313"/>
            <a:ext cx="5759777" cy="3554819"/>
          </a:xfrm>
          <a:prstGeom prst="rect">
            <a:avLst/>
          </a:prstGeom>
          <a:noFill/>
        </p:spPr>
        <p:txBody>
          <a:bodyPr wrap="square" rtlCol="0">
            <a:spAutoFit/>
          </a:bodyPr>
          <a:lstStyle/>
          <a:p>
            <a:r>
              <a:rPr lang="nl-BE" dirty="0">
                <a:latin typeface="Avenir Book" panose="02000503020000020003" pitchFamily="2" charset="0"/>
              </a:rPr>
              <a:t>Wat is er verdacht aan deze e-mail?</a:t>
            </a:r>
          </a:p>
          <a:p>
            <a:pPr marL="742950" lvl="1" indent="-285750">
              <a:lnSpc>
                <a:spcPct val="150000"/>
              </a:lnSpc>
              <a:buFont typeface="Arial" panose="020B0604020202020204" pitchFamily="34" charset="0"/>
              <a:buChar char="•"/>
            </a:pPr>
            <a:r>
              <a:rPr lang="nl-BE" dirty="0">
                <a:latin typeface="Avenir Book" panose="02000503020000020003" pitchFamily="2" charset="0"/>
              </a:rPr>
              <a:t>Je bent geen klant bij deze bank</a:t>
            </a:r>
          </a:p>
          <a:p>
            <a:pPr marL="742950" lvl="1" indent="-285750">
              <a:lnSpc>
                <a:spcPct val="150000"/>
              </a:lnSpc>
              <a:buFont typeface="Arial" panose="020B0604020202020204" pitchFamily="34" charset="0"/>
              <a:buChar char="•"/>
            </a:pPr>
            <a:r>
              <a:rPr lang="nl-BE" dirty="0">
                <a:latin typeface="Avenir Book" panose="02000503020000020003" pitchFamily="2" charset="0"/>
              </a:rPr>
              <a:t>De omschrijving ‘eenmalige actie’</a:t>
            </a:r>
          </a:p>
          <a:p>
            <a:pPr marL="742950" lvl="1" indent="-285750">
              <a:lnSpc>
                <a:spcPct val="150000"/>
              </a:lnSpc>
              <a:buFont typeface="Arial" panose="020B0604020202020204" pitchFamily="34" charset="0"/>
              <a:buChar char="•"/>
            </a:pPr>
            <a:r>
              <a:rPr lang="nl-BE" dirty="0">
                <a:latin typeface="Avenir Book" panose="02000503020000020003" pitchFamily="2" charset="0"/>
              </a:rPr>
              <a:t>Het domein van het e-mailadres (@vnnabsbns.com).</a:t>
            </a:r>
          </a:p>
          <a:p>
            <a:pPr marL="742950" lvl="1" indent="-285750">
              <a:lnSpc>
                <a:spcPct val="150000"/>
              </a:lnSpc>
              <a:buFont typeface="Arial" panose="020B0604020202020204" pitchFamily="34" charset="0"/>
              <a:buChar char="•"/>
            </a:pPr>
            <a:r>
              <a:rPr lang="nl-BE" dirty="0">
                <a:latin typeface="Avenir Book" panose="02000503020000020003" pitchFamily="2" charset="0"/>
              </a:rPr>
              <a:t>Het taalgebruik in de e-mail is opdringerig</a:t>
            </a:r>
          </a:p>
          <a:p>
            <a:pPr marL="742950" lvl="1" indent="-285750">
              <a:lnSpc>
                <a:spcPct val="150000"/>
              </a:lnSpc>
              <a:buFont typeface="Arial" panose="020B0604020202020204" pitchFamily="34" charset="0"/>
              <a:buChar char="•"/>
            </a:pPr>
            <a:r>
              <a:rPr lang="nl-BE" dirty="0">
                <a:latin typeface="Avenir Book" panose="02000503020000020003" pitchFamily="2" charset="0"/>
              </a:rPr>
              <a:t>De e-mail werd aangeduid met ‘</a:t>
            </a:r>
            <a:r>
              <a:rPr lang="nl-BE" dirty="0" err="1">
                <a:latin typeface="Avenir Book" panose="02000503020000020003" pitchFamily="2" charset="0"/>
              </a:rPr>
              <a:t>importance</a:t>
            </a:r>
            <a:r>
              <a:rPr lang="nl-BE" dirty="0">
                <a:latin typeface="Avenir Book" panose="02000503020000020003" pitchFamily="2" charset="0"/>
              </a:rPr>
              <a:t>: high’</a:t>
            </a:r>
          </a:p>
          <a:p>
            <a:endParaRPr lang="nl-BE" dirty="0"/>
          </a:p>
        </p:txBody>
      </p:sp>
      <p:pic>
        <p:nvPicPr>
          <p:cNvPr id="4" name="Afbeelding 5">
            <a:extLst>
              <a:ext uri="{FF2B5EF4-FFF2-40B4-BE49-F238E27FC236}">
                <a16:creationId xmlns:a16="http://schemas.microsoft.com/office/drawing/2014/main" id="{9AB2726F-D263-C8AD-2F07-AF1F511E8731}"/>
              </a:ext>
            </a:extLst>
          </p:cNvPr>
          <p:cNvPicPr>
            <a:picLocks noChangeAspect="1"/>
          </p:cNvPicPr>
          <p:nvPr/>
        </p:nvPicPr>
        <p:blipFill rotWithShape="1">
          <a:blip r:embed="rId2"/>
          <a:srcRect l="4130" r="15829" b="8073"/>
          <a:stretch/>
        </p:blipFill>
        <p:spPr>
          <a:xfrm>
            <a:off x="6723434" y="1183599"/>
            <a:ext cx="3682752" cy="4229592"/>
          </a:xfrm>
          <a:prstGeom prst="rect">
            <a:avLst/>
          </a:prstGeom>
        </p:spPr>
      </p:pic>
    </p:spTree>
    <p:extLst>
      <p:ext uri="{BB962C8B-B14F-4D97-AF65-F5344CB8AC3E}">
        <p14:creationId xmlns:p14="http://schemas.microsoft.com/office/powerpoint/2010/main" val="3271610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95AF-5229-ADDF-8A16-07A148BF8FDB}"/>
              </a:ext>
            </a:extLst>
          </p:cNvPr>
          <p:cNvSpPr>
            <a:spLocks noGrp="1"/>
          </p:cNvSpPr>
          <p:nvPr>
            <p:ph type="title"/>
          </p:nvPr>
        </p:nvSpPr>
        <p:spPr/>
        <p:txBody>
          <a:bodyPr/>
          <a:lstStyle/>
          <a:p>
            <a:r>
              <a:rPr lang="nl-BE" dirty="0"/>
              <a:t>Foto’s al gezien?</a:t>
            </a:r>
          </a:p>
        </p:txBody>
      </p:sp>
      <p:sp>
        <p:nvSpPr>
          <p:cNvPr id="7" name="TextBox 6">
            <a:extLst>
              <a:ext uri="{FF2B5EF4-FFF2-40B4-BE49-F238E27FC236}">
                <a16:creationId xmlns:a16="http://schemas.microsoft.com/office/drawing/2014/main" id="{48BD5E13-9FB0-117D-E966-9BB0D6C15852}"/>
              </a:ext>
            </a:extLst>
          </p:cNvPr>
          <p:cNvSpPr txBox="1"/>
          <p:nvPr/>
        </p:nvSpPr>
        <p:spPr>
          <a:xfrm>
            <a:off x="725864" y="1376313"/>
            <a:ext cx="6561056" cy="4801314"/>
          </a:xfrm>
          <a:prstGeom prst="rect">
            <a:avLst/>
          </a:prstGeom>
          <a:noFill/>
        </p:spPr>
        <p:txBody>
          <a:bodyPr wrap="square" rtlCol="0">
            <a:spAutoFit/>
          </a:bodyPr>
          <a:lstStyle/>
          <a:p>
            <a:r>
              <a:rPr lang="nl-BE" dirty="0">
                <a:latin typeface="Avenir Book" panose="02000503020000020003" pitchFamily="2" charset="0"/>
              </a:rPr>
              <a:t>Wat is er verdacht aan dit bericht?</a:t>
            </a:r>
          </a:p>
          <a:p>
            <a:pPr marL="742950" lvl="1" indent="-285750">
              <a:lnSpc>
                <a:spcPct val="150000"/>
              </a:lnSpc>
              <a:buFont typeface="Arial" panose="020B0604020202020204" pitchFamily="34" charset="0"/>
              <a:buChar char="•"/>
            </a:pPr>
            <a:r>
              <a:rPr lang="nl-BE" dirty="0">
                <a:latin typeface="Avenir Book" panose="02000503020000020003" pitchFamily="2" charset="0"/>
              </a:rPr>
              <a:t>Aanspreking met ‘Hallo iedereen’ </a:t>
            </a:r>
          </a:p>
          <a:p>
            <a:pPr marL="1200150" lvl="2" indent="-285750">
              <a:lnSpc>
                <a:spcPct val="150000"/>
              </a:lnSpc>
              <a:buFont typeface="Arial" panose="020B0604020202020204" pitchFamily="34" charset="0"/>
              <a:buChar char="•"/>
            </a:pPr>
            <a:r>
              <a:rPr lang="nl-BE" dirty="0">
                <a:latin typeface="Avenir Book" panose="02000503020000020003" pitchFamily="2" charset="0"/>
              </a:rPr>
              <a:t>Vaak worden gehackte profielen gebruikt om grote netwerken te bereiken. Een algemene aanspreking naar je volledige netwerk is hier een rode vlag.</a:t>
            </a:r>
          </a:p>
          <a:p>
            <a:pPr marL="742950" lvl="1" indent="-285750">
              <a:lnSpc>
                <a:spcPct val="150000"/>
              </a:lnSpc>
              <a:buFont typeface="Arial" panose="020B0604020202020204" pitchFamily="34" charset="0"/>
              <a:buChar char="•"/>
            </a:pPr>
            <a:r>
              <a:rPr lang="nl-BE" dirty="0">
                <a:latin typeface="Avenir Book" panose="02000503020000020003" pitchFamily="2" charset="0"/>
              </a:rPr>
              <a:t>Je moet eerst inloggen om de beelden te kunnen zien.</a:t>
            </a:r>
          </a:p>
          <a:p>
            <a:pPr marL="1200150" lvl="2" indent="-285750">
              <a:lnSpc>
                <a:spcPct val="150000"/>
              </a:lnSpc>
              <a:buFont typeface="Arial" panose="020B0604020202020204" pitchFamily="34" charset="0"/>
              <a:buChar char="•"/>
            </a:pPr>
            <a:r>
              <a:rPr lang="nl-BE" dirty="0">
                <a:latin typeface="Avenir Book" panose="02000503020000020003" pitchFamily="2" charset="0"/>
              </a:rPr>
              <a:t>Vrienden die onderling foto’s delen, maken zelden gebruik van fotoplatformen met een login.</a:t>
            </a:r>
          </a:p>
          <a:p>
            <a:pPr marL="742950" lvl="1" indent="-285750">
              <a:lnSpc>
                <a:spcPct val="150000"/>
              </a:lnSpc>
              <a:buFont typeface="Arial" panose="020B0604020202020204" pitchFamily="34" charset="0"/>
              <a:buChar char="•"/>
            </a:pPr>
            <a:r>
              <a:rPr lang="nl-BE" dirty="0">
                <a:latin typeface="Avenir Book" panose="02000503020000020003" pitchFamily="2" charset="0"/>
              </a:rPr>
              <a:t>De link van de website (http://tinyurl.com/verkeersongeval88).</a:t>
            </a:r>
          </a:p>
          <a:p>
            <a:endParaRPr lang="nl-BE" dirty="0"/>
          </a:p>
        </p:txBody>
      </p:sp>
      <p:pic>
        <p:nvPicPr>
          <p:cNvPr id="3" name="Afbeelding 7">
            <a:extLst>
              <a:ext uri="{FF2B5EF4-FFF2-40B4-BE49-F238E27FC236}">
                <a16:creationId xmlns:a16="http://schemas.microsoft.com/office/drawing/2014/main" id="{FEAD2F38-A9AC-9D17-50C0-ED6AEC186C7A}"/>
              </a:ext>
            </a:extLst>
          </p:cNvPr>
          <p:cNvPicPr>
            <a:picLocks noChangeAspect="1"/>
          </p:cNvPicPr>
          <p:nvPr/>
        </p:nvPicPr>
        <p:blipFill>
          <a:blip r:embed="rId2"/>
          <a:stretch>
            <a:fillRect/>
          </a:stretch>
        </p:blipFill>
        <p:spPr>
          <a:xfrm>
            <a:off x="7664503" y="2238363"/>
            <a:ext cx="4070328" cy="2664296"/>
          </a:xfrm>
          <a:prstGeom prst="rect">
            <a:avLst/>
          </a:prstGeom>
        </p:spPr>
      </p:pic>
    </p:spTree>
    <p:extLst>
      <p:ext uri="{BB962C8B-B14F-4D97-AF65-F5344CB8AC3E}">
        <p14:creationId xmlns:p14="http://schemas.microsoft.com/office/powerpoint/2010/main" val="123732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EEBD-CDE9-FB32-0D08-4C6EAC17FFD6}"/>
              </a:ext>
            </a:extLst>
          </p:cNvPr>
          <p:cNvSpPr>
            <a:spLocks noGrp="1"/>
          </p:cNvSpPr>
          <p:nvPr>
            <p:ph type="title"/>
          </p:nvPr>
        </p:nvSpPr>
        <p:spPr/>
        <p:txBody>
          <a:bodyPr/>
          <a:lstStyle/>
          <a:p>
            <a:r>
              <a:rPr lang="nl-BE" dirty="0"/>
              <a:t>Boete gekregen?</a:t>
            </a:r>
          </a:p>
        </p:txBody>
      </p:sp>
      <p:sp>
        <p:nvSpPr>
          <p:cNvPr id="3" name="Content Placeholder 2">
            <a:extLst>
              <a:ext uri="{FF2B5EF4-FFF2-40B4-BE49-F238E27FC236}">
                <a16:creationId xmlns:a16="http://schemas.microsoft.com/office/drawing/2014/main" id="{A535B6F9-02A8-AD75-AD5A-65FB83F19EE3}"/>
              </a:ext>
            </a:extLst>
          </p:cNvPr>
          <p:cNvSpPr>
            <a:spLocks noGrp="1"/>
          </p:cNvSpPr>
          <p:nvPr>
            <p:ph idx="1"/>
          </p:nvPr>
        </p:nvSpPr>
        <p:spPr/>
        <p:txBody>
          <a:bodyPr/>
          <a:lstStyle/>
          <a:p>
            <a:r>
              <a:rPr lang="nl-BE" sz="1600" b="1" dirty="0"/>
              <a:t>Wat is er verdacht aan dit bericht?</a:t>
            </a:r>
          </a:p>
          <a:p>
            <a:pPr lvl="1"/>
            <a:r>
              <a:rPr lang="nl-BE" sz="1600" dirty="0"/>
              <a:t>Je wordt niet aangesproken met je naam.</a:t>
            </a:r>
          </a:p>
          <a:p>
            <a:pPr lvl="1"/>
            <a:r>
              <a:rPr lang="nl-BE" sz="1600" dirty="0"/>
              <a:t>De boete werd per e-mail verstuurd.</a:t>
            </a:r>
          </a:p>
          <a:p>
            <a:pPr lvl="1"/>
            <a:r>
              <a:rPr lang="nl-BE" sz="1600" dirty="0"/>
              <a:t>Het e-mailadres van de afzender (</a:t>
            </a:r>
            <a:r>
              <a:rPr lang="nl-BE" sz="1600" dirty="0">
                <a:hlinkClick r:id="rId2"/>
              </a:rPr>
              <a:t>federalepolitie@mail.be</a:t>
            </a:r>
            <a:r>
              <a:rPr lang="nl-BE" sz="1600" dirty="0"/>
              <a:t>).</a:t>
            </a:r>
          </a:p>
          <a:p>
            <a:pPr lvl="1"/>
            <a:r>
              <a:rPr lang="nl-BE" sz="1600" dirty="0"/>
              <a:t>Betaling van boetes gebeurt niet via een bancontact- of mister cash-pagina. Een boete kan je wel betalen via </a:t>
            </a:r>
            <a:r>
              <a:rPr lang="nl-BE" sz="1600" dirty="0">
                <a:hlinkClick r:id="rId3"/>
              </a:rPr>
              <a:t>https://www.verkeersboetes.be/</a:t>
            </a:r>
            <a:r>
              <a:rPr lang="nl-BE" sz="1600" dirty="0"/>
              <a:t> </a:t>
            </a:r>
          </a:p>
          <a:p>
            <a:pPr lvl="1"/>
            <a:r>
              <a:rPr lang="nl-BE" sz="1600" dirty="0"/>
              <a:t>De subjectline is te direct en te dwingend voor een e-mail van de politie.</a:t>
            </a:r>
          </a:p>
          <a:p>
            <a:endParaRPr lang="nl-BE" dirty="0"/>
          </a:p>
        </p:txBody>
      </p:sp>
      <p:pic>
        <p:nvPicPr>
          <p:cNvPr id="5" name="Afbeelding 5">
            <a:extLst>
              <a:ext uri="{FF2B5EF4-FFF2-40B4-BE49-F238E27FC236}">
                <a16:creationId xmlns:a16="http://schemas.microsoft.com/office/drawing/2014/main" id="{2B7A5AF2-C616-F9A3-26DE-5E4FD8C5AE00}"/>
              </a:ext>
            </a:extLst>
          </p:cNvPr>
          <p:cNvPicPr>
            <a:picLocks noChangeAspect="1"/>
          </p:cNvPicPr>
          <p:nvPr/>
        </p:nvPicPr>
        <p:blipFill>
          <a:blip r:embed="rId4"/>
          <a:stretch>
            <a:fillRect/>
          </a:stretch>
        </p:blipFill>
        <p:spPr>
          <a:xfrm>
            <a:off x="5984214" y="-1"/>
            <a:ext cx="4242817" cy="6858000"/>
          </a:xfrm>
          <a:prstGeom prst="rect">
            <a:avLst/>
          </a:prstGeom>
        </p:spPr>
      </p:pic>
    </p:spTree>
    <p:extLst>
      <p:ext uri="{BB962C8B-B14F-4D97-AF65-F5344CB8AC3E}">
        <p14:creationId xmlns:p14="http://schemas.microsoft.com/office/powerpoint/2010/main" val="4131400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light bulbs&#10;&#10;Description automatically generated">
            <a:extLst>
              <a:ext uri="{FF2B5EF4-FFF2-40B4-BE49-F238E27FC236}">
                <a16:creationId xmlns:a16="http://schemas.microsoft.com/office/drawing/2014/main" id="{977568BB-CCE3-9CED-0E3D-254E370A5A26}"/>
              </a:ext>
            </a:extLst>
          </p:cNvPr>
          <p:cNvPicPr>
            <a:picLocks noGrp="1" noChangeAspect="1"/>
          </p:cNvPicPr>
          <p:nvPr>
            <p:ph idx="1"/>
          </p:nvPr>
        </p:nvPicPr>
        <p:blipFill rotWithShape="1">
          <a:blip r:embed="rId2"/>
          <a:srcRect l="29848" t="9537"/>
          <a:stretch/>
        </p:blipFill>
        <p:spPr>
          <a:xfrm>
            <a:off x="6096000" y="549274"/>
            <a:ext cx="5387814" cy="5210175"/>
          </a:xfrm>
        </p:spPr>
      </p:pic>
      <p:sp>
        <p:nvSpPr>
          <p:cNvPr id="4" name="Text Placeholder 3">
            <a:extLst>
              <a:ext uri="{FF2B5EF4-FFF2-40B4-BE49-F238E27FC236}">
                <a16:creationId xmlns:a16="http://schemas.microsoft.com/office/drawing/2014/main" id="{95EA0E7A-CDC6-BE4B-88A3-2DAA53BC808E}"/>
              </a:ext>
            </a:extLst>
          </p:cNvPr>
          <p:cNvSpPr>
            <a:spLocks noGrp="1"/>
          </p:cNvSpPr>
          <p:nvPr>
            <p:ph type="body" sz="quarter" idx="10"/>
          </p:nvPr>
        </p:nvSpPr>
        <p:spPr/>
        <p:txBody>
          <a:bodyPr/>
          <a:lstStyle/>
          <a:p>
            <a:r>
              <a:rPr lang="en-US" sz="6000" kern="1200" dirty="0" err="1">
                <a:latin typeface="+mj-lt"/>
                <a:ea typeface="+mj-ea"/>
                <a:cs typeface="+mj-cs"/>
              </a:rPr>
              <a:t>Enkele</a:t>
            </a:r>
            <a:r>
              <a:rPr lang="en-US" sz="6000" kern="1200" dirty="0">
                <a:latin typeface="+mj-lt"/>
                <a:ea typeface="+mj-ea"/>
                <a:cs typeface="+mj-cs"/>
              </a:rPr>
              <a:t> tips</a:t>
            </a:r>
            <a:endParaRPr lang="nl-BE" dirty="0"/>
          </a:p>
        </p:txBody>
      </p:sp>
    </p:spTree>
    <p:extLst>
      <p:ext uri="{BB962C8B-B14F-4D97-AF65-F5344CB8AC3E}">
        <p14:creationId xmlns:p14="http://schemas.microsoft.com/office/powerpoint/2010/main" val="140949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Tip : lees de URL</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dirty="0">
                <a:latin typeface="Avenir Book" panose="02000503020000020003" pitchFamily="2" charset="0"/>
              </a:rPr>
              <a:t>Controleer altijd de URL en de domeinnaam van links alvorens erop te klikken. </a:t>
            </a:r>
          </a:p>
          <a:p>
            <a:pPr marL="742950" lvl="1" indent="-285750">
              <a:lnSpc>
                <a:spcPct val="150000"/>
              </a:lnSpc>
              <a:buFont typeface="Arial" panose="020B0604020202020204" pitchFamily="34" charset="0"/>
              <a:buChar char="•"/>
            </a:pPr>
            <a:r>
              <a:rPr lang="nl-BE" dirty="0">
                <a:latin typeface="Avenir Book" panose="02000503020000020003" pitchFamily="2" charset="0"/>
              </a:rPr>
              <a:t>Je kan dit eenvoudig controleren door je cursor over de link te plaatsen zonder er op te klikken.</a:t>
            </a:r>
          </a:p>
          <a:p>
            <a:pPr marL="285750" indent="-285750">
              <a:lnSpc>
                <a:spcPct val="150000"/>
              </a:lnSpc>
              <a:buFont typeface="Arial" panose="020B0604020202020204" pitchFamily="34" charset="0"/>
              <a:buChar char="•"/>
            </a:pPr>
            <a:r>
              <a:rPr lang="nl-BE" dirty="0">
                <a:latin typeface="Avenir Book" panose="02000503020000020003" pitchFamily="2" charset="0"/>
              </a:rPr>
              <a:t>Een domein is het woord dat net voor .</a:t>
            </a:r>
            <a:r>
              <a:rPr lang="nl-BE" dirty="0" err="1">
                <a:latin typeface="Avenir Book" panose="02000503020000020003" pitchFamily="2" charset="0"/>
              </a:rPr>
              <a:t>be</a:t>
            </a:r>
            <a:r>
              <a:rPr lang="nl-BE" dirty="0">
                <a:latin typeface="Avenir Book" panose="02000503020000020003" pitchFamily="2" charset="0"/>
              </a:rPr>
              <a:t>, .com . </a:t>
            </a:r>
            <a:r>
              <a:rPr lang="nl-BE" dirty="0" err="1">
                <a:latin typeface="Avenir Book" panose="02000503020000020003" pitchFamily="2" charset="0"/>
              </a:rPr>
              <a:t>org</a:t>
            </a:r>
            <a:r>
              <a:rPr lang="nl-BE" dirty="0">
                <a:latin typeface="Avenir Book" panose="02000503020000020003" pitchFamily="2" charset="0"/>
              </a:rPr>
              <a:t>… staat,</a:t>
            </a:r>
            <a:r>
              <a:rPr lang="nl-BE" dirty="0">
                <a:latin typeface="Avenir Book" panose="02000503020000020003" pitchFamily="2" charset="0"/>
                <a:hlinkClick r:id="rId2">
                  <a:extLst>
                    <a:ext uri="{A12FA001-AC4F-418D-AE19-62706E023703}">
                      <ahyp:hlinkClr xmlns:ahyp="http://schemas.microsoft.com/office/drawing/2018/hyperlinkcolor" val="tx"/>
                    </a:ext>
                  </a:extLst>
                </a:hlinkClick>
              </a:rPr>
              <a:t> </a:t>
            </a:r>
          </a:p>
          <a:p>
            <a:pPr marL="742950" lvl="1" indent="-285750">
              <a:lnSpc>
                <a:spcPct val="150000"/>
              </a:lnSpc>
              <a:buFont typeface="Arial" panose="020B0604020202020204" pitchFamily="34" charset="0"/>
              <a:buChar char="•"/>
            </a:pPr>
            <a:r>
              <a:rPr lang="nl-BE" dirty="0" err="1">
                <a:latin typeface="Avenir Book" panose="02000503020000020003" pitchFamily="2" charset="0"/>
                <a:hlinkClick r:id="rId2">
                  <a:extLst>
                    <a:ext uri="{A12FA001-AC4F-418D-AE19-62706E023703}">
                      <ahyp:hlinkClr xmlns:ahyp="http://schemas.microsoft.com/office/drawing/2018/hyperlinkcolor" val="tx"/>
                    </a:ext>
                  </a:extLst>
                </a:hlinkClick>
              </a:rPr>
              <a:t>delhaize-be.site</a:t>
            </a:r>
            <a:r>
              <a:rPr lang="nl-BE" dirty="0">
                <a:latin typeface="Avenir Book" panose="02000503020000020003" pitchFamily="2" charset="0"/>
              </a:rPr>
              <a:t> is geen domein van Delhaize. Achteraan zou je delhaize.be moeten zien.</a:t>
            </a:r>
          </a:p>
          <a:p>
            <a:pPr marL="285750" indent="-285750">
              <a:lnSpc>
                <a:spcPct val="150000"/>
              </a:lnSpc>
              <a:buFont typeface="Arial" panose="020B0604020202020204" pitchFamily="34" charset="0"/>
              <a:buChar char="•"/>
            </a:pPr>
            <a:r>
              <a:rPr lang="nl-BE" dirty="0">
                <a:latin typeface="Avenir Book" panose="02000503020000020003" pitchFamily="2" charset="0"/>
              </a:rPr>
              <a:t>http:// is minder veilig dan https:// (maar pas op: oplichters kunnen ook </a:t>
            </a:r>
            <a:r>
              <a:rPr lang="nl-BE" dirty="0" err="1">
                <a:latin typeface="Avenir Book" panose="02000503020000020003" pitchFamily="2" charset="0"/>
              </a:rPr>
              <a:t>https</a:t>
            </a:r>
            <a:r>
              <a:rPr lang="nl-BE" dirty="0">
                <a:latin typeface="Avenir Book" panose="02000503020000020003" pitchFamily="2" charset="0"/>
              </a:rPr>
              <a:t> gebruiken)</a:t>
            </a:r>
          </a:p>
          <a:p>
            <a:endParaRPr lang="nl-BE" dirty="0"/>
          </a:p>
        </p:txBody>
      </p:sp>
    </p:spTree>
    <p:extLst>
      <p:ext uri="{BB962C8B-B14F-4D97-AF65-F5344CB8AC3E}">
        <p14:creationId xmlns:p14="http://schemas.microsoft.com/office/powerpoint/2010/main" val="186199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Tip :  controleer de afzender</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2542363"/>
          </a:xfrm>
          <a:prstGeom prst="rect">
            <a:avLst/>
          </a:prstGeom>
          <a:noFill/>
        </p:spPr>
        <p:txBody>
          <a:bodyPr wrap="square" rtlCol="0">
            <a:spAutoFit/>
          </a:bodyPr>
          <a:lstStyle/>
          <a:p>
            <a:pPr>
              <a:lnSpc>
                <a:spcPct val="150000"/>
              </a:lnSpc>
            </a:pPr>
            <a:r>
              <a:rPr lang="nl-BE" dirty="0">
                <a:latin typeface="Avenir Book" panose="02000503020000020003" pitchFamily="2" charset="0"/>
              </a:rPr>
              <a:t>Is het domein van het e-mailadres raar? </a:t>
            </a:r>
          </a:p>
          <a:p>
            <a:pPr marL="742950" lvl="1" indent="-285750">
              <a:lnSpc>
                <a:spcPct val="150000"/>
              </a:lnSpc>
              <a:buFont typeface="Arial" panose="020B0604020202020204" pitchFamily="34" charset="0"/>
              <a:buChar char="•"/>
            </a:pPr>
            <a:r>
              <a:rPr lang="nl-BE" dirty="0">
                <a:latin typeface="Avenir Book" panose="02000503020000020003" pitchFamily="2" charset="0"/>
              </a:rPr>
              <a:t>@xyz542.be is een vreemde domeinnaam</a:t>
            </a:r>
          </a:p>
          <a:p>
            <a:pPr marL="742950" lvl="1" indent="-285750">
              <a:lnSpc>
                <a:spcPct val="150000"/>
              </a:lnSpc>
              <a:buFont typeface="Arial" panose="020B0604020202020204" pitchFamily="34" charset="0"/>
              <a:buChar char="•"/>
            </a:pPr>
            <a:r>
              <a:rPr lang="nl-BE" dirty="0">
                <a:latin typeface="Avenir Book" panose="02000503020000020003" pitchFamily="2" charset="0"/>
                <a:hlinkClick r:id="rId2">
                  <a:extLst>
                    <a:ext uri="{A12FA001-AC4F-418D-AE19-62706E023703}">
                      <ahyp:hlinkClr xmlns:ahyp="http://schemas.microsoft.com/office/drawing/2018/hyperlinkcolor" val="tx"/>
                    </a:ext>
                  </a:extLst>
                </a:hlinkClick>
              </a:rPr>
              <a:t>federalepolitie@gmail.be</a:t>
            </a:r>
            <a:r>
              <a:rPr lang="nl-BE" dirty="0">
                <a:latin typeface="Avenir Book" panose="02000503020000020003" pitchFamily="2" charset="0"/>
              </a:rPr>
              <a:t> : een officiële instantie of bedrijf gebruikt geen </a:t>
            </a:r>
            <a:r>
              <a:rPr lang="nl-BE" dirty="0" err="1">
                <a:latin typeface="Avenir Book" panose="02000503020000020003" pitchFamily="2" charset="0"/>
              </a:rPr>
              <a:t>gmail</a:t>
            </a:r>
            <a:r>
              <a:rPr lang="nl-BE" dirty="0">
                <a:latin typeface="Avenir Book" panose="02000503020000020003" pitchFamily="2" charset="0"/>
              </a:rPr>
              <a:t> of </a:t>
            </a:r>
            <a:r>
              <a:rPr lang="nl-BE" dirty="0" err="1">
                <a:latin typeface="Avenir Book" panose="02000503020000020003" pitchFamily="2" charset="0"/>
              </a:rPr>
              <a:t>Hotmail-adres</a:t>
            </a:r>
            <a:endParaRPr lang="nl-BE" dirty="0">
              <a:latin typeface="Avenir Book" panose="02000503020000020003" pitchFamily="2" charset="0"/>
            </a:endParaRPr>
          </a:p>
          <a:p>
            <a:pPr>
              <a:lnSpc>
                <a:spcPct val="150000"/>
              </a:lnSpc>
            </a:pPr>
            <a:r>
              <a:rPr lang="nl-BE" dirty="0">
                <a:latin typeface="Avenir Book" panose="02000503020000020003" pitchFamily="2" charset="0"/>
              </a:rPr>
              <a:t>Ken je de afzender niet? Of verwacht je er helemaal geen bericht van? Kijk maar beter uit.</a:t>
            </a:r>
          </a:p>
          <a:p>
            <a:pPr>
              <a:lnSpc>
                <a:spcPct val="150000"/>
              </a:lnSpc>
            </a:pPr>
            <a:endParaRPr lang="nl-BE" dirty="0"/>
          </a:p>
        </p:txBody>
      </p:sp>
    </p:spTree>
    <p:extLst>
      <p:ext uri="{BB962C8B-B14F-4D97-AF65-F5344CB8AC3E}">
        <p14:creationId xmlns:p14="http://schemas.microsoft.com/office/powerpoint/2010/main" val="3446059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Tip: let op het taalgebruik</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33804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dirty="0">
                <a:latin typeface="Avenir Book" panose="02000503020000020003" pitchFamily="2" charset="0"/>
              </a:rPr>
              <a:t>Is het taalgebruik opdringerig en dwingend?</a:t>
            </a:r>
          </a:p>
          <a:p>
            <a:pPr marL="742950" lvl="1" indent="-285750">
              <a:lnSpc>
                <a:spcPct val="150000"/>
              </a:lnSpc>
              <a:buFont typeface="Arial" panose="020B0604020202020204" pitchFamily="34" charset="0"/>
              <a:buChar char="•"/>
            </a:pPr>
            <a:r>
              <a:rPr lang="nl-BE" dirty="0">
                <a:latin typeface="Avenir Book" panose="02000503020000020003" pitchFamily="2" charset="0"/>
              </a:rPr>
              <a:t>Het taalgebruik van een professionele partij zal nooit opdringerig zijn. </a:t>
            </a:r>
          </a:p>
          <a:p>
            <a:pPr marL="742950" lvl="1" indent="-285750">
              <a:lnSpc>
                <a:spcPct val="150000"/>
              </a:lnSpc>
              <a:buFont typeface="Arial" panose="020B0604020202020204" pitchFamily="34" charset="0"/>
              <a:buChar char="•"/>
            </a:pPr>
            <a:r>
              <a:rPr lang="nl-BE" dirty="0">
                <a:latin typeface="Avenir Book" panose="02000503020000020003" pitchFamily="2" charset="0"/>
              </a:rPr>
              <a:t>Berichten naar klanten krijgen nooit de vermelding ‘</a:t>
            </a:r>
            <a:r>
              <a:rPr lang="nl-BE" dirty="0" err="1">
                <a:latin typeface="Avenir Book" panose="02000503020000020003" pitchFamily="2" charset="0"/>
              </a:rPr>
              <a:t>importance</a:t>
            </a:r>
            <a:r>
              <a:rPr lang="nl-BE" dirty="0">
                <a:latin typeface="Avenir Book" panose="02000503020000020003" pitchFamily="2" charset="0"/>
              </a:rPr>
              <a:t>: high’. Dit doen criminelen om je onder druk te zetten.</a:t>
            </a:r>
          </a:p>
          <a:p>
            <a:pPr marL="285750" indent="-285750">
              <a:lnSpc>
                <a:spcPct val="150000"/>
              </a:lnSpc>
              <a:buFont typeface="Arial" panose="020B0604020202020204" pitchFamily="34" charset="0"/>
              <a:buChar char="•"/>
            </a:pPr>
            <a:r>
              <a:rPr lang="nl-BE" dirty="0">
                <a:latin typeface="Avenir Book" panose="02000503020000020003" pitchFamily="2" charset="0"/>
              </a:rPr>
              <a:t>Maakt het bericht je echt nieuwsgierig? </a:t>
            </a:r>
          </a:p>
          <a:p>
            <a:pPr marL="742950" lvl="1" indent="-285750">
              <a:lnSpc>
                <a:spcPct val="150000"/>
              </a:lnSpc>
              <a:buFont typeface="Arial" panose="020B0604020202020204" pitchFamily="34" charset="0"/>
              <a:buChar char="•"/>
            </a:pPr>
            <a:r>
              <a:rPr lang="nl-BE" dirty="0">
                <a:latin typeface="Avenir Book" panose="02000503020000020003" pitchFamily="2" charset="0"/>
              </a:rPr>
              <a:t>Let dan zeker op want dit is een techniek van de fraudeur om je zeker te doen klikken. </a:t>
            </a:r>
          </a:p>
          <a:p>
            <a:pPr marL="285750" indent="-285750">
              <a:lnSpc>
                <a:spcPct val="150000"/>
              </a:lnSpc>
              <a:buFont typeface="Arial" panose="020B0604020202020204" pitchFamily="34" charset="0"/>
              <a:buChar char="•"/>
            </a:pPr>
            <a:r>
              <a:rPr lang="nl-BE" dirty="0">
                <a:latin typeface="Avenir Book" panose="02000503020000020003" pitchFamily="2" charset="0"/>
              </a:rPr>
              <a:t>Bevat het bericht veel schrijffouten? Dan is het bijna zeker </a:t>
            </a:r>
            <a:r>
              <a:rPr lang="nl-BE" dirty="0" err="1">
                <a:latin typeface="Avenir Book" panose="02000503020000020003" pitchFamily="2" charset="0"/>
              </a:rPr>
              <a:t>phishing</a:t>
            </a:r>
            <a:r>
              <a:rPr lang="nl-BE" dirty="0">
                <a:latin typeface="Avenir Book" panose="02000503020000020003" pitchFamily="2" charset="0"/>
              </a:rPr>
              <a:t>.</a:t>
            </a:r>
          </a:p>
          <a:p>
            <a:pPr>
              <a:lnSpc>
                <a:spcPct val="150000"/>
              </a:lnSpc>
            </a:pPr>
            <a:endParaRPr lang="fr-BE" dirty="0">
              <a:latin typeface="Avenir Book" panose="02000503020000020003" pitchFamily="2" charset="0"/>
            </a:endParaRPr>
          </a:p>
        </p:txBody>
      </p:sp>
    </p:spTree>
    <p:extLst>
      <p:ext uri="{BB962C8B-B14F-4D97-AF65-F5344CB8AC3E}">
        <p14:creationId xmlns:p14="http://schemas.microsoft.com/office/powerpoint/2010/main" val="3366337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sz="2400" dirty="0"/>
              <a:t>Tip: kijk uit met onverwachte berichten</a:t>
            </a:r>
            <a:endParaRPr lang="nl-BE" dirty="0"/>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2549416"/>
          </a:xfrm>
          <a:prstGeom prst="rect">
            <a:avLst/>
          </a:prstGeom>
          <a:noFill/>
        </p:spPr>
        <p:txBody>
          <a:bodyPr wrap="square" rtlCol="0">
            <a:spAutoFit/>
          </a:bodyPr>
          <a:lstStyle/>
          <a:p>
            <a:pPr>
              <a:lnSpc>
                <a:spcPct val="150000"/>
              </a:lnSpc>
            </a:pPr>
            <a:r>
              <a:rPr lang="nl-BE" dirty="0">
                <a:latin typeface="Avenir Book" panose="02000503020000020003" pitchFamily="2" charset="0"/>
              </a:rPr>
              <a:t>De communicatie is onverwacht? Wees dan op je hoede.</a:t>
            </a:r>
          </a:p>
          <a:p>
            <a:pPr marL="742950" lvl="1" indent="-285750">
              <a:lnSpc>
                <a:spcPct val="150000"/>
              </a:lnSpc>
              <a:buFont typeface="Arial" panose="020B0604020202020204" pitchFamily="34" charset="0"/>
              <a:buChar char="•"/>
            </a:pPr>
            <a:r>
              <a:rPr lang="nl-BE" dirty="0">
                <a:latin typeface="Avenir Book" panose="02000503020000020003" pitchFamily="2" charset="0"/>
              </a:rPr>
              <a:t>Heb je geen pakketje besteld? Dan is de kans onbestaande dat je een trackingcode of andere informatie rond een pakket toegestuurd krijgt. Ga dan ook niet in op e-mails die je verleiden om op links te klikken.</a:t>
            </a:r>
          </a:p>
          <a:p>
            <a:pPr marL="742950" lvl="1" indent="-285750">
              <a:lnSpc>
                <a:spcPct val="150000"/>
              </a:lnSpc>
              <a:buFont typeface="Arial" panose="020B0604020202020204" pitchFamily="34" charset="0"/>
              <a:buChar char="•"/>
            </a:pPr>
            <a:r>
              <a:rPr lang="nl-BE" dirty="0">
                <a:latin typeface="Avenir Book" panose="02000503020000020003" pitchFamily="2" charset="0"/>
              </a:rPr>
              <a:t>Hetzelfde geldt wanneer je een bericht krijgt van een bank of een leverancier waarvan je geen klant bent. </a:t>
            </a:r>
          </a:p>
        </p:txBody>
      </p:sp>
    </p:spTree>
    <p:extLst>
      <p:ext uri="{BB962C8B-B14F-4D97-AF65-F5344CB8AC3E}">
        <p14:creationId xmlns:p14="http://schemas.microsoft.com/office/powerpoint/2010/main" val="317993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title"/>
          </p:nvPr>
        </p:nvSpPr>
        <p:spPr/>
        <p:txBody>
          <a:bodyPr>
            <a:normAutofit/>
          </a:bodyPr>
          <a:lstStyle/>
          <a:p>
            <a:r>
              <a:rPr lang="nl-BE" b="1" dirty="0"/>
              <a:t>Het internet heeft veel voordelen</a:t>
            </a:r>
            <a:endParaRPr lang="en-BE" b="1" dirty="0"/>
          </a:p>
        </p:txBody>
      </p:sp>
      <p:sp>
        <p:nvSpPr>
          <p:cNvPr id="3" name="Subtitle 2">
            <a:extLst>
              <a:ext uri="{FF2B5EF4-FFF2-40B4-BE49-F238E27FC236}">
                <a16:creationId xmlns:a16="http://schemas.microsoft.com/office/drawing/2014/main" id="{986BDB2C-CFEA-8DBC-8098-E56797B70454}"/>
              </a:ext>
            </a:extLst>
          </p:cNvPr>
          <p:cNvSpPr>
            <a:spLocks noGrp="1"/>
          </p:cNvSpPr>
          <p:nvPr>
            <p:ph idx="1"/>
          </p:nvPr>
        </p:nvSpPr>
        <p:spPr/>
        <p:txBody>
          <a:bodyPr spcCol="720000">
            <a:normAutofit/>
          </a:bodyPr>
          <a:lstStyle/>
          <a:p>
            <a:pPr>
              <a:lnSpc>
                <a:spcPct val="110000"/>
              </a:lnSpc>
            </a:pPr>
            <a:r>
              <a:rPr lang="nl-BE" sz="1800" dirty="0"/>
              <a:t>Alle informatie altijd bij de hand:</a:t>
            </a:r>
          </a:p>
          <a:p>
            <a:pPr lvl="1">
              <a:lnSpc>
                <a:spcPct val="110000"/>
              </a:lnSpc>
            </a:pPr>
            <a:r>
              <a:rPr lang="nl-BE" sz="1800" dirty="0"/>
              <a:t>Openingsuren</a:t>
            </a:r>
          </a:p>
          <a:p>
            <a:pPr lvl="1">
              <a:lnSpc>
                <a:spcPct val="110000"/>
              </a:lnSpc>
            </a:pPr>
            <a:r>
              <a:rPr lang="nl-BE" sz="1800" dirty="0"/>
              <a:t>Weerbericht</a:t>
            </a:r>
          </a:p>
          <a:p>
            <a:pPr lvl="1">
              <a:lnSpc>
                <a:spcPct val="110000"/>
              </a:lnSpc>
            </a:pPr>
            <a:r>
              <a:rPr lang="nl-BE" sz="1800" dirty="0"/>
              <a:t>Wegbeschrijving</a:t>
            </a:r>
          </a:p>
          <a:p>
            <a:pPr lvl="1">
              <a:lnSpc>
                <a:spcPct val="110000"/>
              </a:lnSpc>
            </a:pPr>
            <a:endParaRPr lang="nl-BE" sz="1800" dirty="0"/>
          </a:p>
          <a:p>
            <a:pPr>
              <a:lnSpc>
                <a:spcPct val="110000"/>
              </a:lnSpc>
            </a:pPr>
            <a:r>
              <a:rPr lang="nl-BE" sz="1800" dirty="0"/>
              <a:t>Het is handig en snel:</a:t>
            </a:r>
          </a:p>
          <a:p>
            <a:pPr lvl="1">
              <a:lnSpc>
                <a:spcPct val="110000"/>
              </a:lnSpc>
            </a:pPr>
            <a:r>
              <a:rPr lang="nl-BE" sz="1800" dirty="0"/>
              <a:t>Bankzaken kan je digitaal regelen</a:t>
            </a:r>
          </a:p>
          <a:p>
            <a:pPr lvl="1">
              <a:lnSpc>
                <a:spcPct val="110000"/>
              </a:lnSpc>
            </a:pPr>
            <a:r>
              <a:rPr lang="nl-BE" sz="1800" dirty="0"/>
              <a:t>Niet aanschuiven in het gemeenteloket</a:t>
            </a:r>
          </a:p>
          <a:p>
            <a:pPr lvl="1">
              <a:lnSpc>
                <a:spcPct val="110000"/>
              </a:lnSpc>
            </a:pPr>
            <a:r>
              <a:rPr lang="nl-BE" sz="1800" dirty="0"/>
              <a:t>Geen boete bij de bib</a:t>
            </a:r>
          </a:p>
          <a:p>
            <a:pPr lvl="1">
              <a:lnSpc>
                <a:spcPct val="110000"/>
              </a:lnSpc>
            </a:pPr>
            <a:r>
              <a:rPr lang="nl-BE" sz="1800" dirty="0"/>
              <a:t>Dokter, tandarts, apotheker in een vingerknip</a:t>
            </a:r>
          </a:p>
          <a:p>
            <a:pPr lvl="1">
              <a:lnSpc>
                <a:spcPct val="110000"/>
              </a:lnSpc>
            </a:pPr>
            <a:endParaRPr lang="nl-BE" sz="1800" dirty="0"/>
          </a:p>
          <a:p>
            <a:pPr lvl="1">
              <a:lnSpc>
                <a:spcPct val="110000"/>
              </a:lnSpc>
            </a:pPr>
            <a:endParaRPr lang="nl-BE" sz="1800" dirty="0"/>
          </a:p>
          <a:p>
            <a:pPr lvl="1">
              <a:lnSpc>
                <a:spcPct val="110000"/>
              </a:lnSpc>
            </a:pPr>
            <a:endParaRPr lang="nl-BE" sz="1800" dirty="0"/>
          </a:p>
          <a:p>
            <a:pPr lvl="1">
              <a:lnSpc>
                <a:spcPct val="110000"/>
              </a:lnSpc>
            </a:pPr>
            <a:endParaRPr lang="nl-BE" sz="1800" dirty="0"/>
          </a:p>
          <a:p>
            <a:pPr>
              <a:lnSpc>
                <a:spcPct val="110000"/>
              </a:lnSpc>
            </a:pPr>
            <a:r>
              <a:rPr lang="nl-BE" sz="1800" dirty="0"/>
              <a:t>Je bent altijd met iedereen in contact:</a:t>
            </a:r>
          </a:p>
          <a:p>
            <a:pPr lvl="1">
              <a:lnSpc>
                <a:spcPct val="110000"/>
              </a:lnSpc>
            </a:pPr>
            <a:r>
              <a:rPr lang="nl-BE" sz="1800" dirty="0"/>
              <a:t>Familie en vrienden die ver weg wonen, zijn nu altijd een beetje dichtbij</a:t>
            </a:r>
          </a:p>
          <a:p>
            <a:pPr lvl="1">
              <a:lnSpc>
                <a:spcPct val="110000"/>
              </a:lnSpc>
            </a:pPr>
            <a:r>
              <a:rPr lang="nl-BE" sz="1800" dirty="0"/>
              <a:t>Snel afspreken om samen uit te gaan eten</a:t>
            </a:r>
          </a:p>
          <a:p>
            <a:pPr marL="0" indent="0">
              <a:buNone/>
            </a:pPr>
            <a:endParaRPr lang="en-GB"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701368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with curly hair shrugging her shoulders&#10;&#10;Description automatically generated">
            <a:extLst>
              <a:ext uri="{FF2B5EF4-FFF2-40B4-BE49-F238E27FC236}">
                <a16:creationId xmlns:a16="http://schemas.microsoft.com/office/drawing/2014/main" id="{FC763291-DD88-CA53-F7C2-7BFCCB5FE655}"/>
              </a:ext>
            </a:extLst>
          </p:cNvPr>
          <p:cNvPicPr>
            <a:picLocks noGrp="1" noChangeAspect="1"/>
          </p:cNvPicPr>
          <p:nvPr>
            <p:ph idx="1"/>
          </p:nvPr>
        </p:nvPicPr>
        <p:blipFill rotWithShape="1">
          <a:blip r:embed="rId2"/>
          <a:srcRect l="11755" r="9970"/>
          <a:stretch/>
        </p:blipFill>
        <p:spPr>
          <a:xfrm>
            <a:off x="719845" y="1067442"/>
            <a:ext cx="5545215" cy="4723116"/>
          </a:xfrm>
        </p:spPr>
      </p:pic>
      <p:sp>
        <p:nvSpPr>
          <p:cNvPr id="4" name="Text Placeholder 3">
            <a:extLst>
              <a:ext uri="{FF2B5EF4-FFF2-40B4-BE49-F238E27FC236}">
                <a16:creationId xmlns:a16="http://schemas.microsoft.com/office/drawing/2014/main" id="{6A5FA76A-FBC8-896B-34C0-29378B5394F1}"/>
              </a:ext>
            </a:extLst>
          </p:cNvPr>
          <p:cNvSpPr>
            <a:spLocks noGrp="1"/>
          </p:cNvSpPr>
          <p:nvPr>
            <p:ph type="body" sz="quarter" idx="10"/>
          </p:nvPr>
        </p:nvSpPr>
        <p:spPr/>
        <p:txBody>
          <a:bodyPr/>
          <a:lstStyle/>
          <a:p>
            <a:r>
              <a:rPr lang="en-US" sz="6000" kern="1200" dirty="0">
                <a:latin typeface="+mj-lt"/>
                <a:ea typeface="+mj-ea"/>
                <a:cs typeface="+mj-cs"/>
              </a:rPr>
              <a:t>Wat </a:t>
            </a:r>
            <a:r>
              <a:rPr lang="en-US" sz="6000" kern="1200" dirty="0" err="1">
                <a:latin typeface="+mj-lt"/>
                <a:ea typeface="+mj-ea"/>
                <a:cs typeface="+mj-cs"/>
              </a:rPr>
              <a:t>als</a:t>
            </a:r>
            <a:r>
              <a:rPr lang="en-US" sz="6000" kern="1200" dirty="0">
                <a:latin typeface="+mj-lt"/>
                <a:ea typeface="+mj-ea"/>
                <a:cs typeface="+mj-cs"/>
              </a:rPr>
              <a:t> je </a:t>
            </a:r>
            <a:r>
              <a:rPr lang="en-US" sz="6000" kern="1200" dirty="0" err="1">
                <a:latin typeface="+mj-lt"/>
                <a:ea typeface="+mj-ea"/>
                <a:cs typeface="+mj-cs"/>
              </a:rPr>
              <a:t>een</a:t>
            </a:r>
            <a:r>
              <a:rPr lang="en-US" sz="6000" kern="1200" dirty="0">
                <a:latin typeface="+mj-lt"/>
                <a:ea typeface="+mj-ea"/>
                <a:cs typeface="+mj-cs"/>
              </a:rPr>
              <a:t> </a:t>
            </a:r>
            <a:r>
              <a:rPr lang="en-US" sz="6000" kern="1200" dirty="0" err="1">
                <a:latin typeface="+mj-lt"/>
                <a:ea typeface="+mj-ea"/>
                <a:cs typeface="+mj-cs"/>
              </a:rPr>
              <a:t>phishingbericht</a:t>
            </a:r>
            <a:r>
              <a:rPr lang="en-US" sz="6000" kern="1200" dirty="0">
                <a:latin typeface="+mj-lt"/>
                <a:ea typeface="+mj-ea"/>
                <a:cs typeface="+mj-cs"/>
              </a:rPr>
              <a:t> </a:t>
            </a:r>
            <a:r>
              <a:rPr lang="en-US" sz="6000" kern="1200" dirty="0" err="1">
                <a:latin typeface="+mj-lt"/>
                <a:ea typeface="+mj-ea"/>
                <a:cs typeface="+mj-cs"/>
              </a:rPr>
              <a:t>krijgt</a:t>
            </a:r>
            <a:r>
              <a:rPr lang="en-US" sz="6000" kern="1200" dirty="0">
                <a:latin typeface="+mj-lt"/>
                <a:ea typeface="+mj-ea"/>
                <a:cs typeface="+mj-cs"/>
              </a:rPr>
              <a:t>?</a:t>
            </a:r>
            <a:endParaRPr lang="nl-BE" dirty="0"/>
          </a:p>
        </p:txBody>
      </p:sp>
    </p:spTree>
    <p:extLst>
      <p:ext uri="{BB962C8B-B14F-4D97-AF65-F5344CB8AC3E}">
        <p14:creationId xmlns:p14="http://schemas.microsoft.com/office/powerpoint/2010/main" val="79521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Hou wachtwoorden en codes voor jezelf!</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3365024"/>
          </a:xfrm>
          <a:prstGeom prst="rect">
            <a:avLst/>
          </a:prstGeom>
          <a:noFill/>
        </p:spPr>
        <p:txBody>
          <a:bodyPr wrap="square" rtlCol="0">
            <a:spAutoFit/>
          </a:bodyPr>
          <a:lstStyle/>
          <a:p>
            <a:pPr marL="0" indent="0">
              <a:buNone/>
            </a:pPr>
            <a:r>
              <a:rPr lang="nl-BE" sz="2400" dirty="0">
                <a:solidFill>
                  <a:schemeClr val="bg1"/>
                </a:solidFill>
                <a:effectLst/>
                <a:highlight>
                  <a:srgbClr val="D0006F"/>
                </a:highlight>
                <a:latin typeface="Avenir Book" panose="02000503020000020003" pitchFamily="2" charset="0"/>
                <a:ea typeface="Calibri" panose="020F0502020204030204" pitchFamily="34" charset="0"/>
                <a:cs typeface="Times New Roman" panose="02020603050405020304" pitchFamily="18" charset="0"/>
              </a:rPr>
              <a:t>Geef NOOIT </a:t>
            </a:r>
          </a:p>
          <a:p>
            <a:pPr marL="800100" lvl="1" indent="-342900">
              <a:buFont typeface="Arial" panose="020B0604020202020204" pitchFamily="34" charset="0"/>
              <a:buChar char="•"/>
            </a:pPr>
            <a:r>
              <a:rPr lang="nl-BE" sz="2000" dirty="0">
                <a:latin typeface="Avenir Book" panose="02000503020000020003" pitchFamily="2" charset="0"/>
                <a:ea typeface="Calibri" panose="020F0502020204030204" pitchFamily="34" charset="0"/>
                <a:cs typeface="Times New Roman" panose="02020603050405020304" pitchFamily="18" charset="0"/>
              </a:rPr>
              <a:t>w</a:t>
            </a:r>
            <a:r>
              <a:rPr lang="nl-BE" sz="2000" dirty="0">
                <a:effectLst/>
                <a:latin typeface="Avenir Book" panose="02000503020000020003" pitchFamily="2" charset="0"/>
                <a:ea typeface="Calibri" panose="020F0502020204030204" pitchFamily="34" charset="0"/>
                <a:cs typeface="Times New Roman" panose="02020603050405020304" pitchFamily="18" charset="0"/>
              </a:rPr>
              <a:t>achtwoorden</a:t>
            </a:r>
          </a:p>
          <a:p>
            <a:pPr marL="800100" lvl="1" indent="-342900">
              <a:buFont typeface="Arial" panose="020B0604020202020204" pitchFamily="34" charset="0"/>
              <a:buChar char="•"/>
            </a:pPr>
            <a:r>
              <a:rPr lang="nl-BE" sz="2000" dirty="0">
                <a:effectLst/>
                <a:latin typeface="Avenir Book" panose="02000503020000020003" pitchFamily="2" charset="0"/>
                <a:ea typeface="Calibri" panose="020F0502020204030204" pitchFamily="34" charset="0"/>
                <a:cs typeface="Times New Roman" panose="02020603050405020304" pitchFamily="18" charset="0"/>
              </a:rPr>
              <a:t>codes van je bankkaart</a:t>
            </a:r>
          </a:p>
          <a:p>
            <a:pPr marL="800100" lvl="1" indent="-342900">
              <a:buFont typeface="Arial" panose="020B0604020202020204" pitchFamily="34" charset="0"/>
              <a:buChar char="•"/>
            </a:pPr>
            <a:r>
              <a:rPr lang="nl-BE" sz="2000" dirty="0">
                <a:effectLst/>
                <a:latin typeface="Avenir Book" panose="02000503020000020003" pitchFamily="2" charset="0"/>
                <a:ea typeface="Calibri" panose="020F0502020204030204" pitchFamily="34" charset="0"/>
                <a:cs typeface="Times New Roman" panose="02020603050405020304" pitchFamily="18" charset="0"/>
              </a:rPr>
              <a:t>response codes </a:t>
            </a:r>
          </a:p>
          <a:p>
            <a:pPr marL="0" indent="0">
              <a:buNone/>
            </a:pPr>
            <a:r>
              <a:rPr lang="nl-BE" sz="2400" dirty="0">
                <a:solidFill>
                  <a:schemeClr val="bg1"/>
                </a:solidFill>
                <a:effectLst/>
                <a:highlight>
                  <a:srgbClr val="D0006F"/>
                </a:highlight>
                <a:latin typeface="Avenir Book" panose="02000503020000020003" pitchFamily="2" charset="0"/>
                <a:ea typeface="Calibri" panose="020F0502020204030204" pitchFamily="34" charset="0"/>
                <a:cs typeface="Times New Roman" panose="02020603050405020304" pitchFamily="18" charset="0"/>
              </a:rPr>
              <a:t>door via </a:t>
            </a:r>
          </a:p>
          <a:p>
            <a:pPr marL="800100" lvl="1" indent="-342900">
              <a:buFont typeface="Arial" panose="020B0604020202020204" pitchFamily="34" charset="0"/>
              <a:buChar char="•"/>
            </a:pPr>
            <a:r>
              <a:rPr lang="nl-BE" sz="2000" dirty="0">
                <a:latin typeface="Avenir Book" panose="02000503020000020003" pitchFamily="2" charset="0"/>
                <a:cs typeface="Times New Roman" panose="02020603050405020304" pitchFamily="18" charset="0"/>
              </a:rPr>
              <a:t>een e-mail</a:t>
            </a:r>
          </a:p>
          <a:p>
            <a:pPr marL="800100" lvl="1" indent="-342900">
              <a:buFont typeface="Arial" panose="020B0604020202020204" pitchFamily="34" charset="0"/>
              <a:buChar char="•"/>
            </a:pPr>
            <a:r>
              <a:rPr lang="nl-BE" sz="2000" dirty="0">
                <a:latin typeface="Avenir Book" panose="02000503020000020003" pitchFamily="2" charset="0"/>
                <a:cs typeface="Times New Roman" panose="02020603050405020304" pitchFamily="18" charset="0"/>
              </a:rPr>
              <a:t>telefoongesprek</a:t>
            </a:r>
          </a:p>
          <a:p>
            <a:pPr marL="800100" lvl="1" indent="-342900">
              <a:buFont typeface="Arial" panose="020B0604020202020204" pitchFamily="34" charset="0"/>
              <a:buChar char="•"/>
            </a:pPr>
            <a:r>
              <a:rPr lang="nl-BE" sz="2000" dirty="0">
                <a:latin typeface="Avenir Book" panose="02000503020000020003" pitchFamily="2" charset="0"/>
                <a:cs typeface="Times New Roman" panose="02020603050405020304" pitchFamily="18" charset="0"/>
              </a:rPr>
              <a:t>sms’je</a:t>
            </a:r>
          </a:p>
          <a:p>
            <a:pPr marL="800100" lvl="1" indent="-342900">
              <a:buFont typeface="Arial" panose="020B0604020202020204" pitchFamily="34" charset="0"/>
              <a:buChar char="•"/>
            </a:pPr>
            <a:r>
              <a:rPr lang="nl-BE" sz="2000" dirty="0" err="1">
                <a:latin typeface="Avenir Book" panose="02000503020000020003" pitchFamily="2" charset="0"/>
                <a:cs typeface="Times New Roman" panose="02020603050405020304" pitchFamily="18" charset="0"/>
              </a:rPr>
              <a:t>social</a:t>
            </a:r>
            <a:r>
              <a:rPr lang="nl-BE" sz="2000" dirty="0">
                <a:latin typeface="Avenir Book" panose="02000503020000020003" pitchFamily="2" charset="0"/>
                <a:cs typeface="Times New Roman" panose="02020603050405020304" pitchFamily="18" charset="0"/>
              </a:rPr>
              <a:t> media</a:t>
            </a:r>
          </a:p>
          <a:p>
            <a:pPr>
              <a:lnSpc>
                <a:spcPct val="150000"/>
              </a:lnSpc>
            </a:pPr>
            <a:endParaRPr lang="fr-FR" dirty="0">
              <a:latin typeface="Avenir Book" panose="02000503020000020003" pitchFamily="2" charset="0"/>
            </a:endParaRPr>
          </a:p>
        </p:txBody>
      </p:sp>
    </p:spTree>
    <p:extLst>
      <p:ext uri="{BB962C8B-B14F-4D97-AF65-F5344CB8AC3E}">
        <p14:creationId xmlns:p14="http://schemas.microsoft.com/office/powerpoint/2010/main" val="2827232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Bravo! Je hebt een verdacht bericht  herkend!</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34830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Je herkent een verdacht bericht! Super, goed gedaan!</a:t>
            </a:r>
          </a:p>
          <a:p>
            <a:pPr marL="285750" indent="-285750">
              <a:lnSpc>
                <a:spcPct val="150000"/>
              </a:lnSpc>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Je helpt de oplichters niet: je klikt niet op een link, je geeft geen codes door en je downloadt geen bestanden.</a:t>
            </a:r>
          </a:p>
          <a:p>
            <a:pPr marL="285750" indent="-285750">
              <a:lnSpc>
                <a:spcPct val="150000"/>
              </a:lnSpc>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Je stuurt dit bericht door naar </a:t>
            </a:r>
            <a:r>
              <a:rPr lang="nl-BE" sz="1800" u="sng" dirty="0">
                <a:effectLst/>
                <a:latin typeface="Avenir Book" panose="02000503020000020003"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verdacht@safeonweb.be</a:t>
            </a:r>
            <a:endParaRPr lang="nl-BE" sz="1800" dirty="0">
              <a:effectLst/>
              <a:latin typeface="Avenir Book" panose="02000503020000020003" pitchFamily="2"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Je downloadt de </a:t>
            </a:r>
            <a:r>
              <a:rPr lang="nl-BE" sz="1800" dirty="0" err="1">
                <a:effectLst/>
                <a:latin typeface="Avenir Book" panose="02000503020000020003" pitchFamily="2" charset="0"/>
                <a:ea typeface="Calibri" panose="020F0502020204030204" pitchFamily="34" charset="0"/>
                <a:cs typeface="Times New Roman" panose="02020603050405020304" pitchFamily="18" charset="0"/>
              </a:rPr>
              <a:t>Safeonweb</a:t>
            </a:r>
            <a:r>
              <a:rPr lang="nl-BE" sz="1800" dirty="0">
                <a:effectLst/>
                <a:latin typeface="Avenir Book" panose="02000503020000020003" pitchFamily="2" charset="0"/>
                <a:ea typeface="Calibri" panose="020F0502020204030204" pitchFamily="34" charset="0"/>
                <a:cs typeface="Times New Roman" panose="02020603050405020304" pitchFamily="18" charset="0"/>
              </a:rPr>
              <a:t> app zodat je altijd snel op de hoogte bent van nieuwe vormen van oplichting.</a:t>
            </a:r>
          </a:p>
          <a:p>
            <a:pPr marL="285750" indent="-285750">
              <a:lnSpc>
                <a:spcPct val="150000"/>
              </a:lnSpc>
              <a:spcAft>
                <a:spcPts val="800"/>
              </a:spcAft>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Je verwittigt je vrienden en familie die misschien iets minder aandachtig zijn dan jij!</a:t>
            </a:r>
          </a:p>
          <a:p>
            <a:pPr marL="285750" indent="-285750">
              <a:lnSpc>
                <a:spcPct val="150000"/>
              </a:lnSpc>
              <a:buFont typeface="Arial" panose="020B0604020202020204" pitchFamily="34" charset="0"/>
              <a:buChar char="•"/>
            </a:pPr>
            <a:endParaRPr lang="fr-FR" dirty="0">
              <a:latin typeface="Avenir Book" panose="02000503020000020003" pitchFamily="2" charset="0"/>
            </a:endParaRPr>
          </a:p>
        </p:txBody>
      </p:sp>
    </p:spTree>
    <p:extLst>
      <p:ext uri="{BB962C8B-B14F-4D97-AF65-F5344CB8AC3E}">
        <p14:creationId xmlns:p14="http://schemas.microsoft.com/office/powerpoint/2010/main" val="625725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FAE3-00B8-A851-CF36-89211F583B74}"/>
              </a:ext>
            </a:extLst>
          </p:cNvPr>
          <p:cNvSpPr>
            <a:spLocks noGrp="1"/>
          </p:cNvSpPr>
          <p:nvPr>
            <p:ph type="title"/>
          </p:nvPr>
        </p:nvSpPr>
        <p:spPr/>
        <p:txBody>
          <a:bodyPr/>
          <a:lstStyle/>
          <a:p>
            <a:r>
              <a:rPr lang="nl-BE" dirty="0"/>
              <a:t>Wat doet </a:t>
            </a:r>
            <a:r>
              <a:rPr lang="nl-BE" dirty="0" err="1"/>
              <a:t>Safeonweb</a:t>
            </a:r>
            <a:r>
              <a:rPr lang="nl-BE" dirty="0"/>
              <a:t>?</a:t>
            </a:r>
          </a:p>
        </p:txBody>
      </p:sp>
      <p:sp>
        <p:nvSpPr>
          <p:cNvPr id="6" name="TextBox 5">
            <a:extLst>
              <a:ext uri="{FF2B5EF4-FFF2-40B4-BE49-F238E27FC236}">
                <a16:creationId xmlns:a16="http://schemas.microsoft.com/office/drawing/2014/main" id="{D7427920-C53E-A638-A0F7-6EFFEACF575A}"/>
              </a:ext>
            </a:extLst>
          </p:cNvPr>
          <p:cNvSpPr txBox="1"/>
          <p:nvPr/>
        </p:nvSpPr>
        <p:spPr>
          <a:xfrm>
            <a:off x="838200" y="1404594"/>
            <a:ext cx="10662501" cy="34830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Uit al de berichten die jullie naar </a:t>
            </a:r>
            <a:r>
              <a:rPr lang="nl-BE" sz="1800" u="sng" dirty="0">
                <a:effectLst/>
                <a:latin typeface="Avenir Book" panose="02000503020000020003"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verdacht@safeonweb.be</a:t>
            </a:r>
            <a:r>
              <a:rPr lang="nl-BE" sz="1800" dirty="0">
                <a:effectLst/>
                <a:latin typeface="Avenir Book" panose="02000503020000020003" pitchFamily="2" charset="0"/>
                <a:ea typeface="Calibri" panose="020F0502020204030204" pitchFamily="34" charset="0"/>
                <a:cs typeface="Times New Roman" panose="02020603050405020304" pitchFamily="18" charset="0"/>
              </a:rPr>
              <a:t> sturen, halen wij verdachte links en we laten deze blokkeren. Als een minder aandachtige internetgebruiker nu op die link klikt, krijgt die een duidelijke waarschuwing om niet naar die pagina te surfen.</a:t>
            </a:r>
          </a:p>
          <a:p>
            <a:pPr marL="285750" indent="-285750">
              <a:lnSpc>
                <a:spcPct val="150000"/>
              </a:lnSpc>
              <a:buFont typeface="Arial" panose="020B0604020202020204" pitchFamily="34" charset="0"/>
              <a:buChar char="•"/>
            </a:pPr>
            <a:endParaRPr lang="nl-BE" sz="1800" dirty="0">
              <a:effectLst/>
              <a:latin typeface="Avenir Book" panose="02000503020000020003" pitchFamily="2"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nl-BE" sz="1800" dirty="0">
                <a:effectLst/>
                <a:latin typeface="Avenir Book" panose="02000503020000020003" pitchFamily="2" charset="0"/>
                <a:ea typeface="Calibri" panose="020F0502020204030204" pitchFamily="34" charset="0"/>
                <a:cs typeface="Times New Roman" panose="02020603050405020304" pitchFamily="18" charset="0"/>
              </a:rPr>
              <a:t>Wij verzamelen informatie over veel voorkomende verdachte berichten en delen deze via de </a:t>
            </a:r>
            <a:r>
              <a:rPr lang="nl-BE" sz="1800" dirty="0" err="1">
                <a:effectLst/>
                <a:latin typeface="Avenir Book" panose="02000503020000020003" pitchFamily="2" charset="0"/>
                <a:ea typeface="Calibri" panose="020F0502020204030204" pitchFamily="34" charset="0"/>
                <a:cs typeface="Times New Roman" panose="02020603050405020304" pitchFamily="18" charset="0"/>
              </a:rPr>
              <a:t>Safeonweb</a:t>
            </a:r>
            <a:r>
              <a:rPr lang="nl-BE" sz="1800" dirty="0">
                <a:effectLst/>
                <a:latin typeface="Avenir Book" panose="02000503020000020003" pitchFamily="2" charset="0"/>
                <a:ea typeface="Calibri" panose="020F0502020204030204" pitchFamily="34" charset="0"/>
                <a:cs typeface="Times New Roman" panose="02020603050405020304" pitchFamily="18" charset="0"/>
              </a:rPr>
              <a:t> app. Zo ben je snel op de hoogte als verdachte berichten de ronde doen en help je anderen om niet in de val te trappen.</a:t>
            </a:r>
          </a:p>
          <a:p>
            <a:pPr marL="285750" indent="-285750">
              <a:lnSpc>
                <a:spcPct val="150000"/>
              </a:lnSpc>
              <a:buFont typeface="Arial" panose="020B0604020202020204" pitchFamily="34" charset="0"/>
              <a:buChar char="•"/>
            </a:pPr>
            <a:endParaRPr lang="fr-FR" dirty="0">
              <a:latin typeface="Avenir Book" panose="02000503020000020003" pitchFamily="2" charset="0"/>
            </a:endParaRPr>
          </a:p>
        </p:txBody>
      </p:sp>
    </p:spTree>
    <p:extLst>
      <p:ext uri="{BB962C8B-B14F-4D97-AF65-F5344CB8AC3E}">
        <p14:creationId xmlns:p14="http://schemas.microsoft.com/office/powerpoint/2010/main" val="2074403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title"/>
          </p:nvPr>
        </p:nvSpPr>
        <p:spPr/>
        <p:txBody>
          <a:bodyPr>
            <a:normAutofit/>
          </a:bodyPr>
          <a:lstStyle/>
          <a:p>
            <a:r>
              <a:rPr lang="nl-BE" dirty="0"/>
              <a:t>Oei! Je hebt geklikt?!</a:t>
            </a:r>
            <a:endParaRPr lang="en-BE" b="1" dirty="0"/>
          </a:p>
        </p:txBody>
      </p:sp>
      <p:sp>
        <p:nvSpPr>
          <p:cNvPr id="3" name="Subtitle 2">
            <a:extLst>
              <a:ext uri="{FF2B5EF4-FFF2-40B4-BE49-F238E27FC236}">
                <a16:creationId xmlns:a16="http://schemas.microsoft.com/office/drawing/2014/main" id="{986BDB2C-CFEA-8DBC-8098-E56797B70454}"/>
              </a:ext>
            </a:extLst>
          </p:cNvPr>
          <p:cNvSpPr>
            <a:spLocks noGrp="1"/>
          </p:cNvSpPr>
          <p:nvPr>
            <p:ph idx="1"/>
          </p:nvPr>
        </p:nvSpPr>
        <p:spPr/>
        <p:txBody>
          <a:bodyPr spcCol="720000"/>
          <a:lstStyle/>
          <a:p>
            <a:r>
              <a:rPr lang="nl-BE" sz="1600" dirty="0"/>
              <a:t>Heb je bankgegevens meegedeeld?</a:t>
            </a:r>
          </a:p>
          <a:p>
            <a:pPr lvl="1"/>
            <a:r>
              <a:rPr lang="nl-BE" sz="1600" dirty="0"/>
              <a:t>Verwittig onmiddellijk je bank en Cardstop (078 / 170 170, bewaar dit nummer in je contacten)</a:t>
            </a:r>
          </a:p>
          <a:p>
            <a:pPr lvl="1"/>
            <a:r>
              <a:rPr lang="nl-BE" sz="1600" dirty="0"/>
              <a:t>En dien klacht in bij de politie</a:t>
            </a:r>
          </a:p>
          <a:p>
            <a:r>
              <a:rPr lang="nl-BE" sz="1600" dirty="0"/>
              <a:t>Is het bericht doorgestuurd naar je vrienden?</a:t>
            </a:r>
          </a:p>
          <a:p>
            <a:pPr lvl="1"/>
            <a:r>
              <a:rPr lang="nl-BE" sz="1600" dirty="0"/>
              <a:t>Verwittig hen!</a:t>
            </a:r>
          </a:p>
          <a:p>
            <a:r>
              <a:rPr lang="nl-BE" sz="1600" dirty="0"/>
              <a:t>Heb je een paswoord meegedeeld? </a:t>
            </a:r>
          </a:p>
          <a:p>
            <a:pPr lvl="1"/>
            <a:r>
              <a:rPr lang="nl-BE" sz="1600" dirty="0"/>
              <a:t>Verander het paswoord overal waar je het gebruikt</a:t>
            </a:r>
          </a:p>
          <a:p>
            <a:pPr lvl="1"/>
            <a:endParaRPr lang="nl-BE" sz="1600" dirty="0"/>
          </a:p>
          <a:p>
            <a:r>
              <a:rPr lang="nl-BE" sz="1600" dirty="0"/>
              <a:t>Werd er mogelijk een programma geïnstalleerd?</a:t>
            </a:r>
          </a:p>
          <a:p>
            <a:pPr lvl="1"/>
            <a:r>
              <a:rPr lang="nl-BE" sz="1600" dirty="0"/>
              <a:t>Voer een virusscan uit en zet desnoods het toestel terug naar fabrieksinstellingen</a:t>
            </a:r>
          </a:p>
          <a:p>
            <a:r>
              <a:rPr lang="nl-BE" sz="1600" dirty="0"/>
              <a:t>Deed je dit op het werk? </a:t>
            </a:r>
          </a:p>
          <a:p>
            <a:pPr lvl="1"/>
            <a:r>
              <a:rPr lang="nl-BE" sz="1600" dirty="0"/>
              <a:t>Verwittig je ICT dienst.  Zij kunnen ervoor zorgen dat anderen niet in de val trappen of dat een virus weer verwijderd wordt.</a:t>
            </a:r>
          </a:p>
          <a:p>
            <a:r>
              <a:rPr lang="nl-BE" sz="1600" dirty="0"/>
              <a:t>Verwijder het bericht</a:t>
            </a:r>
          </a:p>
          <a:p>
            <a:pPr marL="0" indent="0">
              <a:buNone/>
            </a:pPr>
            <a:endParaRPr lang="en-GB"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421276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847AD8-1661-768D-0449-CE2E0A7FB66A}"/>
              </a:ext>
            </a:extLst>
          </p:cNvPr>
          <p:cNvSpPr>
            <a:spLocks noGrp="1"/>
          </p:cNvSpPr>
          <p:nvPr>
            <p:ph idx="1"/>
          </p:nvPr>
        </p:nvSpPr>
        <p:spPr/>
        <p:txBody>
          <a:bodyPr/>
          <a:lstStyle/>
          <a:p>
            <a:r>
              <a:rPr lang="nl-BE" sz="1800" dirty="0">
                <a:hlinkClick r:id="rId2">
                  <a:extLst>
                    <a:ext uri="{A12FA001-AC4F-418D-AE19-62706E023703}">
                      <ahyp:hlinkClr xmlns:ahyp="http://schemas.microsoft.com/office/drawing/2018/hyperlinkcolor" val="tx"/>
                    </a:ext>
                  </a:extLst>
                </a:hlinkClick>
              </a:rPr>
              <a:t>www.safeonweb.be</a:t>
            </a:r>
            <a:r>
              <a:rPr lang="nl-BE" sz="1800" dirty="0"/>
              <a:t> </a:t>
            </a:r>
          </a:p>
          <a:p>
            <a:r>
              <a:rPr lang="nl-BE" sz="1800" dirty="0"/>
              <a:t>Volg ons op Facebook: </a:t>
            </a:r>
            <a:r>
              <a:rPr lang="nl-BE" sz="1800" dirty="0">
                <a:hlinkClick r:id="rId3">
                  <a:extLst>
                    <a:ext uri="{A12FA001-AC4F-418D-AE19-62706E023703}">
                      <ahyp:hlinkClr xmlns:ahyp="http://schemas.microsoft.com/office/drawing/2018/hyperlinkcolor" val="tx"/>
                    </a:ext>
                  </a:extLst>
                </a:hlinkClick>
              </a:rPr>
              <a:t>https://www.facebook.com/Safeonweb.be/</a:t>
            </a:r>
            <a:r>
              <a:rPr lang="nl-BE" sz="1800" dirty="0"/>
              <a:t> </a:t>
            </a:r>
          </a:p>
          <a:p>
            <a:r>
              <a:rPr lang="nl-BE" sz="1800" dirty="0"/>
              <a:t>Volg ons op Twitter: </a:t>
            </a:r>
            <a:r>
              <a:rPr lang="nl-BE" sz="1800" dirty="0">
                <a:hlinkClick r:id="rId4">
                  <a:extLst>
                    <a:ext uri="{A12FA001-AC4F-418D-AE19-62706E023703}">
                      <ahyp:hlinkClr xmlns:ahyp="http://schemas.microsoft.com/office/drawing/2018/hyperlinkcolor" val="tx"/>
                    </a:ext>
                  </a:extLst>
                </a:hlinkClick>
              </a:rPr>
              <a:t>https://twitter.com/safeonweb_be</a:t>
            </a:r>
            <a:r>
              <a:rPr lang="nl-BE" sz="1800" dirty="0"/>
              <a:t> </a:t>
            </a:r>
          </a:p>
          <a:p>
            <a:r>
              <a:rPr lang="nl-BE" sz="1800" dirty="0"/>
              <a:t>Volg ons op YouTube: Safeonweb.be </a:t>
            </a:r>
          </a:p>
          <a:p>
            <a:r>
              <a:rPr lang="nl-BE" sz="1800" dirty="0"/>
              <a:t>Volg ons op Instagram</a:t>
            </a:r>
          </a:p>
          <a:p>
            <a:endParaRPr lang="nl-BE" dirty="0"/>
          </a:p>
        </p:txBody>
      </p:sp>
      <p:sp>
        <p:nvSpPr>
          <p:cNvPr id="4" name="Text Placeholder 3">
            <a:extLst>
              <a:ext uri="{FF2B5EF4-FFF2-40B4-BE49-F238E27FC236}">
                <a16:creationId xmlns:a16="http://schemas.microsoft.com/office/drawing/2014/main" id="{01BBF380-DAF6-80F7-70B0-565E412716A0}"/>
              </a:ext>
            </a:extLst>
          </p:cNvPr>
          <p:cNvSpPr>
            <a:spLocks noGrp="1"/>
          </p:cNvSpPr>
          <p:nvPr>
            <p:ph type="body" sz="quarter" idx="10"/>
          </p:nvPr>
        </p:nvSpPr>
        <p:spPr/>
        <p:txBody>
          <a:bodyPr/>
          <a:lstStyle/>
          <a:p>
            <a:r>
              <a:rPr lang="nl-BE" sz="6000" dirty="0"/>
              <a:t>Meer weten over </a:t>
            </a:r>
            <a:r>
              <a:rPr lang="nl-BE" sz="6000" dirty="0" err="1"/>
              <a:t>phishing</a:t>
            </a:r>
            <a:r>
              <a:rPr lang="nl-BE" sz="6000" dirty="0"/>
              <a:t>?</a:t>
            </a:r>
            <a:endParaRPr lang="nl-BE" dirty="0"/>
          </a:p>
        </p:txBody>
      </p:sp>
    </p:spTree>
    <p:extLst>
      <p:ext uri="{BB962C8B-B14F-4D97-AF65-F5344CB8AC3E}">
        <p14:creationId xmlns:p14="http://schemas.microsoft.com/office/powerpoint/2010/main" val="192243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title"/>
          </p:nvPr>
        </p:nvSpPr>
        <p:spPr/>
        <p:txBody>
          <a:bodyPr>
            <a:normAutofit/>
          </a:bodyPr>
          <a:lstStyle/>
          <a:p>
            <a:r>
              <a:rPr lang="nl-BE" dirty="0"/>
              <a:t>Download de </a:t>
            </a:r>
            <a:r>
              <a:rPr lang="nl-BE" dirty="0" err="1"/>
              <a:t>safeonweb</a:t>
            </a:r>
            <a:r>
              <a:rPr lang="nl-BE" dirty="0"/>
              <a:t> app</a:t>
            </a:r>
            <a:endParaRPr lang="en-BE" b="1" dirty="0"/>
          </a:p>
        </p:txBody>
      </p:sp>
      <p:sp>
        <p:nvSpPr>
          <p:cNvPr id="3" name="Subtitle 2">
            <a:extLst>
              <a:ext uri="{FF2B5EF4-FFF2-40B4-BE49-F238E27FC236}">
                <a16:creationId xmlns:a16="http://schemas.microsoft.com/office/drawing/2014/main" id="{986BDB2C-CFEA-8DBC-8098-E56797B70454}"/>
              </a:ext>
            </a:extLst>
          </p:cNvPr>
          <p:cNvSpPr>
            <a:spLocks noGrp="1"/>
          </p:cNvSpPr>
          <p:nvPr>
            <p:ph idx="1"/>
          </p:nvPr>
        </p:nvSpPr>
        <p:spPr/>
        <p:txBody>
          <a:bodyPr spcCol="720000"/>
          <a:lstStyle/>
          <a:p>
            <a:r>
              <a:rPr lang="nl-BE" sz="1800" dirty="0" err="1">
                <a:effectLst/>
                <a:ea typeface="Calibri" panose="020F0502020204030204" pitchFamily="34" charset="0"/>
                <a:cs typeface="Times New Roman" panose="02020603050405020304" pitchFamily="18" charset="0"/>
              </a:rPr>
              <a:t>Safeonweb</a:t>
            </a:r>
            <a:r>
              <a:rPr lang="nl-BE" sz="1800" dirty="0">
                <a:effectLst/>
                <a:ea typeface="Calibri" panose="020F0502020204030204" pitchFamily="34" charset="0"/>
                <a:cs typeface="Times New Roman" panose="02020603050405020304" pitchFamily="18" charset="0"/>
              </a:rPr>
              <a:t> heeft nu ook een applicatie waarmee je op een snelle en eenvoudige manier op de hoogte blijft.</a:t>
            </a:r>
          </a:p>
          <a:p>
            <a:r>
              <a:rPr lang="nl-BE" sz="1800" dirty="0">
                <a:effectLst/>
                <a:ea typeface="Calibri" panose="020F0502020204030204" pitchFamily="34" charset="0"/>
                <a:cs typeface="Times New Roman" panose="02020603050405020304" pitchFamily="18" charset="0"/>
              </a:rPr>
              <a:t>De app waarschuwt je voor cyberdreigingen en nieuwe vormen van online oplichting. </a:t>
            </a:r>
          </a:p>
          <a:p>
            <a:r>
              <a:rPr lang="nl-BE" sz="1800" dirty="0">
                <a:effectLst/>
                <a:ea typeface="Calibri" panose="020F0502020204030204" pitchFamily="34" charset="0"/>
                <a:cs typeface="Times New Roman" panose="02020603050405020304" pitchFamily="18" charset="0"/>
              </a:rPr>
              <a:t>Je kan de </a:t>
            </a:r>
            <a:r>
              <a:rPr lang="nl-BE" sz="1800" dirty="0" err="1">
                <a:effectLst/>
                <a:ea typeface="Calibri" panose="020F0502020204030204" pitchFamily="34" charset="0"/>
                <a:cs typeface="Times New Roman" panose="02020603050405020304" pitchFamily="18" charset="0"/>
              </a:rPr>
              <a:t>Safeonweb</a:t>
            </a:r>
            <a:r>
              <a:rPr lang="nl-BE" sz="1800" dirty="0">
                <a:effectLst/>
                <a:ea typeface="Calibri" panose="020F0502020204030204" pitchFamily="34" charset="0"/>
                <a:cs typeface="Times New Roman" panose="02020603050405020304" pitchFamily="18" charset="0"/>
              </a:rPr>
              <a:t> app vinden in de officiële appstores (App Store en Google Play Store). </a:t>
            </a:r>
          </a:p>
          <a:p>
            <a:pPr marL="0" indent="0">
              <a:buNone/>
            </a:pPr>
            <a:endParaRPr lang="en-GB"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172463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456D-4A35-AB24-0628-D0D2FD32DCCA}"/>
              </a:ext>
            </a:extLst>
          </p:cNvPr>
          <p:cNvSpPr>
            <a:spLocks noGrp="1"/>
          </p:cNvSpPr>
          <p:nvPr>
            <p:ph type="title"/>
          </p:nvPr>
        </p:nvSpPr>
        <p:spPr/>
        <p:txBody>
          <a:bodyPr/>
          <a:lstStyle/>
          <a:p>
            <a:r>
              <a:rPr lang="nl-BE" dirty="0" err="1"/>
              <a:t>Safeonweb</a:t>
            </a:r>
            <a:r>
              <a:rPr lang="nl-BE" dirty="0"/>
              <a:t> Browser extensie</a:t>
            </a:r>
          </a:p>
        </p:txBody>
      </p:sp>
      <p:sp>
        <p:nvSpPr>
          <p:cNvPr id="5" name="TextBox 4">
            <a:extLst>
              <a:ext uri="{FF2B5EF4-FFF2-40B4-BE49-F238E27FC236}">
                <a16:creationId xmlns:a16="http://schemas.microsoft.com/office/drawing/2014/main" id="{66C76D87-7278-FC39-D098-F19C44F959CE}"/>
              </a:ext>
            </a:extLst>
          </p:cNvPr>
          <p:cNvSpPr txBox="1"/>
          <p:nvPr/>
        </p:nvSpPr>
        <p:spPr>
          <a:xfrm>
            <a:off x="838200" y="1615134"/>
            <a:ext cx="9144785" cy="17184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fr-FR" dirty="0" err="1">
                <a:latin typeface="Avenir Book" panose="02000503020000020003" pitchFamily="2" charset="0"/>
                <a:cs typeface="Times New Roman" panose="02020603050405020304" pitchFamily="18" charset="0"/>
              </a:rPr>
              <a:t>Safeonweb</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heeft</a:t>
            </a:r>
            <a:r>
              <a:rPr lang="fr-FR" dirty="0">
                <a:latin typeface="Avenir Book" panose="02000503020000020003" pitchFamily="2" charset="0"/>
                <a:cs typeface="Times New Roman" panose="02020603050405020304" pitchFamily="18" charset="0"/>
              </a:rPr>
              <a:t> nu </a:t>
            </a:r>
            <a:r>
              <a:rPr lang="fr-FR" dirty="0" err="1">
                <a:latin typeface="Avenir Book" panose="02000503020000020003" pitchFamily="2" charset="0"/>
                <a:cs typeface="Times New Roman" panose="02020603050405020304" pitchFamily="18" charset="0"/>
              </a:rPr>
              <a:t>ook</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een</a:t>
            </a:r>
            <a:r>
              <a:rPr lang="fr-FR" dirty="0">
                <a:latin typeface="Avenir Book" panose="02000503020000020003" pitchFamily="2" charset="0"/>
                <a:cs typeface="Times New Roman" panose="02020603050405020304" pitchFamily="18" charset="0"/>
              </a:rPr>
              <a:t> browser </a:t>
            </a:r>
            <a:r>
              <a:rPr lang="fr-FR" dirty="0" err="1">
                <a:latin typeface="Avenir Book" panose="02000503020000020003" pitchFamily="2" charset="0"/>
                <a:cs typeface="Times New Roman" panose="02020603050405020304" pitchFamily="18" charset="0"/>
              </a:rPr>
              <a:t>extensie</a:t>
            </a:r>
            <a:endParaRPr lang="fr-FR" dirty="0">
              <a:latin typeface="Avenir Book" panose="02000503020000020003"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fr-FR" dirty="0" err="1">
                <a:latin typeface="Avenir Book" panose="02000503020000020003" pitchFamily="2" charset="0"/>
                <a:cs typeface="Times New Roman" panose="02020603050405020304" pitchFamily="18" charset="0"/>
              </a:rPr>
              <a:t>Deze</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helpt</a:t>
            </a:r>
            <a:r>
              <a:rPr lang="fr-FR" dirty="0">
                <a:latin typeface="Avenir Book" panose="02000503020000020003" pitchFamily="2" charset="0"/>
                <a:cs typeface="Times New Roman" panose="02020603050405020304" pitchFamily="18" charset="0"/>
              </a:rPr>
              <a:t> je om te </a:t>
            </a:r>
            <a:r>
              <a:rPr lang="fr-FR" dirty="0" err="1">
                <a:latin typeface="Avenir Book" panose="02000503020000020003" pitchFamily="2" charset="0"/>
                <a:cs typeface="Times New Roman" panose="02020603050405020304" pitchFamily="18" charset="0"/>
              </a:rPr>
              <a:t>analyseren</a:t>
            </a:r>
            <a:r>
              <a:rPr lang="fr-FR" dirty="0">
                <a:latin typeface="Avenir Book" panose="02000503020000020003" pitchFamily="2" charset="0"/>
                <a:cs typeface="Times New Roman" panose="02020603050405020304" pitchFamily="18" charset="0"/>
              </a:rPr>
              <a:t> of </a:t>
            </a:r>
            <a:r>
              <a:rPr lang="fr-FR" dirty="0" err="1">
                <a:latin typeface="Avenir Book" panose="02000503020000020003" pitchFamily="2" charset="0"/>
                <a:cs typeface="Times New Roman" panose="02020603050405020304" pitchFamily="18" charset="0"/>
              </a:rPr>
              <a:t>een</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website</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veilig</a:t>
            </a:r>
            <a:r>
              <a:rPr lang="fr-FR" dirty="0">
                <a:latin typeface="Avenir Book" panose="02000503020000020003" pitchFamily="2" charset="0"/>
                <a:cs typeface="Times New Roman" panose="02020603050405020304" pitchFamily="18" charset="0"/>
              </a:rPr>
              <a:t> </a:t>
            </a:r>
            <a:r>
              <a:rPr lang="fr-FR" dirty="0" err="1">
                <a:latin typeface="Avenir Book" panose="02000503020000020003" pitchFamily="2" charset="0"/>
                <a:cs typeface="Times New Roman" panose="02020603050405020304" pitchFamily="18" charset="0"/>
              </a:rPr>
              <a:t>is</a:t>
            </a:r>
            <a:endParaRPr lang="fr-FR" dirty="0">
              <a:latin typeface="Avenir Book" panose="02000503020000020003"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nl-BE" dirty="0">
                <a:latin typeface="Avenir Book" panose="02000503020000020003" pitchFamily="2" charset="0"/>
                <a:cs typeface="Times New Roman" panose="02020603050405020304" pitchFamily="18" charset="0"/>
              </a:rPr>
              <a:t>De Extensie kent een vertrouwensniveau toe (Hoog, Gemiddeld, Laag) aan elke website, op basis van een reeks factoren </a:t>
            </a:r>
            <a:endParaRPr lang="nl-BE" dirty="0">
              <a:latin typeface="Avenir Book" panose="02000503020000020003" pitchFamily="2" charset="0"/>
            </a:endParaRPr>
          </a:p>
        </p:txBody>
      </p:sp>
    </p:spTree>
    <p:extLst>
      <p:ext uri="{BB962C8B-B14F-4D97-AF65-F5344CB8AC3E}">
        <p14:creationId xmlns:p14="http://schemas.microsoft.com/office/powerpoint/2010/main" val="2828946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456D-4A35-AB24-0628-D0D2FD32DCCA}"/>
              </a:ext>
            </a:extLst>
          </p:cNvPr>
          <p:cNvSpPr>
            <a:spLocks noGrp="1"/>
          </p:cNvSpPr>
          <p:nvPr>
            <p:ph type="title"/>
          </p:nvPr>
        </p:nvSpPr>
        <p:spPr/>
        <p:txBody>
          <a:bodyPr/>
          <a:lstStyle/>
          <a:p>
            <a:r>
              <a:rPr lang="nl-BE" dirty="0"/>
              <a:t>Hoe installeren? </a:t>
            </a:r>
          </a:p>
        </p:txBody>
      </p:sp>
      <p:sp>
        <p:nvSpPr>
          <p:cNvPr id="5" name="TextBox 4">
            <a:extLst>
              <a:ext uri="{FF2B5EF4-FFF2-40B4-BE49-F238E27FC236}">
                <a16:creationId xmlns:a16="http://schemas.microsoft.com/office/drawing/2014/main" id="{66C76D87-7278-FC39-D098-F19C44F959CE}"/>
              </a:ext>
            </a:extLst>
          </p:cNvPr>
          <p:cNvSpPr txBox="1"/>
          <p:nvPr/>
        </p:nvSpPr>
        <p:spPr>
          <a:xfrm>
            <a:off x="838200" y="1615134"/>
            <a:ext cx="9144785" cy="37959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l-BE" dirty="0">
                <a:latin typeface="Avenir Book" panose="02000503020000020003" pitchFamily="2" charset="0"/>
              </a:rPr>
              <a:t>Open de Chrome Web Store door de bovenstaande link te volgen.</a:t>
            </a:r>
          </a:p>
          <a:p>
            <a:pPr marL="285750" indent="-285750">
              <a:lnSpc>
                <a:spcPct val="150000"/>
              </a:lnSpc>
              <a:buFont typeface="Arial" panose="020B0604020202020204" pitchFamily="34" charset="0"/>
              <a:buChar char="•"/>
            </a:pPr>
            <a:r>
              <a:rPr lang="nl-BE" dirty="0">
                <a:latin typeface="Avenir Book" panose="02000503020000020003" pitchFamily="2" charset="0"/>
              </a:rPr>
              <a:t>Zoek de </a:t>
            </a:r>
            <a:r>
              <a:rPr lang="nl-BE" dirty="0" err="1">
                <a:latin typeface="Avenir Book" panose="02000503020000020003" pitchFamily="2" charset="0"/>
              </a:rPr>
              <a:t>Safeonweb</a:t>
            </a:r>
            <a:r>
              <a:rPr lang="nl-BE" dirty="0">
                <a:latin typeface="Avenir Book" panose="02000503020000020003" pitchFamily="2" charset="0"/>
              </a:rPr>
              <a:t>-browserextensie en selecteer ze.</a:t>
            </a:r>
          </a:p>
          <a:p>
            <a:pPr marL="285750" indent="-285750">
              <a:lnSpc>
                <a:spcPct val="150000"/>
              </a:lnSpc>
              <a:buFont typeface="Arial" panose="020B0604020202020204" pitchFamily="34" charset="0"/>
              <a:buChar char="•"/>
            </a:pPr>
            <a:r>
              <a:rPr lang="nl-BE" dirty="0">
                <a:latin typeface="Avenir Book" panose="02000503020000020003" pitchFamily="2" charset="0"/>
              </a:rPr>
              <a:t>Klik op de knop 'Toevoegen aan Chrome'.</a:t>
            </a:r>
          </a:p>
          <a:p>
            <a:pPr marL="285750" indent="-285750">
              <a:lnSpc>
                <a:spcPct val="150000"/>
              </a:lnSpc>
              <a:buFont typeface="Arial" panose="020B0604020202020204" pitchFamily="34" charset="0"/>
              <a:buChar char="•"/>
            </a:pPr>
            <a:r>
              <a:rPr lang="nl-BE" dirty="0">
                <a:latin typeface="Avenir Book" panose="02000503020000020003" pitchFamily="2" charset="0"/>
              </a:rPr>
              <a:t>Klik in het pop-upvenster op de knop 'Extensie toevoegen'.</a:t>
            </a:r>
          </a:p>
          <a:p>
            <a:pPr marL="285750" indent="-285750">
              <a:lnSpc>
                <a:spcPct val="150000"/>
              </a:lnSpc>
              <a:buFont typeface="Arial" panose="020B0604020202020204" pitchFamily="34" charset="0"/>
              <a:buChar char="•"/>
            </a:pPr>
            <a:r>
              <a:rPr lang="nl-BE" dirty="0">
                <a:latin typeface="Avenir Book" panose="02000503020000020003" pitchFamily="2" charset="0"/>
              </a:rPr>
              <a:t>Selecteer het puzzelstukje in de rechterbovenhoek van je browser en “pin” de </a:t>
            </a:r>
            <a:r>
              <a:rPr lang="nl-BE" dirty="0" err="1">
                <a:latin typeface="Avenir Book" panose="02000503020000020003" pitchFamily="2" charset="0"/>
              </a:rPr>
              <a:t>Safeonweb</a:t>
            </a:r>
            <a:r>
              <a:rPr lang="nl-BE" dirty="0">
                <a:latin typeface="Avenir Book" panose="02000503020000020003" pitchFamily="2" charset="0"/>
              </a:rPr>
              <a:t>-extensie.</a:t>
            </a:r>
          </a:p>
          <a:p>
            <a:pPr marL="285750" indent="-285750">
              <a:lnSpc>
                <a:spcPct val="150000"/>
              </a:lnSpc>
              <a:buFont typeface="Arial" panose="020B0604020202020204" pitchFamily="34" charset="0"/>
              <a:buChar char="•"/>
            </a:pPr>
            <a:r>
              <a:rPr lang="nl-BE" dirty="0">
                <a:latin typeface="Avenir Book" panose="02000503020000020003" pitchFamily="2" charset="0"/>
              </a:rPr>
              <a:t>Het </a:t>
            </a:r>
            <a:r>
              <a:rPr lang="nl-BE" dirty="0" err="1">
                <a:latin typeface="Avenir Book" panose="02000503020000020003" pitchFamily="2" charset="0"/>
              </a:rPr>
              <a:t>Safeonweb</a:t>
            </a:r>
            <a:r>
              <a:rPr lang="nl-BE" dirty="0">
                <a:latin typeface="Avenir Book" panose="02000503020000020003" pitchFamily="2" charset="0"/>
              </a:rPr>
              <a:t>-pictogram verschijnt aan de rechterkant van de adresbalk. De kleur ervan verandert afhankelijk van het vertrouwensniveau van de website die je bezoekt.</a:t>
            </a:r>
          </a:p>
        </p:txBody>
      </p:sp>
    </p:spTree>
    <p:extLst>
      <p:ext uri="{BB962C8B-B14F-4D97-AF65-F5344CB8AC3E}">
        <p14:creationId xmlns:p14="http://schemas.microsoft.com/office/powerpoint/2010/main" val="163231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51DD-4976-411E-B029-3739CE98CCAD}"/>
              </a:ext>
            </a:extLst>
          </p:cNvPr>
          <p:cNvSpPr>
            <a:spLocks noGrp="1"/>
          </p:cNvSpPr>
          <p:nvPr>
            <p:ph type="title"/>
          </p:nvPr>
        </p:nvSpPr>
        <p:spPr>
          <a:xfrm>
            <a:off x="6334812" y="1450796"/>
            <a:ext cx="5108363" cy="1978204"/>
          </a:xfrm>
        </p:spPr>
        <p:txBody>
          <a:bodyPr>
            <a:normAutofit fontScale="90000"/>
          </a:bodyPr>
          <a:lstStyle/>
          <a:p>
            <a:pPr marL="0" indent="0">
              <a:buNone/>
            </a:pPr>
            <a:r>
              <a:rPr lang="en-US" sz="4000" dirty="0"/>
              <a:t>Alle </a:t>
            </a:r>
            <a:r>
              <a:rPr lang="en-US" sz="4000" dirty="0" err="1"/>
              <a:t>campagnematerialen</a:t>
            </a:r>
            <a:r>
              <a:rPr lang="en-US" sz="4000" dirty="0"/>
              <a:t> </a:t>
            </a:r>
            <a:r>
              <a:rPr lang="en-US" sz="4000" dirty="0" err="1"/>
              <a:t>zijn</a:t>
            </a:r>
            <a:r>
              <a:rPr lang="en-US" sz="4000" dirty="0"/>
              <a:t> gratis </a:t>
            </a:r>
            <a:r>
              <a:rPr lang="en-US" sz="4000" dirty="0" err="1"/>
              <a:t>beschikbaar</a:t>
            </a:r>
            <a:r>
              <a:rPr lang="en-US" sz="4000" dirty="0"/>
              <a:t> op www.safeonweb.be</a:t>
            </a:r>
          </a:p>
        </p:txBody>
      </p:sp>
      <p:sp>
        <p:nvSpPr>
          <p:cNvPr id="4" name="Text Placeholder 3">
            <a:extLst>
              <a:ext uri="{FF2B5EF4-FFF2-40B4-BE49-F238E27FC236}">
                <a16:creationId xmlns:a16="http://schemas.microsoft.com/office/drawing/2014/main" id="{956DB8C5-4173-746D-8796-B91FC8CB80A9}"/>
              </a:ext>
            </a:extLst>
          </p:cNvPr>
          <p:cNvSpPr>
            <a:spLocks noGrp="1"/>
          </p:cNvSpPr>
          <p:nvPr>
            <p:ph type="body" sz="quarter" idx="10"/>
          </p:nvPr>
        </p:nvSpPr>
        <p:spPr/>
        <p:txBody>
          <a:bodyPr/>
          <a:lstStyle/>
          <a:p>
            <a:r>
              <a:rPr lang="en-US" sz="6000" dirty="0"/>
              <a:t>Mee </a:t>
            </a:r>
            <a:r>
              <a:rPr lang="en-US" sz="6000" dirty="0" err="1"/>
              <a:t>campagne</a:t>
            </a:r>
            <a:r>
              <a:rPr lang="en-US" sz="6000" dirty="0"/>
              <a:t> </a:t>
            </a:r>
            <a:r>
              <a:rPr lang="en-US" sz="6000" dirty="0" err="1"/>
              <a:t>voeren</a:t>
            </a:r>
            <a:r>
              <a:rPr lang="en-US" sz="6000" dirty="0"/>
              <a:t> </a:t>
            </a:r>
            <a:r>
              <a:rPr lang="en-US" sz="6000" dirty="0" err="1"/>
              <a:t>tegen</a:t>
            </a:r>
            <a:r>
              <a:rPr lang="en-US" sz="6000" dirty="0"/>
              <a:t> phishing?</a:t>
            </a:r>
            <a:endParaRPr lang="nl-BE" dirty="0"/>
          </a:p>
        </p:txBody>
      </p:sp>
    </p:spTree>
    <p:extLst>
      <p:ext uri="{BB962C8B-B14F-4D97-AF65-F5344CB8AC3E}">
        <p14:creationId xmlns:p14="http://schemas.microsoft.com/office/powerpoint/2010/main" val="34587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title"/>
          </p:nvPr>
        </p:nvSpPr>
        <p:spPr/>
        <p:txBody>
          <a:bodyPr>
            <a:normAutofit/>
          </a:bodyPr>
          <a:lstStyle/>
          <a:p>
            <a:r>
              <a:rPr lang="nl-BE" b="1" dirty="0"/>
              <a:t>Maar criminelen vinden ook hun weg</a:t>
            </a:r>
            <a:endParaRPr lang="en-BE" b="1" dirty="0"/>
          </a:p>
        </p:txBody>
      </p:sp>
      <p:sp>
        <p:nvSpPr>
          <p:cNvPr id="3" name="Subtitle 2">
            <a:extLst>
              <a:ext uri="{FF2B5EF4-FFF2-40B4-BE49-F238E27FC236}">
                <a16:creationId xmlns:a16="http://schemas.microsoft.com/office/drawing/2014/main" id="{986BDB2C-CFEA-8DBC-8098-E56797B70454}"/>
              </a:ext>
            </a:extLst>
          </p:cNvPr>
          <p:cNvSpPr>
            <a:spLocks noGrp="1"/>
          </p:cNvSpPr>
          <p:nvPr>
            <p:ph idx="1"/>
          </p:nvPr>
        </p:nvSpPr>
        <p:spPr/>
        <p:txBody>
          <a:bodyPr spcCol="720000"/>
          <a:lstStyle/>
          <a:p>
            <a:r>
              <a:rPr lang="nl-BE" sz="1600" dirty="0" err="1"/>
              <a:t>Phishing</a:t>
            </a:r>
            <a:endParaRPr lang="nl-BE" sz="1600" dirty="0"/>
          </a:p>
          <a:p>
            <a:r>
              <a:rPr lang="nl-BE" sz="1600" dirty="0" err="1"/>
              <a:t>Hacking</a:t>
            </a:r>
            <a:endParaRPr lang="nl-BE" sz="1600" dirty="0"/>
          </a:p>
          <a:p>
            <a:r>
              <a:rPr lang="nl-BE" sz="1600" dirty="0" err="1"/>
              <a:t>Sextortion</a:t>
            </a:r>
            <a:r>
              <a:rPr lang="nl-BE" sz="1600" dirty="0"/>
              <a:t> </a:t>
            </a:r>
            <a:r>
              <a:rPr lang="nl-BE" sz="1600" dirty="0" err="1"/>
              <a:t>scam</a:t>
            </a:r>
            <a:endParaRPr lang="nl-BE" sz="1600" dirty="0"/>
          </a:p>
          <a:p>
            <a:pPr lvl="1"/>
            <a:r>
              <a:rPr lang="nl-BE" sz="1600" dirty="0"/>
              <a:t>Een vorm van oplichting waarbij de oplichter beweert </a:t>
            </a:r>
            <a:r>
              <a:rPr lang="nl-BE" sz="1600" dirty="0" err="1"/>
              <a:t>sexueel</a:t>
            </a:r>
            <a:r>
              <a:rPr lang="nl-BE" sz="1600" dirty="0"/>
              <a:t> getinte beelden van jou te bezitten.  Dit is bluf.</a:t>
            </a:r>
          </a:p>
          <a:p>
            <a:r>
              <a:rPr lang="nl-BE" sz="1600" dirty="0"/>
              <a:t>Microsoft </a:t>
            </a:r>
            <a:r>
              <a:rPr lang="nl-BE" sz="1600" dirty="0" err="1"/>
              <a:t>scam</a:t>
            </a:r>
            <a:endParaRPr lang="nl-BE" sz="1600" dirty="0"/>
          </a:p>
          <a:p>
            <a:pPr lvl="1"/>
            <a:r>
              <a:rPr lang="nl-BE" sz="1600" dirty="0"/>
              <a:t>Een vorm van oplichting waarbij je opgebeld wordt door iemand die zich voordoet als een medewerkers van Microsoft, Apple, </a:t>
            </a:r>
            <a:r>
              <a:rPr lang="nl-BE" sz="1600" dirty="0" err="1"/>
              <a:t>Proximus</a:t>
            </a:r>
            <a:r>
              <a:rPr lang="nl-BE" sz="1600" dirty="0"/>
              <a:t>. De persoon beweert dat er een probleem is met toestel en wil je helpen</a:t>
            </a:r>
          </a:p>
          <a:p>
            <a:r>
              <a:rPr lang="nl-BE" sz="1600" dirty="0"/>
              <a:t>En vele andere</a:t>
            </a:r>
          </a:p>
          <a:p>
            <a:endParaRPr lang="en-GB" b="0" i="0" dirty="0">
              <a:solidFill>
                <a:srgbClr val="000000"/>
              </a:solidFill>
              <a:effectLst/>
              <a:latin typeface="Open Sans" panose="020B0606030504020204" pitchFamily="34" charset="0"/>
            </a:endParaRPr>
          </a:p>
        </p:txBody>
      </p:sp>
      <p:pic>
        <p:nvPicPr>
          <p:cNvPr id="4" name="Graphic 3" descr="Detective">
            <a:extLst>
              <a:ext uri="{FF2B5EF4-FFF2-40B4-BE49-F238E27FC236}">
                <a16:creationId xmlns:a16="http://schemas.microsoft.com/office/drawing/2014/main" id="{E93E5D0A-CA58-9C19-107E-A0F6ECEB1F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923" y="1351390"/>
            <a:ext cx="4506106" cy="4506106"/>
          </a:xfrm>
          <a:prstGeom prst="rect">
            <a:avLst/>
          </a:prstGeom>
        </p:spPr>
      </p:pic>
    </p:spTree>
    <p:extLst>
      <p:ext uri="{BB962C8B-B14F-4D97-AF65-F5344CB8AC3E}">
        <p14:creationId xmlns:p14="http://schemas.microsoft.com/office/powerpoint/2010/main" val="651719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01D5-6E53-39B9-9659-2CC0AF2C8D7D}"/>
              </a:ext>
            </a:extLst>
          </p:cNvPr>
          <p:cNvSpPr>
            <a:spLocks noGrp="1"/>
          </p:cNvSpPr>
          <p:nvPr>
            <p:ph type="ctrTitle"/>
          </p:nvPr>
        </p:nvSpPr>
        <p:spPr>
          <a:xfrm>
            <a:off x="1524000" y="1122363"/>
            <a:ext cx="9731604" cy="2387600"/>
          </a:xfrm>
        </p:spPr>
        <p:txBody>
          <a:bodyPr/>
          <a:lstStyle/>
          <a:p>
            <a:pPr algn="l"/>
            <a:r>
              <a:rPr lang="nl-BE" sz="4800" dirty="0"/>
              <a:t>Een presentatie aangeboden door </a:t>
            </a:r>
            <a:r>
              <a:rPr lang="nl-BE" sz="4800" dirty="0" err="1"/>
              <a:t>Safeonweb</a:t>
            </a:r>
            <a:r>
              <a:rPr lang="nl-BE" sz="4800" dirty="0"/>
              <a:t> naar aanleiding van de campagne 2023</a:t>
            </a:r>
          </a:p>
        </p:txBody>
      </p:sp>
      <p:sp>
        <p:nvSpPr>
          <p:cNvPr id="3" name="Subtitle 2">
            <a:extLst>
              <a:ext uri="{FF2B5EF4-FFF2-40B4-BE49-F238E27FC236}">
                <a16:creationId xmlns:a16="http://schemas.microsoft.com/office/drawing/2014/main" id="{EA4AB329-F651-EA07-CAB8-D88204100E5B}"/>
              </a:ext>
            </a:extLst>
          </p:cNvPr>
          <p:cNvSpPr>
            <a:spLocks noGrp="1"/>
          </p:cNvSpPr>
          <p:nvPr>
            <p:ph type="subTitle" idx="1"/>
          </p:nvPr>
        </p:nvSpPr>
        <p:spPr/>
        <p:txBody>
          <a:bodyPr/>
          <a:lstStyle/>
          <a:p>
            <a:pPr algn="l"/>
            <a:r>
              <a:rPr lang="nl-BE" dirty="0"/>
              <a:t>Met dank aan: </a:t>
            </a:r>
            <a:r>
              <a:rPr lang="nl-BE" dirty="0" err="1"/>
              <a:t>Febelfin</a:t>
            </a:r>
            <a:r>
              <a:rPr lang="nl-BE" dirty="0"/>
              <a:t> en de Cybersecurity </a:t>
            </a:r>
            <a:r>
              <a:rPr lang="nl-BE" dirty="0" err="1"/>
              <a:t>Coalition</a:t>
            </a:r>
            <a:endParaRPr lang="nl-BE" dirty="0"/>
          </a:p>
          <a:p>
            <a:pPr algn="l"/>
            <a:endParaRPr lang="nl-BE" dirty="0"/>
          </a:p>
        </p:txBody>
      </p:sp>
    </p:spTree>
    <p:extLst>
      <p:ext uri="{BB962C8B-B14F-4D97-AF65-F5344CB8AC3E}">
        <p14:creationId xmlns:p14="http://schemas.microsoft.com/office/powerpoint/2010/main" val="36055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99D3-E793-A971-007D-E67A08682E11}"/>
              </a:ext>
            </a:extLst>
          </p:cNvPr>
          <p:cNvSpPr>
            <a:spLocks noGrp="1"/>
          </p:cNvSpPr>
          <p:nvPr>
            <p:ph type="title"/>
          </p:nvPr>
        </p:nvSpPr>
        <p:spPr/>
        <p:txBody>
          <a:bodyPr>
            <a:normAutofit/>
          </a:bodyPr>
          <a:lstStyle/>
          <a:p>
            <a:r>
              <a:rPr lang="nl-BE" b="1" dirty="0"/>
              <a:t>Wat kan ik doen om me online te beschermen?</a:t>
            </a:r>
            <a:endParaRPr lang="en-BE" b="1" dirty="0"/>
          </a:p>
        </p:txBody>
      </p:sp>
      <p:graphicFrame>
        <p:nvGraphicFramePr>
          <p:cNvPr id="5" name="Content Placeholder 5">
            <a:extLst>
              <a:ext uri="{FF2B5EF4-FFF2-40B4-BE49-F238E27FC236}">
                <a16:creationId xmlns:a16="http://schemas.microsoft.com/office/drawing/2014/main" id="{B791E8A5-762A-581C-9799-95979A4E8854}"/>
              </a:ext>
            </a:extLst>
          </p:cNvPr>
          <p:cNvGraphicFramePr>
            <a:graphicFrameLocks/>
          </p:cNvGraphicFramePr>
          <p:nvPr>
            <p:extLst>
              <p:ext uri="{D42A27DB-BD31-4B8C-83A1-F6EECF244321}">
                <p14:modId xmlns:p14="http://schemas.microsoft.com/office/powerpoint/2010/main" val="1998481003"/>
              </p:ext>
            </p:extLst>
          </p:nvPr>
        </p:nvGraphicFramePr>
        <p:xfrm>
          <a:off x="838200" y="184112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08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2E35E-776B-068A-1424-9B1D57F8B4F4}"/>
              </a:ext>
            </a:extLst>
          </p:cNvPr>
          <p:cNvSpPr>
            <a:spLocks noGrp="1"/>
          </p:cNvSpPr>
          <p:nvPr>
            <p:ph type="title"/>
          </p:nvPr>
        </p:nvSpPr>
        <p:spPr/>
        <p:txBody>
          <a:bodyPr/>
          <a:lstStyle/>
          <a:p>
            <a:r>
              <a:rPr lang="nl-BE" dirty="0"/>
              <a:t>Wees </a:t>
            </a:r>
            <a:r>
              <a:rPr lang="nl-BE" dirty="0" err="1"/>
              <a:t>phishers</a:t>
            </a:r>
            <a:r>
              <a:rPr lang="nl-BE" dirty="0"/>
              <a:t> te slim af!</a:t>
            </a:r>
          </a:p>
        </p:txBody>
      </p:sp>
      <p:sp>
        <p:nvSpPr>
          <p:cNvPr id="6" name="TextBox 5">
            <a:extLst>
              <a:ext uri="{FF2B5EF4-FFF2-40B4-BE49-F238E27FC236}">
                <a16:creationId xmlns:a16="http://schemas.microsoft.com/office/drawing/2014/main" id="{75495EC4-CC92-143C-6275-D0B691DB6A17}"/>
              </a:ext>
            </a:extLst>
          </p:cNvPr>
          <p:cNvSpPr txBox="1"/>
          <p:nvPr/>
        </p:nvSpPr>
        <p:spPr>
          <a:xfrm>
            <a:off x="1339784" y="2090172"/>
            <a:ext cx="9512431" cy="2360711"/>
          </a:xfrm>
          <a:prstGeom prst="rect">
            <a:avLst/>
          </a:prstGeom>
          <a:noFill/>
        </p:spPr>
        <p:txBody>
          <a:bodyPr wrap="square" rtlCol="0">
            <a:spAutoFit/>
          </a:bodyPr>
          <a:lstStyle/>
          <a:p>
            <a:pPr marL="0" indent="0">
              <a:lnSpc>
                <a:spcPct val="150000"/>
              </a:lnSpc>
              <a:buNone/>
            </a:pPr>
            <a:r>
              <a:rPr lang="nl-BE" sz="2000" i="1" dirty="0">
                <a:effectLst/>
                <a:latin typeface="Avenir Book" panose="02000503020000020003" pitchFamily="2" charset="0"/>
                <a:ea typeface="Calibri" panose="020F0502020204030204" pitchFamily="34" charset="0"/>
                <a:cs typeface="Times New Roman" panose="02020603050405020304" pitchFamily="18" charset="0"/>
              </a:rPr>
              <a:t>Kreeg jij de jongste maanden ook wel eens een verdacht bericht: een e-mail met een te aantrekkelijke aanbieding of een sms’je dat van je bank leek te komen? Je bent niet alleen. We worden overspoeld door een tsunami aan verdachte berichten. Vaak zijn we de oplichters te snel af, maar hun berichten zijn soms zo misleidend dat veel mensen in de val trappen.</a:t>
            </a:r>
            <a:endParaRPr lang="nl-BE" sz="2000" i="1" dirty="0">
              <a:latin typeface="Avenir Book" panose="02000503020000020003" pitchFamily="2" charset="0"/>
            </a:endParaRPr>
          </a:p>
        </p:txBody>
      </p:sp>
    </p:spTree>
    <p:extLst>
      <p:ext uri="{BB962C8B-B14F-4D97-AF65-F5344CB8AC3E}">
        <p14:creationId xmlns:p14="http://schemas.microsoft.com/office/powerpoint/2010/main" val="3754776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E577F-CD84-BD23-B4BA-413414698623}"/>
              </a:ext>
            </a:extLst>
          </p:cNvPr>
          <p:cNvSpPr>
            <a:spLocks noGrp="1"/>
          </p:cNvSpPr>
          <p:nvPr>
            <p:ph idx="1"/>
          </p:nvPr>
        </p:nvSpPr>
        <p:spPr>
          <a:xfrm>
            <a:off x="6645584" y="549275"/>
            <a:ext cx="4995554" cy="5325234"/>
          </a:xfrm>
        </p:spPr>
        <p:txBody>
          <a:bodyPr>
            <a:normAutofit/>
          </a:bodyPr>
          <a:lstStyle/>
          <a:p>
            <a:pPr marL="0" indent="0">
              <a:buNone/>
            </a:pPr>
            <a:r>
              <a:rPr lang="nl-BE" sz="1600" dirty="0" err="1">
                <a:effectLst/>
                <a:ea typeface="Times New Roman" panose="02020603050405020304" pitchFamily="18" charset="0"/>
              </a:rPr>
              <a:t>Phishing</a:t>
            </a:r>
            <a:r>
              <a:rPr lang="nl-BE" sz="1600" dirty="0">
                <a:effectLst/>
                <a:ea typeface="Times New Roman" panose="02020603050405020304" pitchFamily="18" charset="0"/>
              </a:rPr>
              <a:t> is een vorm van online oplichting waarbij fraudeurs je een vals bericht sturen  met de bedoeling je gegevens te achterhalen en je op te lichten</a:t>
            </a:r>
            <a:r>
              <a:rPr lang="fr-BE" sz="1600" dirty="0">
                <a:ea typeface="Times New Roman" panose="02020603050405020304" pitchFamily="18" charset="0"/>
              </a:rPr>
              <a:t>.</a:t>
            </a:r>
            <a:endParaRPr lang="en-US" sz="1600" dirty="0"/>
          </a:p>
        </p:txBody>
      </p:sp>
      <p:sp>
        <p:nvSpPr>
          <p:cNvPr id="4" name="Text Placeholder 3">
            <a:extLst>
              <a:ext uri="{FF2B5EF4-FFF2-40B4-BE49-F238E27FC236}">
                <a16:creationId xmlns:a16="http://schemas.microsoft.com/office/drawing/2014/main" id="{11BF0510-A7F6-27B3-5216-0CA8E16BD199}"/>
              </a:ext>
            </a:extLst>
          </p:cNvPr>
          <p:cNvSpPr>
            <a:spLocks noGrp="1"/>
          </p:cNvSpPr>
          <p:nvPr>
            <p:ph type="body" sz="quarter" idx="10"/>
          </p:nvPr>
        </p:nvSpPr>
        <p:spPr/>
        <p:txBody>
          <a:bodyPr/>
          <a:lstStyle/>
          <a:p>
            <a:r>
              <a:rPr lang="nl-BE" sz="6000" dirty="0"/>
              <a:t>Wat is dat? </a:t>
            </a:r>
            <a:r>
              <a:rPr lang="nl-BE" sz="6000" dirty="0" err="1"/>
              <a:t>Phishing</a:t>
            </a:r>
            <a:r>
              <a:rPr lang="nl-BE" sz="6000" dirty="0"/>
              <a:t>?</a:t>
            </a:r>
            <a:endParaRPr lang="en-BE" dirty="0"/>
          </a:p>
        </p:txBody>
      </p:sp>
      <p:pic>
        <p:nvPicPr>
          <p:cNvPr id="5" name="Picture 4" descr="Icon&#10;&#10;Description automatically generated">
            <a:extLst>
              <a:ext uri="{FF2B5EF4-FFF2-40B4-BE49-F238E27FC236}">
                <a16:creationId xmlns:a16="http://schemas.microsoft.com/office/drawing/2014/main" id="{0553E540-4327-D977-FFB6-B4BC4ED36E3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58" r="-1" b="5701"/>
          <a:stretch/>
        </p:blipFill>
        <p:spPr>
          <a:xfrm>
            <a:off x="6775956" y="1816410"/>
            <a:ext cx="1868494" cy="1740324"/>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6" name="Picture 5" descr="Logo, icon&#10;&#10;Description automatically generated">
            <a:extLst>
              <a:ext uri="{FF2B5EF4-FFF2-40B4-BE49-F238E27FC236}">
                <a16:creationId xmlns:a16="http://schemas.microsoft.com/office/drawing/2014/main" id="{82B3990B-5514-C1D2-4949-2991EF27B47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60" r="4544" b="6"/>
          <a:stretch/>
        </p:blipFill>
        <p:spPr>
          <a:xfrm>
            <a:off x="6564452" y="3833276"/>
            <a:ext cx="2291501" cy="2475449"/>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7" name="Picture 6" descr="Icon&#10;&#10;Description automatically generated">
            <a:extLst>
              <a:ext uri="{FF2B5EF4-FFF2-40B4-BE49-F238E27FC236}">
                <a16:creationId xmlns:a16="http://schemas.microsoft.com/office/drawing/2014/main" id="{8B177C30-CFDB-1BB1-0EFA-D250E86FE84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50" r="1510" b="-4"/>
          <a:stretch/>
        </p:blipFill>
        <p:spPr>
          <a:xfrm>
            <a:off x="9326401" y="1615351"/>
            <a:ext cx="2081096" cy="2142443"/>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p:spPr>
      </p:pic>
      <p:pic>
        <p:nvPicPr>
          <p:cNvPr id="8" name="Picture 7" descr="Icon&#10;&#10;Description automatically generated">
            <a:extLst>
              <a:ext uri="{FF2B5EF4-FFF2-40B4-BE49-F238E27FC236}">
                <a16:creationId xmlns:a16="http://schemas.microsoft.com/office/drawing/2014/main" id="{15F88B6B-4E48-7F0A-9F41-8912AB3EB0F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1593" r="1" b="25317"/>
          <a:stretch/>
        </p:blipFill>
        <p:spPr>
          <a:xfrm>
            <a:off x="9221199" y="4227988"/>
            <a:ext cx="2291500" cy="1390388"/>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Tree>
    <p:extLst>
      <p:ext uri="{BB962C8B-B14F-4D97-AF65-F5344CB8AC3E}">
        <p14:creationId xmlns:p14="http://schemas.microsoft.com/office/powerpoint/2010/main" val="81903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406F-EB0B-1B76-3D04-A75C727DFC20}"/>
              </a:ext>
            </a:extLst>
          </p:cNvPr>
          <p:cNvSpPr>
            <a:spLocks noGrp="1"/>
          </p:cNvSpPr>
          <p:nvPr>
            <p:ph type="title"/>
          </p:nvPr>
        </p:nvSpPr>
        <p:spPr/>
        <p:txBody>
          <a:bodyPr/>
          <a:lstStyle/>
          <a:p>
            <a:r>
              <a:rPr lang="nl-BE" dirty="0"/>
              <a:t>Wat is dat? </a:t>
            </a:r>
            <a:r>
              <a:rPr lang="nl-BE" dirty="0" err="1"/>
              <a:t>Phishing</a:t>
            </a:r>
            <a:r>
              <a:rPr lang="nl-BE" dirty="0"/>
              <a:t>?</a:t>
            </a:r>
          </a:p>
        </p:txBody>
      </p:sp>
      <p:sp>
        <p:nvSpPr>
          <p:cNvPr id="3" name="Content Placeholder 2">
            <a:extLst>
              <a:ext uri="{FF2B5EF4-FFF2-40B4-BE49-F238E27FC236}">
                <a16:creationId xmlns:a16="http://schemas.microsoft.com/office/drawing/2014/main" id="{9B5FC620-F2D0-BA3D-8A10-0054E8740283}"/>
              </a:ext>
            </a:extLst>
          </p:cNvPr>
          <p:cNvSpPr>
            <a:spLocks noGrp="1"/>
          </p:cNvSpPr>
          <p:nvPr>
            <p:ph idx="1"/>
          </p:nvPr>
        </p:nvSpPr>
        <p:spPr>
          <a:xfrm>
            <a:off x="838200" y="1046375"/>
            <a:ext cx="10515600" cy="2724346"/>
          </a:xfrm>
        </p:spPr>
        <p:txBody>
          <a:bodyPr/>
          <a:lstStyle/>
          <a:p>
            <a:r>
              <a:rPr lang="nl-BE" sz="1600" dirty="0"/>
              <a:t>Cybercriminelen proberen toegang te krijgen tot je gegevens, of zelfs tot je toestel</a:t>
            </a:r>
          </a:p>
          <a:p>
            <a:r>
              <a:rPr lang="nl-BE" sz="1600" dirty="0"/>
              <a:t>En wij laten ze zelf binnen!</a:t>
            </a:r>
          </a:p>
          <a:p>
            <a:r>
              <a:rPr lang="nl-BE" sz="1600" dirty="0"/>
              <a:t>Hoezo? Ze sturen een bericht met:</a:t>
            </a:r>
          </a:p>
          <a:p>
            <a:pPr marL="0" indent="0">
              <a:buNone/>
            </a:pPr>
            <a:endParaRPr lang="nl-BE" dirty="0"/>
          </a:p>
        </p:txBody>
      </p:sp>
      <p:graphicFrame>
        <p:nvGraphicFramePr>
          <p:cNvPr id="6" name="Table 6">
            <a:extLst>
              <a:ext uri="{FF2B5EF4-FFF2-40B4-BE49-F238E27FC236}">
                <a16:creationId xmlns:a16="http://schemas.microsoft.com/office/drawing/2014/main" id="{9269DEB3-3201-BDE0-CBC5-F5D07B18A236}"/>
              </a:ext>
            </a:extLst>
          </p:cNvPr>
          <p:cNvGraphicFramePr>
            <a:graphicFrameLocks noGrp="1"/>
          </p:cNvGraphicFramePr>
          <p:nvPr>
            <p:extLst>
              <p:ext uri="{D42A27DB-BD31-4B8C-83A1-F6EECF244321}">
                <p14:modId xmlns:p14="http://schemas.microsoft.com/office/powerpoint/2010/main" val="2259392413"/>
              </p:ext>
            </p:extLst>
          </p:nvPr>
        </p:nvGraphicFramePr>
        <p:xfrm>
          <a:off x="1179094" y="3841193"/>
          <a:ext cx="9475654" cy="1437640"/>
        </p:xfrm>
        <a:graphic>
          <a:graphicData uri="http://schemas.openxmlformats.org/drawingml/2006/table">
            <a:tbl>
              <a:tblPr firstRow="1" bandRow="1">
                <a:tableStyleId>{5C22544A-7EE6-4342-B048-85BDC9FD1C3A}</a:tableStyleId>
              </a:tblPr>
              <a:tblGrid>
                <a:gridCol w="4188036">
                  <a:extLst>
                    <a:ext uri="{9D8B030D-6E8A-4147-A177-3AD203B41FA5}">
                      <a16:colId xmlns:a16="http://schemas.microsoft.com/office/drawing/2014/main" val="2817679522"/>
                    </a:ext>
                  </a:extLst>
                </a:gridCol>
                <a:gridCol w="5287618">
                  <a:extLst>
                    <a:ext uri="{9D8B030D-6E8A-4147-A177-3AD203B41FA5}">
                      <a16:colId xmlns:a16="http://schemas.microsoft.com/office/drawing/2014/main" val="2726718465"/>
                    </a:ext>
                  </a:extLst>
                </a:gridCol>
              </a:tblGrid>
              <a:tr h="370840">
                <a:tc>
                  <a:txBody>
                    <a:bodyPr/>
                    <a:lstStyle/>
                    <a:p>
                      <a:r>
                        <a:rPr lang="nl-BE" sz="1600" dirty="0"/>
                        <a:t>een link</a:t>
                      </a:r>
                    </a:p>
                  </a:txBody>
                  <a:tcPr>
                    <a:solidFill>
                      <a:srgbClr val="D0006F"/>
                    </a:solidFill>
                  </a:tcPr>
                </a:tc>
                <a:tc>
                  <a:txBody>
                    <a:bodyPr/>
                    <a:lstStyle/>
                    <a:p>
                      <a:r>
                        <a:rPr lang="nl-BE" sz="1600" dirty="0"/>
                        <a:t>een bijlage of de vraag om een app te downloaden</a:t>
                      </a:r>
                    </a:p>
                  </a:txBody>
                  <a:tcPr>
                    <a:solidFill>
                      <a:srgbClr val="D0006F"/>
                    </a:solidFill>
                  </a:tcPr>
                </a:tc>
                <a:extLst>
                  <a:ext uri="{0D108BD9-81ED-4DB2-BD59-A6C34878D82A}">
                    <a16:rowId xmlns:a16="http://schemas.microsoft.com/office/drawing/2014/main" val="20106527"/>
                  </a:ext>
                </a:extLst>
              </a:tr>
              <a:tr h="370840">
                <a:tc>
                  <a:txBody>
                    <a:bodyPr/>
                    <a:lstStyle/>
                    <a:p>
                      <a:r>
                        <a:rPr lang="nl-BE" sz="1600" dirty="0">
                          <a:solidFill>
                            <a:schemeClr val="tx1"/>
                          </a:solidFill>
                        </a:rPr>
                        <a:t>Je klikt op de link en/of je vult je gegevens in</a:t>
                      </a:r>
                    </a:p>
                  </a:txBody>
                  <a:tcPr>
                    <a:noFill/>
                  </a:tcPr>
                </a:tc>
                <a:tc>
                  <a:txBody>
                    <a:bodyPr/>
                    <a:lstStyle/>
                    <a:p>
                      <a:r>
                        <a:rPr lang="nl-BE" sz="1600" dirty="0">
                          <a:solidFill>
                            <a:schemeClr val="tx1"/>
                          </a:solidFill>
                        </a:rPr>
                        <a:t>Je opent de bijlage of app</a:t>
                      </a:r>
                    </a:p>
                    <a:p>
                      <a:r>
                        <a:rPr lang="nl-BE" sz="1600" dirty="0">
                          <a:solidFill>
                            <a:schemeClr val="tx1"/>
                          </a:solidFill>
                        </a:rPr>
                        <a:t>Er wordt een virus geïnstalleerd</a:t>
                      </a:r>
                    </a:p>
                    <a:p>
                      <a:r>
                        <a:rPr lang="nl-BE" sz="1600" dirty="0">
                          <a:solidFill>
                            <a:schemeClr val="tx1"/>
                          </a:solidFill>
                        </a:rPr>
                        <a:t>Op die manier krijgen de oplichters toegang tot je toestel en gegevens</a:t>
                      </a:r>
                    </a:p>
                  </a:txBody>
                  <a:tcPr>
                    <a:noFill/>
                  </a:tcPr>
                </a:tc>
                <a:extLst>
                  <a:ext uri="{0D108BD9-81ED-4DB2-BD59-A6C34878D82A}">
                    <a16:rowId xmlns:a16="http://schemas.microsoft.com/office/drawing/2014/main" val="3453278204"/>
                  </a:ext>
                </a:extLst>
              </a:tr>
            </a:tbl>
          </a:graphicData>
        </a:graphic>
      </p:graphicFrame>
    </p:spTree>
    <p:extLst>
      <p:ext uri="{BB962C8B-B14F-4D97-AF65-F5344CB8AC3E}">
        <p14:creationId xmlns:p14="http://schemas.microsoft.com/office/powerpoint/2010/main" val="19113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18478-639B-51F5-4685-C9B70020FB15}"/>
              </a:ext>
            </a:extLst>
          </p:cNvPr>
          <p:cNvSpPr>
            <a:spLocks noGrp="1"/>
          </p:cNvSpPr>
          <p:nvPr>
            <p:ph type="title"/>
          </p:nvPr>
        </p:nvSpPr>
        <p:spPr/>
        <p:txBody>
          <a:bodyPr/>
          <a:lstStyle/>
          <a:p>
            <a:r>
              <a:rPr lang="nl-BE" sz="2400" dirty="0"/>
              <a:t>En </a:t>
            </a:r>
            <a:r>
              <a:rPr lang="nl-BE" sz="2400" dirty="0" err="1"/>
              <a:t>smishing</a:t>
            </a:r>
            <a:r>
              <a:rPr lang="nl-BE" sz="2400" dirty="0"/>
              <a:t>?</a:t>
            </a:r>
            <a:endParaRPr lang="nl-BE" dirty="0"/>
          </a:p>
        </p:txBody>
      </p:sp>
      <p:sp>
        <p:nvSpPr>
          <p:cNvPr id="3" name="Content Placeholder 2">
            <a:extLst>
              <a:ext uri="{FF2B5EF4-FFF2-40B4-BE49-F238E27FC236}">
                <a16:creationId xmlns:a16="http://schemas.microsoft.com/office/drawing/2014/main" id="{5505EBAC-CC3F-4057-699D-6D4BEB008E1E}"/>
              </a:ext>
            </a:extLst>
          </p:cNvPr>
          <p:cNvSpPr>
            <a:spLocks noGrp="1"/>
          </p:cNvSpPr>
          <p:nvPr>
            <p:ph idx="1"/>
          </p:nvPr>
        </p:nvSpPr>
        <p:spPr/>
        <p:txBody>
          <a:bodyPr/>
          <a:lstStyle/>
          <a:p>
            <a:r>
              <a:rPr lang="nl-BE" sz="1400" dirty="0" err="1"/>
              <a:t>Smishing</a:t>
            </a:r>
            <a:r>
              <a:rPr lang="nl-BE" sz="1400" dirty="0"/>
              <a:t> = een verdacht sms’je waarbij de fraudeur naar je gegevens ‘</a:t>
            </a:r>
            <a:r>
              <a:rPr lang="nl-BE" sz="1400" dirty="0" err="1"/>
              <a:t>phisht</a:t>
            </a:r>
            <a:r>
              <a:rPr lang="nl-BE" sz="1400" dirty="0"/>
              <a:t>’</a:t>
            </a:r>
          </a:p>
          <a:p>
            <a:r>
              <a:rPr lang="nl-BE" sz="1400" dirty="0"/>
              <a:t>In dat bericht wordt je gevraagd om op een link te klikken</a:t>
            </a:r>
          </a:p>
          <a:p>
            <a:r>
              <a:rPr lang="nl-BE" sz="1400" dirty="0"/>
              <a:t>Dit kan ook via een bericht op Facebook, WhatsApp, Messenger, enz.</a:t>
            </a:r>
          </a:p>
          <a:p>
            <a:pPr marL="0" indent="0">
              <a:buNone/>
            </a:pPr>
            <a:endParaRPr lang="nl-BE" dirty="0"/>
          </a:p>
        </p:txBody>
      </p:sp>
      <p:pic>
        <p:nvPicPr>
          <p:cNvPr id="4" name="Picture Placeholder 6">
            <a:extLst>
              <a:ext uri="{FF2B5EF4-FFF2-40B4-BE49-F238E27FC236}">
                <a16:creationId xmlns:a16="http://schemas.microsoft.com/office/drawing/2014/main" id="{FE5B77AA-E28F-12DA-B1FE-B9757DE17BE3}"/>
              </a:ext>
            </a:extLst>
          </p:cNvPr>
          <p:cNvPicPr>
            <a:picLocks noChangeAspect="1"/>
          </p:cNvPicPr>
          <p:nvPr/>
        </p:nvPicPr>
        <p:blipFill rotWithShape="1">
          <a:blip r:embed="rId2"/>
          <a:srcRect l="9056" r="9056"/>
          <a:stretch/>
        </p:blipFill>
        <p:spPr>
          <a:xfrm>
            <a:off x="6363005" y="1488112"/>
            <a:ext cx="4990795" cy="4052508"/>
          </a:xfrm>
          <a:prstGeom prst="rect">
            <a:avLst/>
          </a:prstGeom>
        </p:spPr>
      </p:pic>
      <p:pic>
        <p:nvPicPr>
          <p:cNvPr id="8" name="Picture 7">
            <a:extLst>
              <a:ext uri="{FF2B5EF4-FFF2-40B4-BE49-F238E27FC236}">
                <a16:creationId xmlns:a16="http://schemas.microsoft.com/office/drawing/2014/main" id="{194D38DD-55ED-6715-CA9B-87D06CBBD8A8}"/>
              </a:ext>
            </a:extLst>
          </p:cNvPr>
          <p:cNvPicPr>
            <a:picLocks noChangeAspect="1"/>
          </p:cNvPicPr>
          <p:nvPr/>
        </p:nvPicPr>
        <p:blipFill>
          <a:blip r:embed="rId3"/>
          <a:stretch>
            <a:fillRect/>
          </a:stretch>
        </p:blipFill>
        <p:spPr>
          <a:xfrm>
            <a:off x="435114" y="3266328"/>
            <a:ext cx="2033886" cy="3456432"/>
          </a:xfrm>
          <a:prstGeom prst="rect">
            <a:avLst/>
          </a:prstGeom>
        </p:spPr>
      </p:pic>
      <p:pic>
        <p:nvPicPr>
          <p:cNvPr id="9" name="Picture 8">
            <a:extLst>
              <a:ext uri="{FF2B5EF4-FFF2-40B4-BE49-F238E27FC236}">
                <a16:creationId xmlns:a16="http://schemas.microsoft.com/office/drawing/2014/main" id="{F75790B8-ABDA-A07E-12C7-41C617AB0CC4}"/>
              </a:ext>
            </a:extLst>
          </p:cNvPr>
          <p:cNvPicPr>
            <a:picLocks noChangeAspect="1"/>
          </p:cNvPicPr>
          <p:nvPr/>
        </p:nvPicPr>
        <p:blipFill>
          <a:blip r:embed="rId4"/>
          <a:stretch>
            <a:fillRect/>
          </a:stretch>
        </p:blipFill>
        <p:spPr>
          <a:xfrm>
            <a:off x="7785934" y="4994544"/>
            <a:ext cx="2701835" cy="1594083"/>
          </a:xfrm>
          <a:prstGeom prst="rect">
            <a:avLst/>
          </a:prstGeom>
        </p:spPr>
      </p:pic>
      <p:pic>
        <p:nvPicPr>
          <p:cNvPr id="10" name="Picture 9">
            <a:extLst>
              <a:ext uri="{FF2B5EF4-FFF2-40B4-BE49-F238E27FC236}">
                <a16:creationId xmlns:a16="http://schemas.microsoft.com/office/drawing/2014/main" id="{0452146C-5BB5-A74C-726B-8191E3B41185}"/>
              </a:ext>
            </a:extLst>
          </p:cNvPr>
          <p:cNvPicPr>
            <a:picLocks noChangeAspect="1"/>
          </p:cNvPicPr>
          <p:nvPr/>
        </p:nvPicPr>
        <p:blipFill>
          <a:blip r:embed="rId5"/>
          <a:stretch>
            <a:fillRect/>
          </a:stretch>
        </p:blipFill>
        <p:spPr>
          <a:xfrm>
            <a:off x="5226986" y="3266328"/>
            <a:ext cx="2480262" cy="2398044"/>
          </a:xfrm>
          <a:prstGeom prst="rect">
            <a:avLst/>
          </a:prstGeom>
        </p:spPr>
      </p:pic>
      <p:pic>
        <p:nvPicPr>
          <p:cNvPr id="11" name="Picture 10">
            <a:extLst>
              <a:ext uri="{FF2B5EF4-FFF2-40B4-BE49-F238E27FC236}">
                <a16:creationId xmlns:a16="http://schemas.microsoft.com/office/drawing/2014/main" id="{C870416D-627B-1D1C-87D6-82F823F398C6}"/>
              </a:ext>
            </a:extLst>
          </p:cNvPr>
          <p:cNvPicPr>
            <a:picLocks noChangeAspect="1"/>
          </p:cNvPicPr>
          <p:nvPr/>
        </p:nvPicPr>
        <p:blipFill>
          <a:blip r:embed="rId6"/>
          <a:stretch>
            <a:fillRect/>
          </a:stretch>
        </p:blipFill>
        <p:spPr>
          <a:xfrm>
            <a:off x="2623101" y="3514366"/>
            <a:ext cx="2525199" cy="3221807"/>
          </a:xfrm>
          <a:prstGeom prst="rect">
            <a:avLst/>
          </a:prstGeom>
        </p:spPr>
      </p:pic>
    </p:spTree>
    <p:extLst>
      <p:ext uri="{BB962C8B-B14F-4D97-AF65-F5344CB8AC3E}">
        <p14:creationId xmlns:p14="http://schemas.microsoft.com/office/powerpoint/2010/main" val="168957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ogo for a company&#10;&#10;Description automatically generated">
            <a:extLst>
              <a:ext uri="{FF2B5EF4-FFF2-40B4-BE49-F238E27FC236}">
                <a16:creationId xmlns:a16="http://schemas.microsoft.com/office/drawing/2014/main" id="{59FBFF0F-44B5-E232-B821-1FD8E8BC529A}"/>
              </a:ext>
            </a:extLst>
          </p:cNvPr>
          <p:cNvPicPr>
            <a:picLocks noGrp="1" noChangeAspect="1"/>
          </p:cNvPicPr>
          <p:nvPr>
            <p:ph idx="1"/>
          </p:nvPr>
        </p:nvPicPr>
        <p:blipFill>
          <a:blip r:embed="rId2"/>
          <a:stretch>
            <a:fillRect/>
          </a:stretch>
        </p:blipFill>
        <p:spPr>
          <a:xfrm>
            <a:off x="6343914" y="291121"/>
            <a:ext cx="5397500" cy="5397500"/>
          </a:xfrm>
        </p:spPr>
      </p:pic>
      <p:sp>
        <p:nvSpPr>
          <p:cNvPr id="4" name="Text Placeholder 3">
            <a:extLst>
              <a:ext uri="{FF2B5EF4-FFF2-40B4-BE49-F238E27FC236}">
                <a16:creationId xmlns:a16="http://schemas.microsoft.com/office/drawing/2014/main" id="{D5A216AC-BBFF-8D5D-9B5C-561A72D4A9CA}"/>
              </a:ext>
            </a:extLst>
          </p:cNvPr>
          <p:cNvSpPr>
            <a:spLocks noGrp="1"/>
          </p:cNvSpPr>
          <p:nvPr>
            <p:ph type="body" sz="quarter" idx="10"/>
          </p:nvPr>
        </p:nvSpPr>
        <p:spPr/>
        <p:txBody>
          <a:bodyPr>
            <a:normAutofit/>
          </a:bodyPr>
          <a:lstStyle/>
          <a:p>
            <a:r>
              <a:rPr lang="nl-BE" sz="4400" dirty="0"/>
              <a:t>Laat ons wat oefenen!</a:t>
            </a:r>
            <a:br>
              <a:rPr lang="nl-BE" sz="4400" dirty="0"/>
            </a:br>
            <a:br>
              <a:rPr lang="nl-BE" sz="4400" dirty="0"/>
            </a:br>
            <a:r>
              <a:rPr lang="nl-BE" sz="4400" dirty="0"/>
              <a:t>Doe de test op safeonweb.be</a:t>
            </a:r>
            <a:endParaRPr lang="nl-BE" dirty="0"/>
          </a:p>
        </p:txBody>
      </p:sp>
    </p:spTree>
    <p:extLst>
      <p:ext uri="{BB962C8B-B14F-4D97-AF65-F5344CB8AC3E}">
        <p14:creationId xmlns:p14="http://schemas.microsoft.com/office/powerpoint/2010/main" val="2677807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635EA1C4902440A6229CE786A4C577" ma:contentTypeVersion="15" ma:contentTypeDescription="Create a new document." ma:contentTypeScope="" ma:versionID="21b4c15b1b65fb601b8d883aaea07dc1">
  <xsd:schema xmlns:xsd="http://www.w3.org/2001/XMLSchema" xmlns:xs="http://www.w3.org/2001/XMLSchema" xmlns:p="http://schemas.microsoft.com/office/2006/metadata/properties" xmlns:ns2="ebdc4653-b049-4345-9fd5-36a91719b779" xmlns:ns3="fbdb7a5b-9299-4fb6-aea0-d11d205471f5" targetNamespace="http://schemas.microsoft.com/office/2006/metadata/properties" ma:root="true" ma:fieldsID="1ae08b9451e9ed5107cc262bd5b3b46d" ns2:_="" ns3:_="">
    <xsd:import namespace="ebdc4653-b049-4345-9fd5-36a91719b779"/>
    <xsd:import namespace="fbdb7a5b-9299-4fb6-aea0-d11d205471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c4653-b049-4345-9fd5-36a91719b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b510539-b73b-4191-a5b0-48c17730e9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db7a5b-9299-4fb6-aea0-d11d205471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d721bfa-1f06-4707-812c-4d44f6bf6d9a}" ma:internalName="TaxCatchAll" ma:showField="CatchAllData" ma:web="fbdb7a5b-9299-4fb6-aea0-d11d205471f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dc4653-b049-4345-9fd5-36a91719b779">
      <Terms xmlns="http://schemas.microsoft.com/office/infopath/2007/PartnerControls"/>
    </lcf76f155ced4ddcb4097134ff3c332f>
    <TaxCatchAll xmlns="fbdb7a5b-9299-4fb6-aea0-d11d205471f5" xsi:nil="true"/>
  </documentManagement>
</p:properties>
</file>

<file path=customXml/itemProps1.xml><?xml version="1.0" encoding="utf-8"?>
<ds:datastoreItem xmlns:ds="http://schemas.openxmlformats.org/officeDocument/2006/customXml" ds:itemID="{E7BD506D-F6ED-43D7-B070-77C4FE1C5C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dc4653-b049-4345-9fd5-36a91719b779"/>
    <ds:schemaRef ds:uri="fbdb7a5b-9299-4fb6-aea0-d11d205471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04353E-0C07-4C33-A3E8-13D947BCEF26}">
  <ds:schemaRefs>
    <ds:schemaRef ds:uri="http://schemas.microsoft.com/sharepoint/v3/contenttype/forms"/>
  </ds:schemaRefs>
</ds:datastoreItem>
</file>

<file path=customXml/itemProps3.xml><?xml version="1.0" encoding="utf-8"?>
<ds:datastoreItem xmlns:ds="http://schemas.openxmlformats.org/officeDocument/2006/customXml" ds:itemID="{587CC768-2577-4D12-81D9-733AE2C18BB7}">
  <ds:schemaRefs>
    <ds:schemaRef ds:uri="http://schemas.microsoft.com/office/2006/metadata/properties"/>
    <ds:schemaRef ds:uri="http://schemas.microsoft.com/office/infopath/2007/PartnerControls"/>
    <ds:schemaRef ds:uri="ebdc4653-b049-4345-9fd5-36a91719b779"/>
    <ds:schemaRef ds:uri="fbdb7a5b-9299-4fb6-aea0-d11d205471f5"/>
  </ds:schemaRefs>
</ds:datastoreItem>
</file>

<file path=docProps/app.xml><?xml version="1.0" encoding="utf-8"?>
<Properties xmlns="http://schemas.openxmlformats.org/officeDocument/2006/extended-properties" xmlns:vt="http://schemas.openxmlformats.org/officeDocument/2006/docPropsVTypes">
  <TotalTime>204</TotalTime>
  <Words>1770</Words>
  <Application>Microsoft Office PowerPoint</Application>
  <PresentationFormat>Widescreen</PresentationFormat>
  <Paragraphs>174</Paragraphs>
  <Slides>30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Avenir Black</vt:lpstr>
      <vt:lpstr>Avenir Book</vt:lpstr>
      <vt:lpstr>Calibri</vt:lpstr>
      <vt:lpstr>Calibri Light</vt:lpstr>
      <vt:lpstr>Open Sans</vt:lpstr>
      <vt:lpstr>Office Theme</vt:lpstr>
      <vt:lpstr>Phishing: ‘t zit in de details</vt:lpstr>
      <vt:lpstr>Het internet heeft veel voordelen</vt:lpstr>
      <vt:lpstr>Maar criminelen vinden ook hun weg</vt:lpstr>
      <vt:lpstr>Wat kan ik doen om me online te beschermen?</vt:lpstr>
      <vt:lpstr>Wees phishers te slim af!</vt:lpstr>
      <vt:lpstr>PowerPoint Presentation</vt:lpstr>
      <vt:lpstr>Wat is dat? Phishing?</vt:lpstr>
      <vt:lpstr>En smishing?</vt:lpstr>
      <vt:lpstr>PowerPoint Presentation</vt:lpstr>
      <vt:lpstr>Win 250 € bij Delhaize</vt:lpstr>
      <vt:lpstr>Dpost brengt vandaag een pakje</vt:lpstr>
      <vt:lpstr>Uw nieuwe bankkaart </vt:lpstr>
      <vt:lpstr>Foto’s al gezien?</vt:lpstr>
      <vt:lpstr>Boete gekregen?</vt:lpstr>
      <vt:lpstr>PowerPoint Presentation</vt:lpstr>
      <vt:lpstr>Tip : lees de URL</vt:lpstr>
      <vt:lpstr>Tip :  controleer de afzender</vt:lpstr>
      <vt:lpstr>Tip: let op het taalgebruik</vt:lpstr>
      <vt:lpstr>Tip: kijk uit met onverwachte berichten</vt:lpstr>
      <vt:lpstr>PowerPoint Presentation</vt:lpstr>
      <vt:lpstr>Hou wachtwoorden en codes voor jezelf!</vt:lpstr>
      <vt:lpstr>Bravo! Je hebt een verdacht bericht  herkend!</vt:lpstr>
      <vt:lpstr>Wat doet Safeonweb?</vt:lpstr>
      <vt:lpstr>Oei! Je hebt geklikt?!</vt:lpstr>
      <vt:lpstr>PowerPoint Presentation</vt:lpstr>
      <vt:lpstr>Download de safeonweb app</vt:lpstr>
      <vt:lpstr>Safeonweb Browser extensie</vt:lpstr>
      <vt:lpstr>Hoe installeren? </vt:lpstr>
      <vt:lpstr>Alle campagnematerialen zijn gratis beschikbaar op www.safeonweb.be</vt:lpstr>
      <vt:lpstr>Een presentatie aangeboden door Safeonweb naar aanleiding van de campagne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Aydin Esra-Nur</cp:lastModifiedBy>
  <cp:revision>15</cp:revision>
  <dcterms:created xsi:type="dcterms:W3CDTF">2023-10-06T07:20:30Z</dcterms:created>
  <dcterms:modified xsi:type="dcterms:W3CDTF">2023-10-17T10:22:53Z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0x010100D4635EA1C4902440A6229CE786A4C577</vt:lpwstr>
  </property>
</Properties>
</file>