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326" r:id="rId7"/>
    <p:sldId id="259" r:id="rId8"/>
    <p:sldId id="260" r:id="rId9"/>
    <p:sldId id="270" r:id="rId10"/>
    <p:sldId id="261" r:id="rId11"/>
    <p:sldId id="263" r:id="rId12"/>
    <p:sldId id="327" r:id="rId13"/>
    <p:sldId id="328" r:id="rId14"/>
    <p:sldId id="269" r:id="rId15"/>
    <p:sldId id="266" r:id="rId16"/>
    <p:sldId id="272" r:id="rId17"/>
    <p:sldId id="271" r:id="rId18"/>
    <p:sldId id="307" r:id="rId19"/>
    <p:sldId id="277" r:id="rId20"/>
    <p:sldId id="329" r:id="rId21"/>
    <p:sldId id="330" r:id="rId22"/>
    <p:sldId id="268" r:id="rId23"/>
    <p:sldId id="306" r:id="rId24"/>
    <p:sldId id="273" r:id="rId25"/>
    <p:sldId id="331" r:id="rId26"/>
    <p:sldId id="298" r:id="rId27"/>
    <p:sldId id="297" r:id="rId28"/>
    <p:sldId id="299" r:id="rId29"/>
    <p:sldId id="300" r:id="rId30"/>
    <p:sldId id="294" r:id="rId31"/>
    <p:sldId id="295" r:id="rId32"/>
    <p:sldId id="332" r:id="rId33"/>
    <p:sldId id="316" r:id="rId34"/>
    <p:sldId id="309" r:id="rId35"/>
    <p:sldId id="333" r:id="rId36"/>
    <p:sldId id="285" r:id="rId37"/>
    <p:sldId id="282" r:id="rId38"/>
    <p:sldId id="281" r:id="rId39"/>
    <p:sldId id="284" r:id="rId40"/>
    <p:sldId id="305" r:id="rId41"/>
    <p:sldId id="280" r:id="rId42"/>
    <p:sldId id="283" r:id="rId43"/>
    <p:sldId id="286" r:id="rId44"/>
    <p:sldId id="334" r:id="rId45"/>
    <p:sldId id="287" r:id="rId46"/>
    <p:sldId id="312" r:id="rId47"/>
    <p:sldId id="291" r:id="rId48"/>
    <p:sldId id="292" r:id="rId49"/>
    <p:sldId id="290" r:id="rId50"/>
    <p:sldId id="318" r:id="rId51"/>
    <p:sldId id="308" r:id="rId52"/>
    <p:sldId id="315" r:id="rId53"/>
    <p:sldId id="335" r:id="rId54"/>
    <p:sldId id="314" r:id="rId55"/>
    <p:sldId id="311" r:id="rId56"/>
    <p:sldId id="313" r:id="rId57"/>
    <p:sldId id="337" r:id="rId58"/>
    <p:sldId id="296" r:id="rId59"/>
    <p:sldId id="336" r:id="rId60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AB2BF-FE91-F49F-35FE-E97B879ACD67}" v="220" dt="2023-06-20T13:39:15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E94E-C43F-F65E-4BCD-76E9A3194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3C034-7537-911F-8E20-02BB29ECB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94C51-3244-1EC9-2340-4A6846D0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8D8B8-7741-476B-6EEC-881EEAFF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E1EB1-8FFC-705D-F3B9-2A8CD28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5413031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3CC8-176D-8613-2AF9-812C0153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CD24A-1E5A-6738-EDD9-805BDA5A8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04695-DC99-5346-B3B5-9C71B064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B5788-2804-9AEA-F709-17286CB5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0C29-9939-3FEA-151B-8E7FA2AD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4333523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B30E9-24F7-E1EF-959E-BA95B7DB8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25692-E81F-B57F-A921-F087D147E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A6B27-8C5D-C9D7-3A0A-82F15FB0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F3C79-1EB3-6C1E-0B4D-1F1B9A67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D846-1F68-7996-54FD-75F5B38B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5192175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5E80-4DB5-B483-C1AD-AFF659F3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AC2B-DBDD-92C4-F822-A45A69C70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7E02-CEF0-9B4D-855B-FA02DB5C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1DE1D-A989-3D15-02A5-416EFC6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0FFCA-4E07-591C-9F9C-2A1DFB26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087108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1734-F6C8-C3F4-5D6C-4BADF1DE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B34E0-03FE-18FE-8B98-80B740AA3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85D7D-9859-82DA-AA79-C1B56B83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BD52E-35CD-E286-D4EB-9F05FF8C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18F2-5385-8FC5-46E1-E32F52D9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778180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16E1-6DDF-1091-ED7D-AA3837DA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7D6F-0C59-E806-36F2-FD065C0BE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087A5-9309-37A3-E918-36DD8BCCD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4CB08-075B-9C03-D0B7-421E1603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5009F-1F83-1A45-28CC-031EEB23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4155B-9F18-B05C-EF01-DBEF4C9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5167818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BFE40-26C2-BA9C-D058-595986BE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D89EC-2E6C-69C0-06B2-DD5FEED39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9EA10-A595-CEF1-D607-8D93AC78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D32DA-9860-2EB6-405E-9C2F0FBD1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BEF03-307C-D4F9-9533-1E59E1A40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AC549-B257-DF31-FFEC-F42A0593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F3C4A-6D4A-989B-806B-E6A473E9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633BFD-A375-6DC8-FEF5-6955389B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1232343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0ECB-0D5E-88F4-D485-FF42871E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BD464-610A-5151-423E-72C033E8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6C5DC-0248-1159-62D9-540CB995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FD903-2072-4B45-491F-8F8BF65C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883556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C4736-C7EF-937A-324D-F95336E2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A224F-765D-F31F-26BB-FA7D3F70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88522-BCA1-FF9B-7D0F-970AD60A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2024962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DEEC-6FF6-9DB6-5C75-F6F51BDD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F2C0-33EE-080F-984A-D9719F121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73161-4A9B-4FCB-CD83-13E3E9F69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3C57D-45E6-A159-64E8-B9C88E8A0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D350E-7CD9-29CD-34DA-B4136C61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4B9E4-022D-E308-8BAF-9D4588E8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5776552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167D-8864-6971-248F-DC3CAF7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90745C-4194-AD5D-F7D7-AD0A0545C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6FD8A-3B29-7FE9-CE34-616B51B7F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A5CDF-6184-7FDE-0A02-74309810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E736B-F5DF-3ACF-C50D-18EE7F45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1F979-79E3-3C83-17D3-E29B3A7D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432661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25597-FC38-78D3-87F5-9624E3AD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4795-8A48-4E4C-7A84-6198E692D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F9FF-5A2F-1ED2-1E5A-55CB9127A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C2C5-7A06-46C6-A1FC-0E2E4505F5B5}" type="datetimeFigureOut">
              <a:rPr lang="is-IS" smtClean="0"/>
              <a:t>27.6.2023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50CD0-9279-CC98-866F-EE15CDDD7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EB205-3DF4-4254-DA63-24930AC78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BD73-A136-46D4-A0DD-5F1D583878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9085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36E9B-867C-3C29-BC43-A6D7F606E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 fontScale="90000"/>
          </a:bodyPr>
          <a:lstStyle/>
          <a:p>
            <a:r>
              <a:rPr lang="is-IS" sz="5400" b="1">
                <a:solidFill>
                  <a:schemeClr val="tx2"/>
                </a:solidFill>
              </a:rPr>
              <a:t>Orlofsnefnd Fíh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ECB8C-2047-049D-7259-CD1B14F01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 lnSpcReduction="10000"/>
          </a:bodyPr>
          <a:lstStyle/>
          <a:p>
            <a:r>
              <a:rPr lang="is-IS" sz="2800" dirty="0">
                <a:solidFill>
                  <a:schemeClr val="tx2"/>
                </a:solidFill>
              </a:rPr>
              <a:t>Endurbætur á húsnæði í eigu </a:t>
            </a:r>
            <a:r>
              <a:rPr lang="is-IS" sz="2800" dirty="0" err="1">
                <a:solidFill>
                  <a:schemeClr val="tx2"/>
                </a:solidFill>
              </a:rPr>
              <a:t>Fíh</a:t>
            </a:r>
            <a:r>
              <a:rPr lang="is-IS" sz="2800" dirty="0">
                <a:solidFill>
                  <a:schemeClr val="tx2"/>
                </a:solidFill>
              </a:rPr>
              <a:t> á Suðurlandi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478622-8632-8BE7-90E6-A0F3810F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288" y="284535"/>
            <a:ext cx="5921423" cy="161787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352667"/>
      </p:ext>
    </p:extLst>
  </p:cSld>
  <p:clrMapOvr>
    <a:masterClrMapping/>
  </p:clrMapOvr>
  <p:transition spd="slow" advTm="1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A33AF-6D05-33D3-56FB-4F7BDD7D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663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D0E50D-5196-CF39-BAB9-A5AB93C1A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9" r="24181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F0D37-2534-5DF2-7DC6-58A115B784A0}"/>
              </a:ext>
            </a:extLst>
          </p:cNvPr>
          <p:cNvSpPr txBox="1"/>
          <p:nvPr/>
        </p:nvSpPr>
        <p:spPr>
          <a:xfrm>
            <a:off x="3329516" y="2474893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48894-6D3B-9215-2AF5-2F9D52FB5C73}"/>
              </a:ext>
            </a:extLst>
          </p:cNvPr>
          <p:cNvSpPr txBox="1"/>
          <p:nvPr/>
        </p:nvSpPr>
        <p:spPr>
          <a:xfrm>
            <a:off x="8970216" y="749619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293956606"/>
      </p:ext>
    </p:extLst>
  </p:cSld>
  <p:clrMapOvr>
    <a:masterClrMapping/>
  </p:clrMapOvr>
  <p:transition spd="slow" advTm="1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E85B6-78A5-89E4-3E63-08B2B3A57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3" r="9535" b="-1"/>
          <a:stretch/>
        </p:blipFill>
        <p:spPr>
          <a:xfrm>
            <a:off x="6183544" y="643467"/>
            <a:ext cx="5372099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D6220-9E4E-0DBF-AB50-8303DB9AB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9" r="23802" b="-2"/>
          <a:stretch/>
        </p:blipFill>
        <p:spPr>
          <a:xfrm>
            <a:off x="644228" y="643467"/>
            <a:ext cx="5372100" cy="55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4957EF-C14F-F55D-6D5E-F89DE49F6F9E}"/>
              </a:ext>
            </a:extLst>
          </p:cNvPr>
          <p:cNvSpPr txBox="1"/>
          <p:nvPr/>
        </p:nvSpPr>
        <p:spPr>
          <a:xfrm>
            <a:off x="717116" y="80370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6684A-2183-24C4-E41E-CC8C1D3F0EC7}"/>
              </a:ext>
            </a:extLst>
          </p:cNvPr>
          <p:cNvSpPr txBox="1"/>
          <p:nvPr/>
        </p:nvSpPr>
        <p:spPr>
          <a:xfrm>
            <a:off x="6255591" y="803703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1652456051"/>
      </p:ext>
    </p:extLst>
  </p:cSld>
  <p:clrMapOvr>
    <a:masterClrMapping/>
  </p:clrMapOvr>
  <p:transition spd="slow" advTm="1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F6B676-B146-4D5E-90E5-D65A72CA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23A025-DB3C-4E81-A76F-A0006C48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91109-4932-3C41-8F55-BB70A1E7D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47" r="-1" b="13833"/>
          <a:stretch/>
        </p:blipFill>
        <p:spPr>
          <a:xfrm>
            <a:off x="641277" y="643466"/>
            <a:ext cx="3426471" cy="1746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2D3833-6011-01A5-7B19-53211B698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21" r="-1" b="-1"/>
          <a:stretch/>
        </p:blipFill>
        <p:spPr>
          <a:xfrm>
            <a:off x="641276" y="2557250"/>
            <a:ext cx="3426471" cy="1746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9C13A-7D6F-4DAF-0DF1-C90A54ADD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0" r="-3" b="41438"/>
          <a:stretch/>
        </p:blipFill>
        <p:spPr>
          <a:xfrm>
            <a:off x="643467" y="4468029"/>
            <a:ext cx="3424601" cy="174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A523C-CDF7-D874-1C4A-F2EAA1706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2" b="-1"/>
          <a:stretch/>
        </p:blipFill>
        <p:spPr>
          <a:xfrm>
            <a:off x="4227349" y="643467"/>
            <a:ext cx="7321184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D2A93-A16C-0201-403D-FC5F43B4A815}"/>
              </a:ext>
            </a:extLst>
          </p:cNvPr>
          <p:cNvSpPr txBox="1"/>
          <p:nvPr/>
        </p:nvSpPr>
        <p:spPr>
          <a:xfrm>
            <a:off x="1555316" y="1435863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356C4-0643-913A-65CE-55C083A9F71E}"/>
              </a:ext>
            </a:extLst>
          </p:cNvPr>
          <p:cNvSpPr txBox="1"/>
          <p:nvPr/>
        </p:nvSpPr>
        <p:spPr>
          <a:xfrm>
            <a:off x="8181675" y="860853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324609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FACDA-1F3C-E7FE-9C8F-0D4BF3477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74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9041C-3C2F-43F3-CADE-D24BDA051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11" r="-2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45655-9C43-34B3-ABD2-16E757E93555}"/>
              </a:ext>
            </a:extLst>
          </p:cNvPr>
          <p:cNvSpPr txBox="1"/>
          <p:nvPr/>
        </p:nvSpPr>
        <p:spPr>
          <a:xfrm>
            <a:off x="7203166" y="762000"/>
            <a:ext cx="41433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dirty="0"/>
              <a:t>Ónýt ræsti áhöld</a:t>
            </a:r>
          </a:p>
        </p:txBody>
      </p:sp>
    </p:spTree>
    <p:extLst>
      <p:ext uri="{BB962C8B-B14F-4D97-AF65-F5344CB8AC3E}">
        <p14:creationId xmlns:p14="http://schemas.microsoft.com/office/powerpoint/2010/main" val="4209490460"/>
      </p:ext>
    </p:extLst>
  </p:cSld>
  <p:clrMapOvr>
    <a:masterClrMapping/>
  </p:clrMapOvr>
  <p:transition spd="slow" advTm="1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BB1D4-BFA6-B21A-545A-ECA1E26D6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7" r="-2" b="10727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B36013-03B7-960B-FEA9-7DD167E93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9" r="-3" b="15875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F2AC4-BDED-B03C-C2D7-884A304B2B3F}"/>
              </a:ext>
            </a:extLst>
          </p:cNvPr>
          <p:cNvSpPr txBox="1"/>
          <p:nvPr/>
        </p:nvSpPr>
        <p:spPr>
          <a:xfrm>
            <a:off x="951970" y="643467"/>
            <a:ext cx="1044892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mikil vinna á bak við endurbætur, margar verslunarferðir, fullir bílar af nýjum búnaði, rusli og endalaust verið að skrúfa hluti saman ;)</a:t>
            </a:r>
          </a:p>
        </p:txBody>
      </p:sp>
    </p:spTree>
    <p:extLst>
      <p:ext uri="{BB962C8B-B14F-4D97-AF65-F5344CB8AC3E}">
        <p14:creationId xmlns:p14="http://schemas.microsoft.com/office/powerpoint/2010/main" val="953780034"/>
      </p:ext>
    </p:extLst>
  </p:cSld>
  <p:clrMapOvr>
    <a:masterClrMapping/>
  </p:clrMapOvr>
  <p:transition spd="slow"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0677-3891-E711-35D0-175D564FA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0" r="1316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8DE3F-06E3-D0D2-E287-DF993FDC7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7554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CFA3D-90FB-D8EF-4B0A-ADCB38C31C84}"/>
              </a:ext>
            </a:extLst>
          </p:cNvPr>
          <p:cNvSpPr txBox="1"/>
          <p:nvPr/>
        </p:nvSpPr>
        <p:spPr>
          <a:xfrm>
            <a:off x="4981310" y="643467"/>
            <a:ext cx="2229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2800" b="1" dirty="0"/>
              <a:t>Skrúfa, skrúfa</a:t>
            </a:r>
          </a:p>
        </p:txBody>
      </p:sp>
    </p:spTree>
    <p:extLst>
      <p:ext uri="{BB962C8B-B14F-4D97-AF65-F5344CB8AC3E}">
        <p14:creationId xmlns:p14="http://schemas.microsoft.com/office/powerpoint/2010/main" val="2545906166"/>
      </p:ext>
    </p:extLst>
  </p:cSld>
  <p:clrMapOvr>
    <a:masterClrMapping/>
  </p:clrMapOvr>
  <p:transition spd="slow" advTm="1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A4AB6-EE83-0B4A-9663-6CF94D11C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110" y="0"/>
            <a:ext cx="518289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8574E0-A098-D4D6-2235-E607F821D784}"/>
              </a:ext>
            </a:extLst>
          </p:cNvPr>
          <p:cNvSpPr/>
          <p:nvPr/>
        </p:nvSpPr>
        <p:spPr>
          <a:xfrm>
            <a:off x="-17760" y="0"/>
            <a:ext cx="699135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52C36-0073-9715-7B60-8E8E27EDF514}"/>
              </a:ext>
            </a:extLst>
          </p:cNvPr>
          <p:cNvSpPr txBox="1"/>
          <p:nvPr/>
        </p:nvSpPr>
        <p:spPr>
          <a:xfrm>
            <a:off x="720575" y="2736502"/>
            <a:ext cx="551468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800" b="1" dirty="0"/>
              <a:t>Freyðivín og skilaboð frá orlofsnefnd beið fyrstu gesta í Lokastíg 3 eftir endurbætur</a:t>
            </a:r>
          </a:p>
        </p:txBody>
      </p:sp>
    </p:spTree>
    <p:extLst>
      <p:ext uri="{BB962C8B-B14F-4D97-AF65-F5344CB8AC3E}">
        <p14:creationId xmlns:p14="http://schemas.microsoft.com/office/powerpoint/2010/main" val="367683798"/>
      </p:ext>
    </p:extLst>
  </p:cSld>
  <p:clrMapOvr>
    <a:masterClrMapping/>
  </p:clrMapOvr>
  <p:transition spd="slow" advTm="1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B37FB-A25D-BBE9-ED05-AEEB3DB36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A768-1A4D-43FF-D3A3-FA865D59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8" y="-89258"/>
            <a:ext cx="3822189" cy="1899912"/>
          </a:xfrm>
        </p:spPr>
        <p:txBody>
          <a:bodyPr>
            <a:normAutofit/>
          </a:bodyPr>
          <a:lstStyle/>
          <a:p>
            <a:r>
              <a:rPr lang="is-IS" sz="4000" b="1" dirty="0"/>
              <a:t>Lokastígur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AC31-699B-00D7-C411-C3F8E942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6" y="1348746"/>
            <a:ext cx="5781261" cy="468221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is-IS" sz="2400" dirty="0"/>
              <a:t>Rakaskemmd í geymslu/sturtu herbergi. Farið í lagfæringar í febrúar/mars</a:t>
            </a:r>
          </a:p>
          <a:p>
            <a:r>
              <a:rPr lang="is-IS" sz="2400" dirty="0"/>
              <a:t>Þurfti að skipta um gólfefni og </a:t>
            </a:r>
            <a:r>
              <a:rPr lang="is-IS" sz="2400" dirty="0" err="1"/>
              <a:t>panel</a:t>
            </a:r>
            <a:r>
              <a:rPr lang="is-IS" sz="2400" dirty="0"/>
              <a:t> út af rakaskemmdum</a:t>
            </a:r>
          </a:p>
          <a:p>
            <a:r>
              <a:rPr lang="is-IS" sz="2400" dirty="0"/>
              <a:t>Í rýminu var sturta og þvottahúsvaskur. Þar var hvorki handlaug né salerni. Þetta er rýmið sem er gengið í gegnum til að fara út í heita pottinn. </a:t>
            </a:r>
            <a:endParaRPr lang="is-IS" sz="2400" dirty="0">
              <a:ea typeface="Calibri"/>
              <a:cs typeface="Calibri"/>
            </a:endParaRPr>
          </a:p>
          <a:p>
            <a:r>
              <a:rPr lang="is-IS" sz="2400" dirty="0"/>
              <a:t>Rýmið er stórt og því ákveðið að bæta við salerni, handlaug og þvottavél.</a:t>
            </a:r>
          </a:p>
          <a:p>
            <a:r>
              <a:rPr lang="is-IS" sz="2400" dirty="0"/>
              <a:t>Í maí settum við nýjan beini (router,) sjónvarp og hljóðstöng. Einnig var pallurinn þrifinn og borið á hann fyrir sumarið</a:t>
            </a:r>
          </a:p>
          <a:p>
            <a:r>
              <a:rPr lang="is-IS" sz="2400" b="1" dirty="0">
                <a:solidFill>
                  <a:schemeClr val="accent2">
                    <a:lumMod val="75000"/>
                  </a:schemeClr>
                </a:solidFill>
              </a:rPr>
              <a:t>Eftir er að laga: </a:t>
            </a:r>
            <a:r>
              <a:rPr lang="is-IS" sz="2400" dirty="0">
                <a:solidFill>
                  <a:schemeClr val="accent2">
                    <a:lumMod val="75000"/>
                  </a:schemeClr>
                </a:solidFill>
              </a:rPr>
              <a:t>Parket er ónýtt vegna vatnstjóns og það þarf að fara í endurbætur eldhúsinnréttingu og á húsbúnaði. Stefnt er að gera það í febrúar 2024</a:t>
            </a:r>
            <a:endParaRPr lang="is-IS" sz="2400" dirty="0">
              <a:solidFill>
                <a:schemeClr val="accent2">
                  <a:lumMod val="7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527239"/>
      </p:ext>
    </p:extLst>
  </p:cSld>
  <p:clrMapOvr>
    <a:masterClrMapping/>
  </p:clrMapOvr>
  <p:transition spd="slow" advTm="1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5BCE4-06FA-DEA0-E88F-9700367B9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6" r="-2" b="514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FFAFB-C750-A981-4018-95F6CF95A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BB0C317-AEA6-2E5A-8D11-B54B1BFE48C1}"/>
              </a:ext>
            </a:extLst>
          </p:cNvPr>
          <p:cNvSpPr/>
          <p:nvPr/>
        </p:nvSpPr>
        <p:spPr>
          <a:xfrm>
            <a:off x="318052" y="135151"/>
            <a:ext cx="5347969" cy="67219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s-IS" dirty="0">
                <a:solidFill>
                  <a:schemeClr val="tx1"/>
                </a:solidFill>
              </a:rPr>
              <a:t>Lokastígur 4 – hér er gegnið út í heita pottinn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1FEAAC3-53A9-C557-F83B-07A38A795541}"/>
              </a:ext>
            </a:extLst>
          </p:cNvPr>
          <p:cNvSpPr/>
          <p:nvPr/>
        </p:nvSpPr>
        <p:spPr>
          <a:xfrm>
            <a:off x="337930" y="5387009"/>
            <a:ext cx="5555974" cy="147099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>
                <a:solidFill>
                  <a:schemeClr val="tx1"/>
                </a:solidFill>
              </a:rPr>
              <a:t>Hér var sturta með sturtuhengi og þar fyrir framan var rakaskemmd í flísum og </a:t>
            </a:r>
            <a:r>
              <a:rPr lang="is-IS" dirty="0" err="1">
                <a:solidFill>
                  <a:schemeClr val="tx1"/>
                </a:solidFill>
              </a:rPr>
              <a:t>panel</a:t>
            </a:r>
            <a:endParaRPr lang="is-I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602E4-E8AF-B424-3CD2-38687814788E}"/>
              </a:ext>
            </a:extLst>
          </p:cNvPr>
          <p:cNvSpPr txBox="1"/>
          <p:nvPr/>
        </p:nvSpPr>
        <p:spPr>
          <a:xfrm>
            <a:off x="8299174" y="134030"/>
            <a:ext cx="381662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dirty="0"/>
              <a:t>Restin af herberginu var notað sem geymsla fyrir allskonar dót</a:t>
            </a:r>
          </a:p>
        </p:txBody>
      </p:sp>
    </p:spTree>
    <p:extLst>
      <p:ext uri="{BB962C8B-B14F-4D97-AF65-F5344CB8AC3E}">
        <p14:creationId xmlns:p14="http://schemas.microsoft.com/office/powerpoint/2010/main" val="3181915699"/>
      </p:ext>
    </p:extLst>
  </p:cSld>
  <p:clrMapOvr>
    <a:masterClrMapping/>
  </p:clrMapOvr>
  <p:transition spd="slow" advTm="1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9720AD-8611-582B-97B6-B42D9BF1A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0" r="485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DB60-B89A-EDBB-DB30-847CF0946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12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F81B2-2E3F-0414-ED37-18C0EDA80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2" r="1" b="38256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62DFB-7A6B-F895-2DBE-5DB66C8A3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81" r="-1" b="22879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C3A14D-281A-0E04-902A-BB6F00E75C9E}"/>
              </a:ext>
            </a:extLst>
          </p:cNvPr>
          <p:cNvSpPr txBox="1"/>
          <p:nvPr/>
        </p:nvSpPr>
        <p:spPr>
          <a:xfrm>
            <a:off x="4792326" y="516890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4 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1081536876"/>
      </p:ext>
    </p:extLst>
  </p:cSld>
  <p:clrMapOvr>
    <a:masterClrMapping/>
  </p:clrMapOvr>
  <p:transition spd="slow" advTm="1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EF33B-BC2C-0DFC-794D-CA6284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"/>
          <a:stretch/>
        </p:blipFill>
        <p:spPr>
          <a:xfrm>
            <a:off x="2490489" y="-152390"/>
            <a:ext cx="9669642" cy="6857990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A768-1A4D-43FF-D3A3-FA865D59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24" y="1344329"/>
            <a:ext cx="3822189" cy="1899912"/>
          </a:xfrm>
        </p:spPr>
        <p:txBody>
          <a:bodyPr>
            <a:normAutofit/>
          </a:bodyPr>
          <a:lstStyle/>
          <a:p>
            <a:r>
              <a:rPr lang="is-IS" sz="4000" b="1" dirty="0"/>
              <a:t>Lokastígur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AC31-699B-00D7-C411-C3F8E942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37" y="3021684"/>
            <a:ext cx="5893904" cy="3760116"/>
          </a:xfrm>
        </p:spPr>
        <p:txBody>
          <a:bodyPr>
            <a:normAutofit/>
          </a:bodyPr>
          <a:lstStyle/>
          <a:p>
            <a:r>
              <a:rPr lang="is-IS" dirty="0"/>
              <a:t>Farið var í endurbætur á húsbúnaði og eldhúsborðplötu í janúar 2023</a:t>
            </a:r>
          </a:p>
          <a:p>
            <a:endParaRPr lang="is-IS" sz="2400" dirty="0"/>
          </a:p>
        </p:txBody>
      </p:sp>
    </p:spTree>
    <p:extLst>
      <p:ext uri="{BB962C8B-B14F-4D97-AF65-F5344CB8AC3E}">
        <p14:creationId xmlns:p14="http://schemas.microsoft.com/office/powerpoint/2010/main" val="2777496622"/>
      </p:ext>
    </p:extLst>
  </p:cSld>
  <p:clrMapOvr>
    <a:masterClrMapping/>
  </p:clrMapOvr>
  <p:transition spd="slow" advTm="1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60C3F-8787-79D2-4AE1-5A4363407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2" r="-1" b="-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17901B-B1C2-748C-F13F-F990223702F3}"/>
              </a:ext>
            </a:extLst>
          </p:cNvPr>
          <p:cNvSpPr txBox="1"/>
          <p:nvPr/>
        </p:nvSpPr>
        <p:spPr>
          <a:xfrm>
            <a:off x="6417734" y="2614612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Lokastígur</a:t>
            </a:r>
            <a:r>
              <a:rPr lang="en-US" sz="2800" dirty="0"/>
              <a:t> 4 –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Settum</a:t>
            </a:r>
            <a:r>
              <a:rPr lang="en-US" sz="2800" dirty="0"/>
              <a:t> </a:t>
            </a:r>
            <a:r>
              <a:rPr lang="en-US" sz="2800" dirty="0" err="1"/>
              <a:t>upp</a:t>
            </a:r>
            <a:r>
              <a:rPr lang="en-US" sz="2800" dirty="0"/>
              <a:t> </a:t>
            </a:r>
            <a:r>
              <a:rPr lang="en-US" sz="2800" dirty="0" err="1"/>
              <a:t>nýtt</a:t>
            </a:r>
            <a:r>
              <a:rPr lang="en-US" sz="2800" dirty="0"/>
              <a:t> </a:t>
            </a:r>
            <a:r>
              <a:rPr lang="en-US" sz="2800" dirty="0" err="1"/>
              <a:t>sjónvarp</a:t>
            </a:r>
            <a:r>
              <a:rPr lang="en-US" sz="2800" dirty="0"/>
              <a:t>, </a:t>
            </a:r>
            <a:r>
              <a:rPr lang="en-US" sz="2800" dirty="0" err="1"/>
              <a:t>nýjan</a:t>
            </a:r>
            <a:r>
              <a:rPr lang="en-US" sz="2800" dirty="0"/>
              <a:t> </a:t>
            </a:r>
            <a:r>
              <a:rPr lang="en-US" sz="2800" dirty="0" err="1"/>
              <a:t>beini</a:t>
            </a:r>
            <a:r>
              <a:rPr lang="en-US" sz="2800" dirty="0"/>
              <a:t> (router) 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hljóðstöng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5813519"/>
      </p:ext>
    </p:extLst>
  </p:cSld>
  <p:clrMapOvr>
    <a:masterClrMapping/>
  </p:clrMapOvr>
  <p:transition spd="slow" advTm="1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4A94F-E964-F483-74B3-7D501104A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2" b="3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23A4A-4D5C-ACC1-F010-52D033D81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3" r="22312" b="2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11B11-4D40-6E9A-CDD8-009B66D449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56"/>
          <a:stretch/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83B9C-E533-EDCF-491B-7130D881B033}"/>
              </a:ext>
            </a:extLst>
          </p:cNvPr>
          <p:cNvSpPr txBox="1"/>
          <p:nvPr/>
        </p:nvSpPr>
        <p:spPr>
          <a:xfrm>
            <a:off x="0" y="0"/>
            <a:ext cx="895546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s-IS" sz="2400" b="1" dirty="0"/>
              <a:t>Lokastígur 4 – </a:t>
            </a:r>
          </a:p>
          <a:p>
            <a:r>
              <a:rPr lang="is-IS" sz="2400" b="1" dirty="0"/>
              <a:t>Parket ónýtt eftir vatnstjón. Áætlað er að fara í framkvæmdir í upphafi árs 2024.</a:t>
            </a:r>
          </a:p>
        </p:txBody>
      </p:sp>
    </p:spTree>
    <p:extLst>
      <p:ext uri="{BB962C8B-B14F-4D97-AF65-F5344CB8AC3E}">
        <p14:creationId xmlns:p14="http://schemas.microsoft.com/office/powerpoint/2010/main" val="3781764807"/>
      </p:ext>
    </p:extLst>
  </p:cSld>
  <p:clrMapOvr>
    <a:masterClrMapping/>
  </p:clrMapOvr>
  <p:transition spd="slow" advTm="1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ouse with a green roof&#10;&#10;Description automatically generated with low confidence">
            <a:extLst>
              <a:ext uri="{FF2B5EF4-FFF2-40B4-BE49-F238E27FC236}">
                <a16:creationId xmlns:a16="http://schemas.microsoft.com/office/drawing/2014/main" id="{92D47BAA-677C-1B9A-1E76-CBCC9BB25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" r="199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A768-1A4D-43FF-D3A3-FA865D59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is-IS" sz="4000" b="1" dirty="0"/>
              <a:t>Úlfljótsvatn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AC31-699B-00D7-C411-C3F8E942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56" y="2169787"/>
            <a:ext cx="4486275" cy="3911926"/>
          </a:xfrm>
        </p:spPr>
        <p:txBody>
          <a:bodyPr>
            <a:normAutofit/>
          </a:bodyPr>
          <a:lstStyle/>
          <a:p>
            <a:r>
              <a:rPr lang="is-IS" sz="2000" dirty="0"/>
              <a:t>Farið var í endurbætur á húsbúnaði</a:t>
            </a:r>
            <a:endParaRPr lang="is-I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6289"/>
      </p:ext>
    </p:extLst>
  </p:cSld>
  <p:clrMapOvr>
    <a:masterClrMapping/>
  </p:clrMapOvr>
  <p:transition spd="slow" advTm="1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F1F9E-160E-6F1A-1A5F-10FE014B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9" r="5365" b="1"/>
          <a:stretch/>
        </p:blipFill>
        <p:spPr>
          <a:xfrm>
            <a:off x="6200208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D6A53-CF5C-DF00-8FA9-D4A892A58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4" r="15661" b="-1"/>
          <a:stretch/>
        </p:blipFill>
        <p:spPr>
          <a:xfrm>
            <a:off x="619694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AB6795-69E6-FE6A-E70B-C0D5C752D820}"/>
              </a:ext>
            </a:extLst>
          </p:cNvPr>
          <p:cNvSpPr txBox="1"/>
          <p:nvPr/>
        </p:nvSpPr>
        <p:spPr>
          <a:xfrm>
            <a:off x="3022166" y="5023403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BC431-C357-77C1-B3E3-3DFD0A3B2DF3}"/>
              </a:ext>
            </a:extLst>
          </p:cNvPr>
          <p:cNvSpPr txBox="1"/>
          <p:nvPr/>
        </p:nvSpPr>
        <p:spPr>
          <a:xfrm>
            <a:off x="9029132" y="5023403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3029918727"/>
      </p:ext>
    </p:extLst>
  </p:cSld>
  <p:clrMapOvr>
    <a:masterClrMapping/>
  </p:clrMapOvr>
  <p:transition spd="slow" advTm="1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FDBA3-FB93-6A23-BA67-8331293A6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0" r="2" b="438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6A419-8E2D-767B-3E94-43D497E68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46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5AE7B-093A-00AB-54CF-13141D8B3238}"/>
              </a:ext>
            </a:extLst>
          </p:cNvPr>
          <p:cNvSpPr txBox="1"/>
          <p:nvPr/>
        </p:nvSpPr>
        <p:spPr>
          <a:xfrm>
            <a:off x="644671" y="74205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5E2B0-48C5-FA78-EB5E-122FD4AFCE6E}"/>
              </a:ext>
            </a:extLst>
          </p:cNvPr>
          <p:cNvSpPr txBox="1"/>
          <p:nvPr/>
        </p:nvSpPr>
        <p:spPr>
          <a:xfrm>
            <a:off x="6254072" y="861316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299417747"/>
      </p:ext>
    </p:extLst>
  </p:cSld>
  <p:clrMapOvr>
    <a:masterClrMapping/>
  </p:clrMapOvr>
  <p:transition spd="slow" advTm="1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4B304-EA9D-391B-040A-8FFDD83E6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38" r="-2" b="8263"/>
          <a:stretch/>
        </p:blipFill>
        <p:spPr>
          <a:xfrm>
            <a:off x="6222906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739AED-1844-1B62-1500-615985B6C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88" r="2" b="10307"/>
          <a:stretch/>
        </p:blipFill>
        <p:spPr>
          <a:xfrm>
            <a:off x="663909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F7981F-613F-440B-E5F6-33A416C40E81}"/>
              </a:ext>
            </a:extLst>
          </p:cNvPr>
          <p:cNvSpPr txBox="1"/>
          <p:nvPr/>
        </p:nvSpPr>
        <p:spPr>
          <a:xfrm>
            <a:off x="684431" y="882729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7E537-81AE-9DA8-5453-63AB5E959960}"/>
              </a:ext>
            </a:extLst>
          </p:cNvPr>
          <p:cNvSpPr txBox="1"/>
          <p:nvPr/>
        </p:nvSpPr>
        <p:spPr>
          <a:xfrm>
            <a:off x="6254072" y="861316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4108077382"/>
      </p:ext>
    </p:extLst>
  </p:cSld>
  <p:clrMapOvr>
    <a:masterClrMapping/>
  </p:clrMapOvr>
  <p:transition spd="slow" advTm="1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3352B-E0AA-4FDF-14A3-C615326F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2" r="-2" b="18796"/>
          <a:stretch/>
        </p:blipFill>
        <p:spPr>
          <a:xfrm>
            <a:off x="6210253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DF6ED-978B-7E54-69C7-970668942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14" r="2" b="2"/>
          <a:stretch/>
        </p:blipFill>
        <p:spPr>
          <a:xfrm>
            <a:off x="657583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86368-50E3-4775-F561-1729652F0478}"/>
              </a:ext>
            </a:extLst>
          </p:cNvPr>
          <p:cNvSpPr txBox="1"/>
          <p:nvPr/>
        </p:nvSpPr>
        <p:spPr>
          <a:xfrm>
            <a:off x="1513695" y="5517170"/>
            <a:ext cx="93931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400" b="1" dirty="0"/>
              <a:t>Búið var að setja límband yfir samskeyti á eldhúsborðplötu. Tókum límbandið af og settum akrýl </a:t>
            </a:r>
            <a:r>
              <a:rPr lang="is-IS" sz="2400" b="1" dirty="0" err="1"/>
              <a:t>kítti</a:t>
            </a:r>
            <a:r>
              <a:rPr lang="is-IS" sz="2400" b="1" dirty="0"/>
              <a:t> í samskeytin</a:t>
            </a:r>
          </a:p>
        </p:txBody>
      </p:sp>
    </p:spTree>
    <p:extLst>
      <p:ext uri="{BB962C8B-B14F-4D97-AF65-F5344CB8AC3E}">
        <p14:creationId xmlns:p14="http://schemas.microsoft.com/office/powerpoint/2010/main" val="1378131471"/>
      </p:ext>
    </p:extLst>
  </p:cSld>
  <p:clrMapOvr>
    <a:masterClrMapping/>
  </p:clrMapOvr>
  <p:transition spd="slow" advTm="1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C24EB-68FA-3BF6-FC5F-DF54837D1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2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F5C6A-C30F-458E-9C19-BC4B29A0B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7" r="11626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D6E250-D6B9-AB37-0AC4-71FE6445FA51}"/>
              </a:ext>
            </a:extLst>
          </p:cNvPr>
          <p:cNvSpPr txBox="1"/>
          <p:nvPr/>
        </p:nvSpPr>
        <p:spPr>
          <a:xfrm>
            <a:off x="684431" y="882729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33896-5A4E-9107-9298-43E2E9D371D9}"/>
              </a:ext>
            </a:extLst>
          </p:cNvPr>
          <p:cNvSpPr txBox="1"/>
          <p:nvPr/>
        </p:nvSpPr>
        <p:spPr>
          <a:xfrm>
            <a:off x="6254072" y="861316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902998526"/>
      </p:ext>
    </p:extLst>
  </p:cSld>
  <p:clrMapOvr>
    <a:masterClrMapping/>
  </p:clrMapOvr>
  <p:transition spd="slow" advTm="1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CC0C0-106F-8C75-1399-66709D32D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4" r="663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1E41C-B89F-0D23-9897-1CDA2A5E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8" r="1346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247E6-8CA5-0BC1-C888-AE8207CA0960}"/>
              </a:ext>
            </a:extLst>
          </p:cNvPr>
          <p:cNvSpPr txBox="1"/>
          <p:nvPr/>
        </p:nvSpPr>
        <p:spPr>
          <a:xfrm>
            <a:off x="684431" y="882729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D4A24-C335-4068-DC72-BA6B11C74684}"/>
              </a:ext>
            </a:extLst>
          </p:cNvPr>
          <p:cNvSpPr txBox="1"/>
          <p:nvPr/>
        </p:nvSpPr>
        <p:spPr>
          <a:xfrm>
            <a:off x="9007321" y="672086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Úlfljótsvatn– 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3776911492"/>
      </p:ext>
    </p:extLst>
  </p:cSld>
  <p:clrMapOvr>
    <a:masterClrMapping/>
  </p:clrMapOvr>
  <p:transition spd="slow" advTm="1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714DF-E9BF-27CA-7598-14D8AB941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8" r="2" b="16054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ECE38-D60F-8880-A1BA-C60694A86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48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8B879-CB14-3FC0-DAC7-539B1B98DDB2}"/>
              </a:ext>
            </a:extLst>
          </p:cNvPr>
          <p:cNvSpPr txBox="1"/>
          <p:nvPr/>
        </p:nvSpPr>
        <p:spPr>
          <a:xfrm>
            <a:off x="6730302" y="643467"/>
            <a:ext cx="440117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400" b="1" dirty="0"/>
              <a:t>Baðherbergið er lítið og þröngt. Settum nettari vask sem hindrar ekki gönguleið út á pall</a:t>
            </a:r>
          </a:p>
        </p:txBody>
      </p:sp>
    </p:spTree>
    <p:extLst>
      <p:ext uri="{BB962C8B-B14F-4D97-AF65-F5344CB8AC3E}">
        <p14:creationId xmlns:p14="http://schemas.microsoft.com/office/powerpoint/2010/main" val="309837353"/>
      </p:ext>
    </p:extLst>
  </p:cSld>
  <p:clrMapOvr>
    <a:masterClrMapping/>
  </p:clrMapOvr>
  <p:transition spd="slow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9E00CC-6FA1-8AF3-97A7-8405A6942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5" r="46342" b="1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FB6A29-177C-33EB-7FBF-BF73C595A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7" r="1101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E62D08-87D5-B161-C64C-F9ABC8B8B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54" r="38675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5BF9AD-A721-F0C1-209E-D08B2FA0F070}"/>
              </a:ext>
            </a:extLst>
          </p:cNvPr>
          <p:cNvSpPr txBox="1"/>
          <p:nvPr/>
        </p:nvSpPr>
        <p:spPr>
          <a:xfrm>
            <a:off x="1915456" y="3167388"/>
            <a:ext cx="606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borðplata í eldhúsi ónýt.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85EEB-AD9C-1BD7-0E1A-DF3A6EFE4205}"/>
              </a:ext>
            </a:extLst>
          </p:cNvPr>
          <p:cNvSpPr txBox="1"/>
          <p:nvPr/>
        </p:nvSpPr>
        <p:spPr>
          <a:xfrm>
            <a:off x="8417440" y="4500978"/>
            <a:ext cx="334018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/>
              <a:t>Sett ný borðplata og veggflísar í eldhús</a:t>
            </a:r>
            <a:endParaRPr lang="is-I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064695"/>
      </p:ext>
    </p:extLst>
  </p:cSld>
  <p:clrMapOvr>
    <a:masterClrMapping/>
  </p:clrMapOvr>
  <p:transition spd="slow" advTm="15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54E5-A043-A46E-BEC4-D049AAACB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" r="1" b="1918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C866A-F2B9-31AF-20C4-BC97F121D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77" r="23345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5BD835-C132-BAB8-EAB7-21034C108808}"/>
              </a:ext>
            </a:extLst>
          </p:cNvPr>
          <p:cNvSpPr txBox="1"/>
          <p:nvPr/>
        </p:nvSpPr>
        <p:spPr>
          <a:xfrm>
            <a:off x="1738365" y="643467"/>
            <a:ext cx="93931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400" b="1" dirty="0"/>
              <a:t>Þyrfti að gera innbyggt salerni til að loka af lagnir og skipta út handklæðaofni</a:t>
            </a:r>
          </a:p>
        </p:txBody>
      </p:sp>
    </p:spTree>
    <p:extLst>
      <p:ext uri="{BB962C8B-B14F-4D97-AF65-F5344CB8AC3E}">
        <p14:creationId xmlns:p14="http://schemas.microsoft.com/office/powerpoint/2010/main" val="3429807456"/>
      </p:ext>
    </p:extLst>
  </p:cSld>
  <p:clrMapOvr>
    <a:masterClrMapping/>
  </p:clrMapOvr>
  <p:transition spd="slow" advTm="1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0D5A3-9AEA-9531-7DD0-B6706FC43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7E6C-E497-3017-A3E2-D03B9747C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0" r="588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4F21B-75EB-38B8-9CF4-4FA18B28989E}"/>
              </a:ext>
            </a:extLst>
          </p:cNvPr>
          <p:cNvSpPr txBox="1"/>
          <p:nvPr/>
        </p:nvSpPr>
        <p:spPr>
          <a:xfrm>
            <a:off x="951970" y="643467"/>
            <a:ext cx="1044892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2800" b="1" dirty="0"/>
              <a:t>Úlfljótsvatn – margar verslunarferðir, fullir bílar af nýjum búnaði, rusli, endalaust verið að skrúfa hluti saman og þrífa ;)</a:t>
            </a:r>
          </a:p>
        </p:txBody>
      </p:sp>
    </p:spTree>
    <p:extLst>
      <p:ext uri="{BB962C8B-B14F-4D97-AF65-F5344CB8AC3E}">
        <p14:creationId xmlns:p14="http://schemas.microsoft.com/office/powerpoint/2010/main" val="1819025323"/>
      </p:ext>
    </p:extLst>
  </p:cSld>
  <p:clrMapOvr>
    <a:masterClrMapping/>
  </p:clrMapOvr>
  <p:transition spd="slow" advTm="1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A768-1A4D-43FF-D3A3-FA865D59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is-IS" b="1" dirty="0"/>
              <a:t>Lokastígur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AC31-699B-00D7-C411-C3F8E942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4" y="1949380"/>
            <a:ext cx="5490512" cy="5114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s-IS" sz="2000" dirty="0"/>
              <a:t>Húsið tekið úr leigu í maí</a:t>
            </a:r>
          </a:p>
          <a:p>
            <a:r>
              <a:rPr lang="is-IS" sz="2000" dirty="0"/>
              <a:t>Skipt um parket og eldhúsinnréttingu</a:t>
            </a:r>
          </a:p>
          <a:p>
            <a:r>
              <a:rPr lang="is-IS" sz="2000" dirty="0"/>
              <a:t>Bústaður málaður að innan</a:t>
            </a:r>
          </a:p>
          <a:p>
            <a:r>
              <a:rPr lang="is-IS" sz="2000" dirty="0"/>
              <a:t>Endurnýjun á húsbúnaði</a:t>
            </a:r>
            <a:endParaRPr lang="is-IS" sz="2000" dirty="0">
              <a:ea typeface="Calibri"/>
              <a:cs typeface="Calibri"/>
            </a:endParaRPr>
          </a:p>
          <a:p>
            <a:r>
              <a:rPr lang="is-IS" sz="2000" dirty="0"/>
              <a:t>Pallur hreinsaður og borið á hann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F48C3-D7BF-E1D5-824C-8D54FCF78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3" r="9763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3774242"/>
      </p:ext>
    </p:extLst>
  </p:cSld>
  <p:clrMapOvr>
    <a:masterClrMapping/>
  </p:clrMapOvr>
  <p:transition spd="slow" advTm="1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D26E72-7267-389F-D2A4-5D9954191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63" b="-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01D0F-5D4B-8154-A6E7-B5CAA739D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4" r="-1" b="2468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4BBFBF-9F1C-C714-7547-8DE1EB15C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73" r="2" b="485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A442C-DAC1-BC1B-830C-F276E4BD9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" b="4463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C39E7-6801-274E-662E-A0F31CF890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28" r="-3" b="2688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876F16-56D3-E872-E0E9-0968CC657B1D}"/>
              </a:ext>
            </a:extLst>
          </p:cNvPr>
          <p:cNvSpPr txBox="1"/>
          <p:nvPr/>
        </p:nvSpPr>
        <p:spPr>
          <a:xfrm>
            <a:off x="3876966" y="-3946"/>
            <a:ext cx="427720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3600" b="1" dirty="0"/>
              <a:t>Parket ónýtt</a:t>
            </a:r>
          </a:p>
        </p:txBody>
      </p:sp>
    </p:spTree>
    <p:extLst>
      <p:ext uri="{BB962C8B-B14F-4D97-AF65-F5344CB8AC3E}">
        <p14:creationId xmlns:p14="http://schemas.microsoft.com/office/powerpoint/2010/main" val="1140637075"/>
      </p:ext>
    </p:extLst>
  </p:cSld>
  <p:clrMapOvr>
    <a:masterClrMapping/>
  </p:clrMapOvr>
  <p:transition spd="slow" advTm="1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48B48-F9EE-E4F2-9733-058341E75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4" r="-1" b="-1"/>
          <a:stretch/>
        </p:blipFill>
        <p:spPr>
          <a:xfrm>
            <a:off x="621025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8E8EAD-31BA-C207-9DD3-2BFB48C5D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2" r="4377" b="3"/>
          <a:stretch/>
        </p:blipFill>
        <p:spPr>
          <a:xfrm>
            <a:off x="609645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ACD8C-5A03-921D-A7D8-4D1047FE6674}"/>
              </a:ext>
            </a:extLst>
          </p:cNvPr>
          <p:cNvSpPr txBox="1"/>
          <p:nvPr/>
        </p:nvSpPr>
        <p:spPr>
          <a:xfrm>
            <a:off x="684431" y="882729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26275-8D58-5461-3A02-DCB7C5F2DB42}"/>
              </a:ext>
            </a:extLst>
          </p:cNvPr>
          <p:cNvSpPr txBox="1"/>
          <p:nvPr/>
        </p:nvSpPr>
        <p:spPr>
          <a:xfrm>
            <a:off x="6254072" y="86131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113134808"/>
      </p:ext>
    </p:extLst>
  </p:cSld>
  <p:clrMapOvr>
    <a:masterClrMapping/>
  </p:clrMapOvr>
  <p:transition spd="slow" advTm="1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3F675-8E3D-FCC6-6FF6-11A2DF64C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0" r="10112"/>
          <a:stretch/>
        </p:blipFill>
        <p:spPr>
          <a:xfrm>
            <a:off x="6200206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59ADB-06BF-AAA1-5C89-46548B940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9" r="12095"/>
          <a:stretch/>
        </p:blipFill>
        <p:spPr>
          <a:xfrm>
            <a:off x="652559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4F126-3D0C-2A98-6FC9-B9C236F63C7A}"/>
              </a:ext>
            </a:extLst>
          </p:cNvPr>
          <p:cNvSpPr txBox="1"/>
          <p:nvPr/>
        </p:nvSpPr>
        <p:spPr>
          <a:xfrm>
            <a:off x="812463" y="4979844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1FECD-D9DE-220B-68E5-1A244CCDDC1C}"/>
              </a:ext>
            </a:extLst>
          </p:cNvPr>
          <p:cNvSpPr txBox="1"/>
          <p:nvPr/>
        </p:nvSpPr>
        <p:spPr>
          <a:xfrm>
            <a:off x="6343677" y="5023403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541431050"/>
      </p:ext>
    </p:extLst>
  </p:cSld>
  <p:clrMapOvr>
    <a:masterClrMapping/>
  </p:clrMapOvr>
  <p:transition spd="slow" advTm="1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8840B-E69B-A515-531B-2EF40FC9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2" r="-2" b="8974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9804D-588B-1D99-C14D-6ED85EC1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34" r="-1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2145B-13DA-1B78-6F3A-5795B7821FCB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3C561-93B7-2F64-8A78-217D2ABDC067}"/>
              </a:ext>
            </a:extLst>
          </p:cNvPr>
          <p:cNvSpPr txBox="1"/>
          <p:nvPr/>
        </p:nvSpPr>
        <p:spPr>
          <a:xfrm>
            <a:off x="8980057" y="5023403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1998121909"/>
      </p:ext>
    </p:extLst>
  </p:cSld>
  <p:clrMapOvr>
    <a:masterClrMapping/>
  </p:clrMapOvr>
  <p:transition spd="slow" advTm="1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474C9-A384-0E1D-AD4E-B4C4DC933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98" r="-2" b="792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523EDA-5F80-15AA-6997-E868BCE9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52" r="-2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76672-BE1F-70AC-0B67-8D1C20DC2745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EEA43-DB45-4E89-9BAE-9C267BB94206}"/>
              </a:ext>
            </a:extLst>
          </p:cNvPr>
          <p:cNvSpPr txBox="1"/>
          <p:nvPr/>
        </p:nvSpPr>
        <p:spPr>
          <a:xfrm>
            <a:off x="6242927" y="5186809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3193936680"/>
      </p:ext>
    </p:extLst>
  </p:cSld>
  <p:clrMapOvr>
    <a:masterClrMapping/>
  </p:clrMapOvr>
  <p:transition spd="slow" advTm="1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92207-2406-3D40-B877-D12CDED42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144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C51CF-974F-0BF3-3689-FE3E4E2EB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4" r="17994" b="1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AC88E8-AB8E-7707-9FDD-E34082F1F315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1F99A-98F3-8EE8-63F7-BF46AB53B7F2}"/>
              </a:ext>
            </a:extLst>
          </p:cNvPr>
          <p:cNvSpPr txBox="1"/>
          <p:nvPr/>
        </p:nvSpPr>
        <p:spPr>
          <a:xfrm>
            <a:off x="6242927" y="5186809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3123888782"/>
      </p:ext>
    </p:extLst>
  </p:cSld>
  <p:clrMapOvr>
    <a:masterClrMapping/>
  </p:clrMapOvr>
  <p:transition spd="slow" advTm="1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F98A2-5E4F-9C5A-11D2-7A4F3CEB5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4" r="6206" b="2"/>
          <a:stretch/>
        </p:blipFill>
        <p:spPr>
          <a:xfrm>
            <a:off x="6197963" y="643467"/>
            <a:ext cx="5372099" cy="5571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6B22A-6552-ED1E-846F-7E3E47B8F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8220"/>
          <a:stretch/>
        </p:blipFill>
        <p:spPr>
          <a:xfrm>
            <a:off x="621939" y="643467"/>
            <a:ext cx="5372100" cy="5571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4FD356-F6CA-7E4A-CB7F-F95F6C9BE637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86F210-1D98-287A-4580-4C45BC4F4A04}"/>
              </a:ext>
            </a:extLst>
          </p:cNvPr>
          <p:cNvSpPr txBox="1"/>
          <p:nvPr/>
        </p:nvSpPr>
        <p:spPr>
          <a:xfrm>
            <a:off x="6242927" y="5186809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768786928"/>
      </p:ext>
    </p:extLst>
  </p:cSld>
  <p:clrMapOvr>
    <a:masterClrMapping/>
  </p:clrMapOvr>
  <p:transition spd="slow"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18A78A-1F6C-6C53-F0DA-8B61EBF01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8" r="26608"/>
          <a:stretch/>
        </p:blipFill>
        <p:spPr>
          <a:xfrm>
            <a:off x="5981720" y="0"/>
            <a:ext cx="6095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2843F-CC7A-E125-33CD-464C2A9BE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7" r="24619" b="-1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AEA65D-A813-585F-0185-7E591D5D44DD}"/>
              </a:ext>
            </a:extLst>
          </p:cNvPr>
          <p:cNvSpPr txBox="1"/>
          <p:nvPr/>
        </p:nvSpPr>
        <p:spPr>
          <a:xfrm>
            <a:off x="2148396" y="5788241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42AE4C-A336-783E-AAE0-1DD0B0A37C4B}"/>
              </a:ext>
            </a:extLst>
          </p:cNvPr>
          <p:cNvSpPr txBox="1"/>
          <p:nvPr/>
        </p:nvSpPr>
        <p:spPr>
          <a:xfrm>
            <a:off x="8355367" y="5788241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4117873721"/>
      </p:ext>
    </p:extLst>
  </p:cSld>
  <p:clrMapOvr>
    <a:masterClrMapping/>
  </p:clrMapOvr>
  <p:transition spd="slow" advTm="15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4CC7C-E2D8-23D4-600C-0275D2246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78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01D1A-9E6E-B86E-8F79-804232FCE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26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5B7CA-D30E-E32B-104C-DB0277FECA86}"/>
              </a:ext>
            </a:extLst>
          </p:cNvPr>
          <p:cNvSpPr txBox="1"/>
          <p:nvPr/>
        </p:nvSpPr>
        <p:spPr>
          <a:xfrm>
            <a:off x="1659610" y="643467"/>
            <a:ext cx="939311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Hurðar og gluggar illa farið, allt málað og lakkað hvítt</a:t>
            </a:r>
          </a:p>
        </p:txBody>
      </p:sp>
    </p:spTree>
    <p:extLst>
      <p:ext uri="{BB962C8B-B14F-4D97-AF65-F5344CB8AC3E}">
        <p14:creationId xmlns:p14="http://schemas.microsoft.com/office/powerpoint/2010/main" val="1209861792"/>
      </p:ext>
    </p:extLst>
  </p:cSld>
  <p:clrMapOvr>
    <a:masterClrMapping/>
  </p:clrMapOvr>
  <p:transition spd="slow" advTm="1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E38DC-CAD1-7C19-E653-99B67378F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6" r="1" b="11132"/>
          <a:stretch/>
        </p:blipFill>
        <p:spPr>
          <a:xfrm>
            <a:off x="6178508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6BD1C-754C-3E08-4C08-F39F9C29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" r="1" b="1"/>
          <a:stretch/>
        </p:blipFill>
        <p:spPr>
          <a:xfrm>
            <a:off x="641393" y="643467"/>
            <a:ext cx="53721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3AA708-3147-EABD-2D4C-0EF204B6B023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606E8-13E4-9D11-2BAE-C7E8216CCF29}"/>
              </a:ext>
            </a:extLst>
          </p:cNvPr>
          <p:cNvSpPr txBox="1"/>
          <p:nvPr/>
        </p:nvSpPr>
        <p:spPr>
          <a:xfrm>
            <a:off x="8980057" y="5023403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664776300"/>
      </p:ext>
    </p:extLst>
  </p:cSld>
  <p:clrMapOvr>
    <a:masterClrMapping/>
  </p:clrMapOvr>
  <p:transition spd="slow" advTm="1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50EF5-384F-B952-1860-2AA8AEEEA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9" r="8340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1B8CE-99CE-455E-1D10-44B0AE36B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1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C2AED-DD9E-3E8C-4B53-CA9E50231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8" r="14955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74E39-76AC-C388-46B4-27A2E954D590}"/>
              </a:ext>
            </a:extLst>
          </p:cNvPr>
          <p:cNvSpPr txBox="1"/>
          <p:nvPr/>
        </p:nvSpPr>
        <p:spPr>
          <a:xfrm>
            <a:off x="1737431" y="0"/>
            <a:ext cx="939311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400" b="1" dirty="0"/>
              <a:t>Forstofuskápur var of grunnur fyrir </a:t>
            </a:r>
            <a:r>
              <a:rPr lang="is-IS" sz="2400" b="1" dirty="0" err="1"/>
              <a:t>ræstiáhöld</a:t>
            </a:r>
            <a:r>
              <a:rPr lang="is-IS" sz="2400" b="1" dirty="0"/>
              <a:t> og því voru </a:t>
            </a:r>
            <a:r>
              <a:rPr lang="is-IS" sz="2400" b="1" dirty="0" err="1"/>
              <a:t>moppur</a:t>
            </a:r>
            <a:r>
              <a:rPr lang="is-IS" sz="2400" b="1" dirty="0"/>
              <a:t> og </a:t>
            </a:r>
            <a:r>
              <a:rPr lang="is-IS" sz="2400" b="1" dirty="0" err="1"/>
              <a:t>kústar</a:t>
            </a:r>
            <a:r>
              <a:rPr lang="is-IS" sz="2400" b="1" dirty="0"/>
              <a:t> geymdir á vegg inn á baðherbergi. Stækkuðum forstofuskápinn þannig nú er hægt að geyma öll </a:t>
            </a:r>
            <a:r>
              <a:rPr lang="is-IS" sz="2400" b="1" dirty="0" err="1"/>
              <a:t>ræstiáhöld</a:t>
            </a:r>
            <a:r>
              <a:rPr lang="is-IS" sz="2400" b="1" dirty="0"/>
              <a:t> þar inni</a:t>
            </a:r>
          </a:p>
        </p:txBody>
      </p:sp>
    </p:spTree>
    <p:extLst>
      <p:ext uri="{BB962C8B-B14F-4D97-AF65-F5344CB8AC3E}">
        <p14:creationId xmlns:p14="http://schemas.microsoft.com/office/powerpoint/2010/main" val="4254336900"/>
      </p:ext>
    </p:extLst>
  </p:cSld>
  <p:clrMapOvr>
    <a:masterClrMapping/>
  </p:clrMapOvr>
  <p:transition spd="slow" advTm="15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EA2F0E-9DED-27DE-002C-3C2DC746B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1" r="1" b="40841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18F643-3EF5-CA29-FF5B-BA4F92A02F23}"/>
              </a:ext>
            </a:extLst>
          </p:cNvPr>
          <p:cNvSpPr txBox="1"/>
          <p:nvPr/>
        </p:nvSpPr>
        <p:spPr>
          <a:xfrm>
            <a:off x="1055191" y="6168484"/>
            <a:ext cx="97860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400" b="1" dirty="0"/>
              <a:t>Ástandið á </a:t>
            </a:r>
            <a:r>
              <a:rPr lang="is-IS" sz="2400" b="1" dirty="0" err="1"/>
              <a:t>ræstiáhöldum</a:t>
            </a:r>
          </a:p>
        </p:txBody>
      </p:sp>
    </p:spTree>
    <p:extLst>
      <p:ext uri="{BB962C8B-B14F-4D97-AF65-F5344CB8AC3E}">
        <p14:creationId xmlns:p14="http://schemas.microsoft.com/office/powerpoint/2010/main" val="3255130808"/>
      </p:ext>
    </p:extLst>
  </p:cSld>
  <p:clrMapOvr>
    <a:masterClrMapping/>
  </p:clrMapOvr>
  <p:transition spd="slow" advTm="15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639E7-FC03-0FEB-0167-BC93B0706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1" r="2" b="1585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D3DDE-3166-4228-D334-9BB48BAD6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73" b="-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9EE8B0-C66D-3E94-1893-CF8B23032E69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58C54-D963-8CF6-AECF-E4C4E9F407CC}"/>
              </a:ext>
            </a:extLst>
          </p:cNvPr>
          <p:cNvSpPr txBox="1"/>
          <p:nvPr/>
        </p:nvSpPr>
        <p:spPr>
          <a:xfrm>
            <a:off x="6653525" y="5186810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4148971605"/>
      </p:ext>
    </p:extLst>
  </p:cSld>
  <p:clrMapOvr>
    <a:masterClrMapping/>
  </p:clrMapOvr>
  <p:transition spd="slow" advTm="15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3AD707-EA22-5A0B-301F-02B34C79C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14" r="1" b="212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43F19-DF2B-3D8F-6D9D-9917E611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0" r="9393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341FD5-E6C4-BDCE-FDDC-B4DD3C99B48E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E25B-FD2C-3389-F67C-0DAB9E6B0B66}"/>
              </a:ext>
            </a:extLst>
          </p:cNvPr>
          <p:cNvSpPr txBox="1"/>
          <p:nvPr/>
        </p:nvSpPr>
        <p:spPr>
          <a:xfrm>
            <a:off x="6653525" y="5186810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1107059135"/>
      </p:ext>
    </p:extLst>
  </p:cSld>
  <p:clrMapOvr>
    <a:masterClrMapping/>
  </p:clrMapOvr>
  <p:transition spd="slow" advTm="15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6E490-8A71-B52C-343C-BEBECCF7F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9" r="-2" b="18905"/>
          <a:stretch/>
        </p:blipFill>
        <p:spPr>
          <a:xfrm>
            <a:off x="6197330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DB455B-094B-27D7-76D9-7D40A8C93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86" r="-2" b="-2"/>
          <a:stretch/>
        </p:blipFill>
        <p:spPr>
          <a:xfrm>
            <a:off x="651121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BD021-3D1E-75FA-3EDF-418A58AFC475}"/>
              </a:ext>
            </a:extLst>
          </p:cNvPr>
          <p:cNvSpPr txBox="1"/>
          <p:nvPr/>
        </p:nvSpPr>
        <p:spPr>
          <a:xfrm>
            <a:off x="704452" y="5260426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fyrir breytingar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059F5-642E-F101-E2B7-473B305B3DA0}"/>
              </a:ext>
            </a:extLst>
          </p:cNvPr>
          <p:cNvSpPr txBox="1"/>
          <p:nvPr/>
        </p:nvSpPr>
        <p:spPr>
          <a:xfrm>
            <a:off x="6653525" y="5186810"/>
            <a:ext cx="35333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</a:rPr>
              <a:t>Lokastígur 1 – </a:t>
            </a:r>
          </a:p>
          <a:p>
            <a:r>
              <a:rPr lang="is-IS" sz="2800" b="1" dirty="0">
                <a:solidFill>
                  <a:schemeClr val="bg1"/>
                </a:solidFill>
              </a:rPr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16564315"/>
      </p:ext>
    </p:extLst>
  </p:cSld>
  <p:clrMapOvr>
    <a:masterClrMapping/>
  </p:clrMapOvr>
  <p:transition spd="slow" advTm="15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DAB3B-71C1-591F-D5EC-A84D5F26D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6" r="4" b="15525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FA7D56-94ED-174B-82A3-0616CDF89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6" r="-1" b="5714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D47E9-2E38-B03A-DA97-7C3975A3C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3" r="9340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7ACC1-5E96-D3F1-AAD4-977F2550F70B}"/>
              </a:ext>
            </a:extLst>
          </p:cNvPr>
          <p:cNvSpPr txBox="1"/>
          <p:nvPr/>
        </p:nvSpPr>
        <p:spPr>
          <a:xfrm>
            <a:off x="2947481" y="627415"/>
            <a:ext cx="612842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Vorum alltaf að mæla</a:t>
            </a:r>
          </a:p>
        </p:txBody>
      </p:sp>
    </p:spTree>
    <p:extLst>
      <p:ext uri="{BB962C8B-B14F-4D97-AF65-F5344CB8AC3E}">
        <p14:creationId xmlns:p14="http://schemas.microsoft.com/office/powerpoint/2010/main" val="737458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itting on a bunk bed&#10;&#10;Description automatically generated">
            <a:extLst>
              <a:ext uri="{FF2B5EF4-FFF2-40B4-BE49-F238E27FC236}">
                <a16:creationId xmlns:a16="http://schemas.microsoft.com/office/drawing/2014/main" id="{03E5D143-AC25-F8CF-1578-977686FA5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30" r="-2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6146C-A718-DB1A-ECAA-824E328E9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" r="2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61FF3-7411-9D42-CB6E-8991DD6DF41D}"/>
              </a:ext>
            </a:extLst>
          </p:cNvPr>
          <p:cNvSpPr txBox="1"/>
          <p:nvPr/>
        </p:nvSpPr>
        <p:spPr>
          <a:xfrm>
            <a:off x="1557515" y="5546943"/>
            <a:ext cx="93931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Farið upp í koju til að græja og gera og ryksugað ofan á eldhúsinnréttingu af háaloftinu</a:t>
            </a:r>
          </a:p>
        </p:txBody>
      </p:sp>
    </p:spTree>
    <p:extLst>
      <p:ext uri="{BB962C8B-B14F-4D97-AF65-F5344CB8AC3E}">
        <p14:creationId xmlns:p14="http://schemas.microsoft.com/office/powerpoint/2010/main" val="3418405453"/>
      </p:ext>
    </p:extLst>
  </p:cSld>
  <p:clrMapOvr>
    <a:masterClrMapping/>
  </p:clrMapOvr>
  <p:transition spd="slow" advTm="1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8F56D1-672D-7672-D30D-C34B951A5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3" r="-2" b="1213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A007B-D680-3768-9702-7719FD0AC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2" r="-2" b="9429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0028F-3740-5E34-B89A-58A8E4EE839B}"/>
              </a:ext>
            </a:extLst>
          </p:cNvPr>
          <p:cNvSpPr txBox="1"/>
          <p:nvPr/>
        </p:nvSpPr>
        <p:spPr>
          <a:xfrm>
            <a:off x="3329516" y="5916275"/>
            <a:ext cx="499892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Skrúfa, skrúfa, skrúfa</a:t>
            </a:r>
          </a:p>
        </p:txBody>
      </p:sp>
    </p:spTree>
    <p:extLst>
      <p:ext uri="{BB962C8B-B14F-4D97-AF65-F5344CB8AC3E}">
        <p14:creationId xmlns:p14="http://schemas.microsoft.com/office/powerpoint/2010/main" val="3067264684"/>
      </p:ext>
    </p:extLst>
  </p:cSld>
  <p:clrMapOvr>
    <a:masterClrMapping/>
  </p:clrMapOvr>
  <p:transition spd="slow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BA6FDA-C3B5-163A-5643-7203F814B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24" r="-2" b="3786"/>
          <a:stretch/>
        </p:blipFill>
        <p:spPr>
          <a:xfrm>
            <a:off x="6198952" y="643467"/>
            <a:ext cx="5372099" cy="55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3F433-E21F-3F91-12B8-73844CE64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1" r="11733"/>
          <a:stretch/>
        </p:blipFill>
        <p:spPr>
          <a:xfrm>
            <a:off x="651932" y="643467"/>
            <a:ext cx="5372100" cy="5571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CCFD66-7038-C1A1-17A5-D1C98D69EEAC}"/>
              </a:ext>
            </a:extLst>
          </p:cNvPr>
          <p:cNvSpPr txBox="1"/>
          <p:nvPr/>
        </p:nvSpPr>
        <p:spPr>
          <a:xfrm>
            <a:off x="1289252" y="643467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8411AD-9A89-5DFE-7685-487763B1B406}"/>
              </a:ext>
            </a:extLst>
          </p:cNvPr>
          <p:cNvSpPr txBox="1"/>
          <p:nvPr/>
        </p:nvSpPr>
        <p:spPr>
          <a:xfrm>
            <a:off x="6979491" y="643467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3283334710"/>
      </p:ext>
    </p:extLst>
  </p:cSld>
  <p:clrMapOvr>
    <a:masterClrMapping/>
  </p:clrMapOvr>
  <p:transition spd="slow" advTm="15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EEE059-62DD-EC13-763E-4FA1E1D78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6" r="1" b="33854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9FFAE0-AB2F-153C-48E8-9A255F3E164C}"/>
              </a:ext>
            </a:extLst>
          </p:cNvPr>
          <p:cNvSpPr txBox="1"/>
          <p:nvPr/>
        </p:nvSpPr>
        <p:spPr>
          <a:xfrm>
            <a:off x="0" y="6399077"/>
            <a:ext cx="97860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Orlofsnefndin fór í öll verk</a:t>
            </a:r>
          </a:p>
        </p:txBody>
      </p:sp>
    </p:spTree>
    <p:extLst>
      <p:ext uri="{BB962C8B-B14F-4D97-AF65-F5344CB8AC3E}">
        <p14:creationId xmlns:p14="http://schemas.microsoft.com/office/powerpoint/2010/main" val="4245219809"/>
      </p:ext>
    </p:extLst>
  </p:cSld>
  <p:clrMapOvr>
    <a:masterClrMapping/>
  </p:clrMapOvr>
  <p:transition spd="slow" advTm="15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C9CEA-F26A-EFCB-1ABE-2216D64B3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9" r="-3" b="22098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4A6D8-AE4A-5D7E-CE4C-E1DA6183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25" r="-1" b="997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99D7F-8FCE-6A31-D15A-98E97ED56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73" r="2" b="3990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61821E-06F6-A2BD-6287-F2A90CF3F992}"/>
              </a:ext>
            </a:extLst>
          </p:cNvPr>
          <p:cNvSpPr txBox="1"/>
          <p:nvPr/>
        </p:nvSpPr>
        <p:spPr>
          <a:xfrm>
            <a:off x="0" y="6399077"/>
            <a:ext cx="97860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Farið óteljandi ferðir með rusl og að sjálfsögðu var allt flokkað</a:t>
            </a:r>
          </a:p>
        </p:txBody>
      </p:sp>
    </p:spTree>
    <p:extLst>
      <p:ext uri="{BB962C8B-B14F-4D97-AF65-F5344CB8AC3E}">
        <p14:creationId xmlns:p14="http://schemas.microsoft.com/office/powerpoint/2010/main" val="619454701"/>
      </p:ext>
    </p:extLst>
  </p:cSld>
  <p:clrMapOvr>
    <a:masterClrMapping/>
  </p:clrMapOvr>
  <p:transition spd="slow" advTm="1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7E79B-C7C2-C707-596E-E9C8B17A4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9" r="-1" b="2265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2454F-CEB1-5DEA-A628-DCDB6655C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1" r="11111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B568FE-5F29-DCE9-E44A-517434F38BF0}"/>
              </a:ext>
            </a:extLst>
          </p:cNvPr>
          <p:cNvSpPr txBox="1"/>
          <p:nvPr/>
        </p:nvSpPr>
        <p:spPr>
          <a:xfrm>
            <a:off x="1026008" y="6147107"/>
            <a:ext cx="97860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Bíllinn alltaf fullur, ef ekki nýjar vörur þá rusl</a:t>
            </a:r>
          </a:p>
        </p:txBody>
      </p:sp>
    </p:spTree>
    <p:extLst>
      <p:ext uri="{BB962C8B-B14F-4D97-AF65-F5344CB8AC3E}">
        <p14:creationId xmlns:p14="http://schemas.microsoft.com/office/powerpoint/2010/main" val="3877979222"/>
      </p:ext>
    </p:extLst>
  </p:cSld>
  <p:clrMapOvr>
    <a:masterClrMapping/>
  </p:clrMapOvr>
  <p:transition spd="slow" advTm="1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508090-EA76-3924-1F08-32436BD38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5" r="1" b="14613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EC02A2-7202-3E40-7F47-86BF5A5DF47C}"/>
              </a:ext>
            </a:extLst>
          </p:cNvPr>
          <p:cNvSpPr txBox="1"/>
          <p:nvPr/>
        </p:nvSpPr>
        <p:spPr>
          <a:xfrm>
            <a:off x="1055191" y="6168484"/>
            <a:ext cx="97860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Smiður, málari, rafvirki og orlofsnefnd, fullt bílaplan</a:t>
            </a:r>
          </a:p>
        </p:txBody>
      </p:sp>
    </p:spTree>
    <p:extLst>
      <p:ext uri="{BB962C8B-B14F-4D97-AF65-F5344CB8AC3E}">
        <p14:creationId xmlns:p14="http://schemas.microsoft.com/office/powerpoint/2010/main" val="1883748389"/>
      </p:ext>
    </p:extLst>
  </p:cSld>
  <p:clrMapOvr>
    <a:masterClrMapping/>
  </p:clrMapOvr>
  <p:transition spd="slow" advTm="1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8574E0-A098-D4D6-2235-E607F821D784}"/>
              </a:ext>
            </a:extLst>
          </p:cNvPr>
          <p:cNvSpPr/>
          <p:nvPr/>
        </p:nvSpPr>
        <p:spPr>
          <a:xfrm>
            <a:off x="-17760" y="0"/>
            <a:ext cx="699135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52C36-0073-9715-7B60-8E8E27EDF514}"/>
              </a:ext>
            </a:extLst>
          </p:cNvPr>
          <p:cNvSpPr txBox="1"/>
          <p:nvPr/>
        </p:nvSpPr>
        <p:spPr>
          <a:xfrm>
            <a:off x="720575" y="2736502"/>
            <a:ext cx="551468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800" b="1" dirty="0"/>
              <a:t>Freyðivín og skilaboð frá orlofsnefnd beið fyrstu gesta í Lokastíg 1 eftir endurbætur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F082C-BFFC-7BD0-1F13-4C4E27500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94" y="0"/>
            <a:ext cx="5311806" cy="68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5910"/>
      </p:ext>
    </p:extLst>
  </p:cSld>
  <p:clrMapOvr>
    <a:masterClrMapping/>
  </p:clrMapOvr>
  <p:transition spd="slow" advTm="1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51A7EB-C7A0-9B89-B9F3-44097DE63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97" b="26875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AF6CC73-07B4-8208-58A8-43BC4FD8392E}"/>
              </a:ext>
            </a:extLst>
          </p:cNvPr>
          <p:cNvSpPr txBox="1"/>
          <p:nvPr/>
        </p:nvSpPr>
        <p:spPr>
          <a:xfrm>
            <a:off x="1026008" y="6147107"/>
            <a:ext cx="97860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Komnar rafmagnshleðslustöðvar við bústaðina þrjá við Lokastíg</a:t>
            </a:r>
          </a:p>
        </p:txBody>
      </p:sp>
    </p:spTree>
    <p:extLst>
      <p:ext uri="{BB962C8B-B14F-4D97-AF65-F5344CB8AC3E}">
        <p14:creationId xmlns:p14="http://schemas.microsoft.com/office/powerpoint/2010/main" val="2902448025"/>
      </p:ext>
    </p:extLst>
  </p:cSld>
  <p:clrMapOvr>
    <a:masterClrMapping/>
  </p:clrMapOvr>
  <p:transition spd="slow" advTm="15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6E9B-867C-3C29-BC43-A6D7F606E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030" y="2045618"/>
            <a:ext cx="10699939" cy="1049056"/>
          </a:xfrm>
        </p:spPr>
        <p:txBody>
          <a:bodyPr anchor="b">
            <a:normAutofit/>
          </a:bodyPr>
          <a:lstStyle/>
          <a:p>
            <a:r>
              <a:rPr lang="is-IS" sz="5400" b="1" dirty="0">
                <a:solidFill>
                  <a:schemeClr val="tx2"/>
                </a:solidFill>
              </a:rPr>
              <a:t>Orlofsnefnd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ECB8C-2047-049D-7259-CD1B14F01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046" y="3094674"/>
            <a:ext cx="9736876" cy="3478791"/>
          </a:xfrm>
        </p:spPr>
        <p:txBody>
          <a:bodyPr anchor="ctr">
            <a:normAutofit/>
          </a:bodyPr>
          <a:lstStyle/>
          <a:p>
            <a:r>
              <a:rPr lang="is-IS" sz="1800" b="1" dirty="0">
                <a:solidFill>
                  <a:schemeClr val="tx2"/>
                </a:solidFill>
              </a:rPr>
              <a:t>Þrír meðlimir í orlofsnefnd halda áfram störfum:</a:t>
            </a:r>
          </a:p>
          <a:p>
            <a:r>
              <a:rPr lang="is-IS" sz="1800" dirty="0">
                <a:solidFill>
                  <a:schemeClr val="tx2"/>
                </a:solidFill>
              </a:rPr>
              <a:t>Ása María Guðjónsdóttir,</a:t>
            </a:r>
            <a:endParaRPr lang="is-IS" sz="18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is-IS" sz="1800" dirty="0">
                <a:solidFill>
                  <a:schemeClr val="tx2"/>
                </a:solidFill>
              </a:rPr>
              <a:t>Heiða Björk Gunnlaugsdóttir og Inga Valborg Ólafsdóttir</a:t>
            </a:r>
          </a:p>
          <a:p>
            <a:endParaRPr lang="is-IS" sz="1800" dirty="0">
              <a:solidFill>
                <a:schemeClr val="tx2"/>
              </a:solidFill>
            </a:endParaRPr>
          </a:p>
          <a:p>
            <a:r>
              <a:rPr lang="is-IS" sz="1800" b="1" dirty="0">
                <a:solidFill>
                  <a:schemeClr val="tx2"/>
                </a:solidFill>
              </a:rPr>
              <a:t>Tveir eru að ljúka störfum:</a:t>
            </a:r>
          </a:p>
          <a:p>
            <a:r>
              <a:rPr lang="is-IS" sz="1800" dirty="0">
                <a:solidFill>
                  <a:schemeClr val="tx2"/>
                </a:solidFill>
              </a:rPr>
              <a:t>Lovísa Agnes Jónsdóttir og Sigurður Ýmir Sigurjónsson</a:t>
            </a:r>
          </a:p>
          <a:p>
            <a:endParaRPr lang="is-IS" sz="1800" dirty="0">
              <a:solidFill>
                <a:schemeClr val="tx2"/>
              </a:solidFill>
            </a:endParaRPr>
          </a:p>
          <a:p>
            <a:r>
              <a:rPr lang="is-IS" sz="1800" b="1" dirty="0">
                <a:solidFill>
                  <a:schemeClr val="tx2"/>
                </a:solidFill>
              </a:rPr>
              <a:t>Í haust koma inn tveir nýir meðlimir:</a:t>
            </a:r>
          </a:p>
          <a:p>
            <a:r>
              <a:rPr lang="is-IS" sz="1800" dirty="0">
                <a:solidFill>
                  <a:schemeClr val="tx2"/>
                </a:solidFill>
              </a:rPr>
              <a:t>Guðrún Bragadóttir og Margrét Halldórsdóttir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78622-8632-8BE7-90E6-A0F3810F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288" y="284535"/>
            <a:ext cx="5921423" cy="16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90327"/>
      </p:ext>
    </p:extLst>
  </p:cSld>
  <p:clrMapOvr>
    <a:masterClrMapping/>
  </p:clrMapOvr>
  <p:transition spd="slow" advTm="1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427AD-AC03-CA07-AAB6-8EF7E38F8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70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1ADA28-48F9-03E6-4AF7-37A29D7B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00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0185A8-5728-8E35-FD27-05FD2F26F8E7}"/>
              </a:ext>
            </a:extLst>
          </p:cNvPr>
          <p:cNvSpPr txBox="1"/>
          <p:nvPr/>
        </p:nvSpPr>
        <p:spPr>
          <a:xfrm>
            <a:off x="3616666" y="55774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111384-CC7F-3BDC-C6D3-190FC80382BB}"/>
              </a:ext>
            </a:extLst>
          </p:cNvPr>
          <p:cNvSpPr txBox="1"/>
          <p:nvPr/>
        </p:nvSpPr>
        <p:spPr>
          <a:xfrm>
            <a:off x="9174535" y="572559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2058438956"/>
      </p:ext>
    </p:extLst>
  </p:cSld>
  <p:clrMapOvr>
    <a:masterClrMapping/>
  </p:clrMapOvr>
  <p:transition spd="slow" advTm="1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3925D-82AF-F616-D19D-AD42D990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403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B4CF21-B3D6-502B-A33F-D5D1B2D6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27" r="-3" b="5137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A090CC-69D4-D817-2A37-DF36BFAE9E52}"/>
              </a:ext>
            </a:extLst>
          </p:cNvPr>
          <p:cNvSpPr txBox="1"/>
          <p:nvPr/>
        </p:nvSpPr>
        <p:spPr>
          <a:xfrm>
            <a:off x="1270202" y="97684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DB991-C8FF-C0CB-E793-38A12375FF79}"/>
              </a:ext>
            </a:extLst>
          </p:cNvPr>
          <p:cNvSpPr txBox="1"/>
          <p:nvPr/>
        </p:nvSpPr>
        <p:spPr>
          <a:xfrm>
            <a:off x="6331791" y="2110317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1969479018"/>
      </p:ext>
    </p:extLst>
  </p:cSld>
  <p:clrMapOvr>
    <a:masterClrMapping/>
  </p:clrMapOvr>
  <p:transition spd="slow" advTm="1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F53C2-CDC8-61C6-B986-E1CD2844D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1" r="-2" b="1547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2BDDB3-237B-8AC8-D5F8-C5B5F7316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00" r="1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F7FA3-4FD8-9898-2FBD-4474CF21B458}"/>
              </a:ext>
            </a:extLst>
          </p:cNvPr>
          <p:cNvSpPr txBox="1"/>
          <p:nvPr/>
        </p:nvSpPr>
        <p:spPr>
          <a:xfrm>
            <a:off x="793316" y="71014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28DAD-BE0D-CBB3-BD83-046568E07727}"/>
              </a:ext>
            </a:extLst>
          </p:cNvPr>
          <p:cNvSpPr txBox="1"/>
          <p:nvPr/>
        </p:nvSpPr>
        <p:spPr>
          <a:xfrm>
            <a:off x="6331791" y="71014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4198310148"/>
      </p:ext>
    </p:extLst>
  </p:cSld>
  <p:clrMapOvr>
    <a:masterClrMapping/>
  </p:clrMapOvr>
  <p:transition spd="slow" advTm="1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A2916-BA21-D223-309B-15E376FA4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5" r="4" b="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58740-26CB-5C4F-AE1E-9D6122AFD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" r="-1" b="9176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FA0C6-F66A-82DC-EB85-C75D85086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" r="14682" b="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CE57B-BA11-551A-A454-3C80BF9BD762}"/>
              </a:ext>
            </a:extLst>
          </p:cNvPr>
          <p:cNvSpPr txBox="1"/>
          <p:nvPr/>
        </p:nvSpPr>
        <p:spPr>
          <a:xfrm>
            <a:off x="2231591" y="2889292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fyrir breytingar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A494C-9D38-3F54-1ACF-345B12B6F7C9}"/>
              </a:ext>
            </a:extLst>
          </p:cNvPr>
          <p:cNvSpPr txBox="1"/>
          <p:nvPr/>
        </p:nvSpPr>
        <p:spPr>
          <a:xfrm>
            <a:off x="5017341" y="730569"/>
            <a:ext cx="353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/>
              <a:t>Lokastígur 3 – </a:t>
            </a:r>
          </a:p>
          <a:p>
            <a:r>
              <a:rPr lang="is-IS" sz="2800" b="1" dirty="0"/>
              <a:t>eftir breytingar</a:t>
            </a:r>
          </a:p>
        </p:txBody>
      </p:sp>
    </p:spTree>
    <p:extLst>
      <p:ext uri="{BB962C8B-B14F-4D97-AF65-F5344CB8AC3E}">
        <p14:creationId xmlns:p14="http://schemas.microsoft.com/office/powerpoint/2010/main" val="3048101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ab1b3f-8b8f-453e-8244-f38af39a3603">
      <UserInfo>
        <DisplayName>Ari Brynjólfsson</DisplayName>
        <AccountId>48</AccountId>
        <AccountType/>
      </UserInfo>
    </SharedWithUsers>
    <lcf76f155ced4ddcb4097134ff3c332f xmlns="6c22058e-9be3-4183-8287-c1840e732c6c">
      <Terms xmlns="http://schemas.microsoft.com/office/infopath/2007/PartnerControls"/>
    </lcf76f155ced4ddcb4097134ff3c332f>
    <TaxCatchAll xmlns="a8ab1b3f-8b8f-453e-8244-f38af39a3603" xsi:nil="true"/>
    <lokagagn xmlns="6c22058e-9be3-4183-8287-c1840e732c6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071071124A4F41A781684D49C776EE" ma:contentTypeVersion="16" ma:contentTypeDescription="Create a new document." ma:contentTypeScope="" ma:versionID="600a96fbd63fc25ff42d217fcbaa061d">
  <xsd:schema xmlns:xsd="http://www.w3.org/2001/XMLSchema" xmlns:xs="http://www.w3.org/2001/XMLSchema" xmlns:p="http://schemas.microsoft.com/office/2006/metadata/properties" xmlns:ns2="6c22058e-9be3-4183-8287-c1840e732c6c" xmlns:ns3="a8ab1b3f-8b8f-453e-8244-f38af39a3603" targetNamespace="http://schemas.microsoft.com/office/2006/metadata/properties" ma:root="true" ma:fieldsID="6b5b0ec3d89f1740bbb30812d1bf8e72" ns2:_="" ns3:_="">
    <xsd:import namespace="6c22058e-9be3-4183-8287-c1840e732c6c"/>
    <xsd:import namespace="a8ab1b3f-8b8f-453e-8244-f38af39a36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okagagn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2058e-9be3-4183-8287-c1840e732c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okagagn" ma:index="10" nillable="true" ma:displayName="Loka Gagn" ma:internalName="lokagagn">
      <xsd:simpleType>
        <xsd:restriction base="dms:Choice">
          <xsd:enumeration value="Já"/>
          <xsd:enumeration value="Nei"/>
        </xsd:restriction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2771501-2319-48fa-9050-ab2f7556ba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b1b3f-8b8f-453e-8244-f38af39a360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42faf4-b5d4-47c5-9a2b-e1a20fb85fb3}" ma:internalName="TaxCatchAll" ma:showField="CatchAllData" ma:web="a8ab1b3f-8b8f-453e-8244-f38af39a36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8C0247-6A33-4626-894B-A279A7AC6678}">
  <ds:schemaRefs>
    <ds:schemaRef ds:uri="http://schemas.microsoft.com/office/2006/metadata/properties"/>
    <ds:schemaRef ds:uri="http://schemas.microsoft.com/office/infopath/2007/PartnerControls"/>
    <ds:schemaRef ds:uri="a8ab1b3f-8b8f-453e-8244-f38af39a3603"/>
    <ds:schemaRef ds:uri="6c22058e-9be3-4183-8287-c1840e732c6c"/>
  </ds:schemaRefs>
</ds:datastoreItem>
</file>

<file path=customXml/itemProps2.xml><?xml version="1.0" encoding="utf-8"?>
<ds:datastoreItem xmlns:ds="http://schemas.openxmlformats.org/officeDocument/2006/customXml" ds:itemID="{10F522E8-FC72-43B7-8236-3E9DC1C55F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2058e-9be3-4183-8287-c1840e732c6c"/>
    <ds:schemaRef ds:uri="a8ab1b3f-8b8f-453e-8244-f38af39a36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9166CB-447E-41B3-8C83-C1AB99D8D2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791</Words>
  <Application>Microsoft Office PowerPoint</Application>
  <PresentationFormat>Widescreen</PresentationFormat>
  <Paragraphs>157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Orlofsnefnd Fíh</vt:lpstr>
      <vt:lpstr>Lokastígur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Lokastígur 4</vt:lpstr>
      <vt:lpstr>PowerPoint Presentation</vt:lpstr>
      <vt:lpstr>PowerPoint Presentation</vt:lpstr>
      <vt:lpstr>PowerPoint Presentation</vt:lpstr>
      <vt:lpstr>PowerPoint Presentation</vt:lpstr>
      <vt:lpstr>Úlfljótsvatn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Lokastígur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Orlofsnefnd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Orlofsnefnd Fíh</dc:title>
  <dc:creator>Heiða Björk Gunnlaugsdóttir</dc:creator>
  <cp:lastModifiedBy>Heiða Björk Gunnlaugsdóttir</cp:lastModifiedBy>
  <cp:revision>78</cp:revision>
  <dcterms:created xsi:type="dcterms:W3CDTF">2023-06-07T00:49:47Z</dcterms:created>
  <dcterms:modified xsi:type="dcterms:W3CDTF">2023-06-27T12:29:07Z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0x010100E0071071124A4F41A781684D49C776EE</vt:lpwstr>
  </property>
</Properties>
</file>