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F8D"/>
    <a:srgbClr val="EFF0F2"/>
    <a:srgbClr val="85D4E4"/>
    <a:srgbClr val="F0FBFD"/>
    <a:srgbClr val="FBFFEA"/>
    <a:srgbClr val="104954"/>
    <a:srgbClr val="FB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1"/>
    <p:restoredTop sz="96327"/>
  </p:normalViewPr>
  <p:slideViewPr>
    <p:cSldViewPr snapToGrid="0">
      <p:cViewPr>
        <p:scale>
          <a:sx n="136" d="100"/>
          <a:sy n="136" d="100"/>
        </p:scale>
        <p:origin x="85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5A2A-5EDB-4844-A4F1-D2D2F692F9C8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480C9-0444-5A4C-B4C7-7632F32A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DB8B-D606-5807-4620-8F3A9DEE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E0EF6-9F27-6772-C897-2D1E470CB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7D5CD-D284-A6F0-6512-411A1F64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5971B-3B50-63E1-9629-CB8A11A4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2EAC5-9128-1BF5-F424-8773B12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9C77-9C87-2DFB-145A-94480E4B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B7031-A5AD-996E-C610-B89BEEAE2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E4CC-2B42-C631-69B4-50263C0C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F9070-4606-C325-F23E-B10D440E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B70D2-700F-AA8A-ACA8-ED1723AC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5E818-3667-DE16-A7BD-C5D8F55CC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EFD9B-088F-FF61-0FE1-3201D7FE8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B976-5F5E-5987-2475-179E9EE7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9598D-DF97-9657-E4A4-7A17F300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01B99-6A6C-7160-AB54-47956564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2198375" cy="6855696"/>
          </a:xfrm>
          <a:custGeom>
            <a:avLst/>
            <a:gdLst/>
            <a:ahLst/>
            <a:cxnLst/>
            <a:rect l="l" t="t" r="r" b="b"/>
            <a:pathLst>
              <a:path w="9720580" h="7560309">
                <a:moveTo>
                  <a:pt x="9720008" y="0"/>
                </a:moveTo>
                <a:lnTo>
                  <a:pt x="0" y="0"/>
                </a:lnTo>
                <a:lnTo>
                  <a:pt x="0" y="7559992"/>
                </a:lnTo>
                <a:lnTo>
                  <a:pt x="9720008" y="7559992"/>
                </a:lnTo>
                <a:lnTo>
                  <a:pt x="9720008" y="0"/>
                </a:lnTo>
                <a:close/>
              </a:path>
            </a:pathLst>
          </a:custGeom>
          <a:solidFill>
            <a:srgbClr val="11495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07093" y="2841014"/>
            <a:ext cx="8191749" cy="376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20" b="1" i="0">
                <a:solidFill>
                  <a:srgbClr val="114954"/>
                </a:solidFill>
                <a:latin typeface="Victor Serif"/>
                <a:cs typeface="Victor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995" y="3840480"/>
            <a:ext cx="8539978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12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3383385-097D-A2E5-3597-2F716CEDD117}"/>
              </a:ext>
            </a:extLst>
          </p:cNvPr>
          <p:cNvSpPr txBox="1"/>
          <p:nvPr userDrawn="1"/>
        </p:nvSpPr>
        <p:spPr>
          <a:xfrm>
            <a:off x="9639611" y="389125"/>
            <a:ext cx="2237055" cy="10934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635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sz="635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planner</a:t>
            </a:r>
            <a:r>
              <a:rPr sz="635" spc="163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635" spc="154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sz="635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sz="635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3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Stronger</a:t>
            </a:r>
            <a:endParaRPr sz="6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EB54F0D-03CA-2224-F4CD-FB17FEA00C49}"/>
              </a:ext>
            </a:extLst>
          </p:cNvPr>
          <p:cNvSpPr txBox="1"/>
          <p:nvPr userDrawn="1"/>
        </p:nvSpPr>
        <p:spPr>
          <a:xfrm>
            <a:off x="525279" y="386030"/>
            <a:ext cx="378313" cy="1231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725" spc="-9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go1.com</a:t>
            </a:r>
            <a:endParaRPr sz="7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3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01A2-874B-2EF7-9631-5B80A5E6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B112-9DCC-4F05-A81E-B54466C27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2731A-A60A-164E-FF45-CCD0BA6C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2256B-B134-A8AE-2DF0-18097102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A66C-D9A2-419A-5C96-D5FEFF09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18A0-B2B7-A7F0-60C3-23024475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6ECF6-EB25-10CE-AAF1-E648A325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37F1-6A6E-8036-781C-80970E72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1241E-A1CD-EED0-0801-BCE8230F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8C6C-89C4-F834-10E0-0B3C816C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8B82-36DF-FDB0-C7A6-D8D02ED9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BB76-D0FC-1D02-C70B-84E299D70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22257-7C6A-6B90-2AA7-E0F25506A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00F04-EB3D-E2ED-E307-A2FF62AF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E729-D39D-93AE-319F-BCC9D2EA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CF2F3-AD2A-2E08-2E93-7B1AF097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1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56A3-7144-BBFB-8E0A-A10FA834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07641-B071-F4FC-1D5F-F8507B688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8A91-CF57-9A98-BAA0-BAD0C918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23791-28E9-5CA4-8458-279619384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5190D-B464-8B5F-C2A8-0FCE194CB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352256-0D2C-B502-57C0-889EC14E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4B400-6473-4149-306A-569C6F54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CD697-E27E-5FFB-64CB-2F05E792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7A2C-0474-B641-4FE4-E1540F6C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5F7CE-70D1-D385-4C76-035A320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50BD6-FF12-C1EC-F4CA-949B1B48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1C9B8-51E9-0E39-AF63-4C9A117E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A82C0-B519-3CE1-3209-D22DA4CD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4B5C7-6791-7550-FF43-90276D8E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10D4B-6B3B-02F7-31B3-AEC03131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8F20-7569-BC22-25AB-26805E05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E44C-C55A-6C28-95A2-ABDA1A75A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514BE-CFEE-B587-1316-539A514DF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BC820-F243-C74D-A44C-9A2CB2642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19046-E03D-2F65-F398-890515B4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0A7A3-3592-509D-F310-7C8345A0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FCCF-63BA-4AA5-41AD-58F759AA8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2DEB6-6EAE-9C80-1E5C-6C0A88519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6BF5-CE09-4ABD-83D3-4261EA5C2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E4D95-5507-D236-2D34-4DF36616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3C493-DC92-6152-3106-10689859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81638-EEC3-BD98-70F4-58E8C54D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57F80-13A0-8B7D-D0FA-831F2819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D1CA-0BE0-E05F-BC7F-BEDC5F7E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8A2E4-C7E3-DE89-AEDF-E9D75F67C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6217D-BC6E-60B6-550A-30D591737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8FB1-A6EE-A512-5963-F1C11DCEF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1EA3-115D-6A41-B1D7-77963556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766649" y="2623310"/>
            <a:ext cx="8534924" cy="75029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4800" b="0" spc="-63" dirty="0">
                <a:solidFill>
                  <a:srgbClr val="FFFFFF"/>
                </a:solidFill>
                <a:latin typeface="Georgia" panose="02040502050405020303" pitchFamily="18" charset="0"/>
              </a:rPr>
              <a:t>Your</a:t>
            </a:r>
            <a:r>
              <a:rPr sz="4800" b="0" spc="-136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sz="4800" b="0" dirty="0">
                <a:solidFill>
                  <a:srgbClr val="FFFFFF"/>
                </a:solidFill>
                <a:latin typeface="Georgia" panose="02040502050405020303" pitchFamily="18" charset="0"/>
              </a:rPr>
              <a:t>Change</a:t>
            </a:r>
            <a:r>
              <a:rPr sz="4800" b="0" spc="-163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sz="4800" b="0" spc="-18" dirty="0">
                <a:solidFill>
                  <a:srgbClr val="FFFFFF"/>
                </a:solidFill>
                <a:latin typeface="Georgia" panose="02040502050405020303" pitchFamily="18" charset="0"/>
              </a:rPr>
              <a:t>Journey</a:t>
            </a:r>
            <a:r>
              <a:rPr sz="4800" b="0" spc="-145" dirty="0">
                <a:solidFill>
                  <a:srgbClr val="FFFFFF"/>
                </a:solidFill>
                <a:latin typeface="Georgia" panose="02040502050405020303" pitchFamily="18" charset="0"/>
              </a:rPr>
              <a:t> </a:t>
            </a:r>
            <a:r>
              <a:rPr sz="4800" b="0" spc="-27" dirty="0">
                <a:solidFill>
                  <a:srgbClr val="FFFFFF"/>
                </a:solidFill>
                <a:latin typeface="Georgia" panose="02040502050405020303" pitchFamily="18" charset="0"/>
              </a:rPr>
              <a:t>Planner</a:t>
            </a:r>
            <a:endParaRPr sz="4800" b="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2440" y="3432260"/>
            <a:ext cx="1912870" cy="2279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406" dirty="0">
                <a:solidFill>
                  <a:srgbClr val="FDA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6" spc="-5" dirty="0">
                <a:solidFill>
                  <a:srgbClr val="FDA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6" dirty="0">
                <a:solidFill>
                  <a:srgbClr val="FDA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tool</a:t>
            </a:r>
            <a:r>
              <a:rPr sz="1406" spc="-5" dirty="0">
                <a:solidFill>
                  <a:srgbClr val="FDA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6" dirty="0">
                <a:solidFill>
                  <a:srgbClr val="FDA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406" spc="-18" dirty="0">
                <a:solidFill>
                  <a:srgbClr val="FDA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endParaRPr sz="1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860765"/>
            <a:ext cx="3536678" cy="4994651"/>
            <a:chOff x="0" y="2052010"/>
            <a:chExt cx="3900170" cy="5507990"/>
          </a:xfrm>
        </p:grpSpPr>
        <p:sp>
          <p:nvSpPr>
            <p:cNvPr id="5" name="object 5"/>
            <p:cNvSpPr/>
            <p:nvPr/>
          </p:nvSpPr>
          <p:spPr>
            <a:xfrm>
              <a:off x="111391" y="2714244"/>
              <a:ext cx="1761489" cy="1101725"/>
            </a:xfrm>
            <a:custGeom>
              <a:avLst/>
              <a:gdLst/>
              <a:ahLst/>
              <a:cxnLst/>
              <a:rect l="l" t="t" r="r" b="b"/>
              <a:pathLst>
                <a:path w="1761489" h="1101725">
                  <a:moveTo>
                    <a:pt x="1761108" y="0"/>
                  </a:moveTo>
                  <a:lnTo>
                    <a:pt x="0" y="0"/>
                  </a:lnTo>
                  <a:lnTo>
                    <a:pt x="0" y="1101572"/>
                  </a:lnTo>
                  <a:lnTo>
                    <a:pt x="1761108" y="1101572"/>
                  </a:lnTo>
                  <a:lnTo>
                    <a:pt x="176110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107407" y="2710233"/>
              <a:ext cx="1769110" cy="1109980"/>
            </a:xfrm>
            <a:custGeom>
              <a:avLst/>
              <a:gdLst/>
              <a:ahLst/>
              <a:cxnLst/>
              <a:rect l="l" t="t" r="r" b="b"/>
              <a:pathLst>
                <a:path w="1769110" h="1109979">
                  <a:moveTo>
                    <a:pt x="1767293" y="0"/>
                  </a:moveTo>
                  <a:lnTo>
                    <a:pt x="1790" y="0"/>
                  </a:lnTo>
                  <a:lnTo>
                    <a:pt x="0" y="1790"/>
                  </a:lnTo>
                  <a:lnTo>
                    <a:pt x="0" y="1107808"/>
                  </a:lnTo>
                  <a:lnTo>
                    <a:pt x="1790" y="1109611"/>
                  </a:lnTo>
                  <a:lnTo>
                    <a:pt x="1767293" y="1109611"/>
                  </a:lnTo>
                  <a:lnTo>
                    <a:pt x="1769084" y="1107808"/>
                  </a:lnTo>
                  <a:lnTo>
                    <a:pt x="1769084" y="1101572"/>
                  </a:lnTo>
                  <a:lnTo>
                    <a:pt x="7962" y="1101572"/>
                  </a:lnTo>
                  <a:lnTo>
                    <a:pt x="7962" y="8026"/>
                  </a:lnTo>
                  <a:lnTo>
                    <a:pt x="1769084" y="8026"/>
                  </a:lnTo>
                  <a:lnTo>
                    <a:pt x="1769084" y="1790"/>
                  </a:lnTo>
                  <a:lnTo>
                    <a:pt x="1767293" y="0"/>
                  </a:lnTo>
                  <a:close/>
                </a:path>
                <a:path w="1769110" h="1109979">
                  <a:moveTo>
                    <a:pt x="1769084" y="8026"/>
                  </a:moveTo>
                  <a:lnTo>
                    <a:pt x="1761109" y="8026"/>
                  </a:lnTo>
                  <a:lnTo>
                    <a:pt x="1761109" y="1101572"/>
                  </a:lnTo>
                  <a:lnTo>
                    <a:pt x="1769084" y="1101572"/>
                  </a:lnTo>
                  <a:lnTo>
                    <a:pt x="1769084" y="8026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7" name="object 7"/>
            <p:cNvSpPr/>
            <p:nvPr/>
          </p:nvSpPr>
          <p:spPr>
            <a:xfrm>
              <a:off x="290918" y="2776728"/>
              <a:ext cx="1402080" cy="528320"/>
            </a:xfrm>
            <a:custGeom>
              <a:avLst/>
              <a:gdLst/>
              <a:ahLst/>
              <a:cxnLst/>
              <a:rect l="l" t="t" r="r" b="b"/>
              <a:pathLst>
                <a:path w="1402080" h="528320">
                  <a:moveTo>
                    <a:pt x="1401965" y="0"/>
                  </a:moveTo>
                  <a:lnTo>
                    <a:pt x="0" y="0"/>
                  </a:lnTo>
                  <a:lnTo>
                    <a:pt x="0" y="528116"/>
                  </a:lnTo>
                  <a:lnTo>
                    <a:pt x="1401965" y="528116"/>
                  </a:lnTo>
                  <a:lnTo>
                    <a:pt x="140196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286933" y="2772711"/>
              <a:ext cx="1410335" cy="536575"/>
            </a:xfrm>
            <a:custGeom>
              <a:avLst/>
              <a:gdLst/>
              <a:ahLst/>
              <a:cxnLst/>
              <a:rect l="l" t="t" r="r" b="b"/>
              <a:pathLst>
                <a:path w="1410335" h="536575">
                  <a:moveTo>
                    <a:pt x="1408137" y="0"/>
                  </a:moveTo>
                  <a:lnTo>
                    <a:pt x="1778" y="0"/>
                  </a:lnTo>
                  <a:lnTo>
                    <a:pt x="0" y="1803"/>
                  </a:lnTo>
                  <a:lnTo>
                    <a:pt x="0" y="534352"/>
                  </a:lnTo>
                  <a:lnTo>
                    <a:pt x="1778" y="536155"/>
                  </a:lnTo>
                  <a:lnTo>
                    <a:pt x="1408137" y="536155"/>
                  </a:lnTo>
                  <a:lnTo>
                    <a:pt x="1409928" y="534352"/>
                  </a:lnTo>
                  <a:lnTo>
                    <a:pt x="1409928" y="528116"/>
                  </a:lnTo>
                  <a:lnTo>
                    <a:pt x="7962" y="528116"/>
                  </a:lnTo>
                  <a:lnTo>
                    <a:pt x="7962" y="8039"/>
                  </a:lnTo>
                  <a:lnTo>
                    <a:pt x="1409928" y="8039"/>
                  </a:lnTo>
                  <a:lnTo>
                    <a:pt x="1409928" y="1803"/>
                  </a:lnTo>
                  <a:lnTo>
                    <a:pt x="1408137" y="0"/>
                  </a:lnTo>
                  <a:close/>
                </a:path>
                <a:path w="1410335" h="536575">
                  <a:moveTo>
                    <a:pt x="1409928" y="8039"/>
                  </a:moveTo>
                  <a:lnTo>
                    <a:pt x="1401953" y="8039"/>
                  </a:lnTo>
                  <a:lnTo>
                    <a:pt x="1401953" y="528116"/>
                  </a:lnTo>
                  <a:lnTo>
                    <a:pt x="1409928" y="528116"/>
                  </a:lnTo>
                  <a:lnTo>
                    <a:pt x="1409928" y="803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9" name="object 9"/>
            <p:cNvSpPr/>
            <p:nvPr/>
          </p:nvSpPr>
          <p:spPr>
            <a:xfrm>
              <a:off x="714756" y="3345675"/>
              <a:ext cx="554990" cy="347345"/>
            </a:xfrm>
            <a:custGeom>
              <a:avLst/>
              <a:gdLst/>
              <a:ahLst/>
              <a:cxnLst/>
              <a:rect l="l" t="t" r="r" b="b"/>
              <a:pathLst>
                <a:path w="554990" h="347345">
                  <a:moveTo>
                    <a:pt x="554494" y="0"/>
                  </a:moveTo>
                  <a:lnTo>
                    <a:pt x="0" y="0"/>
                  </a:lnTo>
                  <a:lnTo>
                    <a:pt x="0" y="346798"/>
                  </a:lnTo>
                  <a:lnTo>
                    <a:pt x="554494" y="346798"/>
                  </a:lnTo>
                  <a:lnTo>
                    <a:pt x="55449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710766" y="3341654"/>
              <a:ext cx="562610" cy="354965"/>
            </a:xfrm>
            <a:custGeom>
              <a:avLst/>
              <a:gdLst/>
              <a:ahLst/>
              <a:cxnLst/>
              <a:rect l="l" t="t" r="r" b="b"/>
              <a:pathLst>
                <a:path w="562610" h="354964">
                  <a:moveTo>
                    <a:pt x="560679" y="0"/>
                  </a:moveTo>
                  <a:lnTo>
                    <a:pt x="1778" y="0"/>
                  </a:lnTo>
                  <a:lnTo>
                    <a:pt x="0" y="1803"/>
                  </a:lnTo>
                  <a:lnTo>
                    <a:pt x="0" y="353034"/>
                  </a:lnTo>
                  <a:lnTo>
                    <a:pt x="1778" y="354838"/>
                  </a:lnTo>
                  <a:lnTo>
                    <a:pt x="560679" y="354838"/>
                  </a:lnTo>
                  <a:lnTo>
                    <a:pt x="562470" y="353034"/>
                  </a:lnTo>
                  <a:lnTo>
                    <a:pt x="562470" y="346798"/>
                  </a:lnTo>
                  <a:lnTo>
                    <a:pt x="7962" y="346798"/>
                  </a:lnTo>
                  <a:lnTo>
                    <a:pt x="7962" y="8039"/>
                  </a:lnTo>
                  <a:lnTo>
                    <a:pt x="562470" y="8039"/>
                  </a:lnTo>
                  <a:lnTo>
                    <a:pt x="562470" y="1803"/>
                  </a:lnTo>
                  <a:lnTo>
                    <a:pt x="560679" y="0"/>
                  </a:lnTo>
                  <a:close/>
                </a:path>
                <a:path w="562610" h="354964">
                  <a:moveTo>
                    <a:pt x="562470" y="8039"/>
                  </a:moveTo>
                  <a:lnTo>
                    <a:pt x="554494" y="8039"/>
                  </a:lnTo>
                  <a:lnTo>
                    <a:pt x="554494" y="346798"/>
                  </a:lnTo>
                  <a:lnTo>
                    <a:pt x="562470" y="346798"/>
                  </a:lnTo>
                  <a:lnTo>
                    <a:pt x="562470" y="8039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055933"/>
              <a:ext cx="2313940" cy="658495"/>
            </a:xfrm>
            <a:custGeom>
              <a:avLst/>
              <a:gdLst/>
              <a:ahLst/>
              <a:cxnLst/>
              <a:rect l="l" t="t" r="r" b="b"/>
              <a:pathLst>
                <a:path w="2313940" h="658494">
                  <a:moveTo>
                    <a:pt x="2288320" y="0"/>
                  </a:moveTo>
                  <a:lnTo>
                    <a:pt x="2281259" y="88"/>
                  </a:lnTo>
                  <a:lnTo>
                    <a:pt x="0" y="88"/>
                  </a:lnTo>
                  <a:lnTo>
                    <a:pt x="0" y="502745"/>
                  </a:lnTo>
                  <a:lnTo>
                    <a:pt x="111819" y="658317"/>
                  </a:lnTo>
                  <a:lnTo>
                    <a:pt x="1872509" y="658317"/>
                  </a:lnTo>
                  <a:lnTo>
                    <a:pt x="2308030" y="52387"/>
                  </a:lnTo>
                  <a:lnTo>
                    <a:pt x="2313443" y="40517"/>
                  </a:lnTo>
                  <a:lnTo>
                    <a:pt x="2313909" y="27914"/>
                  </a:lnTo>
                  <a:lnTo>
                    <a:pt x="2309657" y="16054"/>
                  </a:lnTo>
                  <a:lnTo>
                    <a:pt x="2300918" y="6413"/>
                  </a:lnTo>
                  <a:lnTo>
                    <a:pt x="2295216" y="2209"/>
                  </a:lnTo>
                  <a:lnTo>
                    <a:pt x="2288320" y="0"/>
                  </a:lnTo>
                  <a:close/>
                </a:path>
              </a:pathLst>
            </a:custGeom>
            <a:solidFill>
              <a:srgbClr val="8CC2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052011"/>
              <a:ext cx="2318385" cy="666750"/>
            </a:xfrm>
            <a:custGeom>
              <a:avLst/>
              <a:gdLst/>
              <a:ahLst/>
              <a:cxnLst/>
              <a:rect l="l" t="t" r="r" b="b"/>
              <a:pathLst>
                <a:path w="2318385" h="666750">
                  <a:moveTo>
                    <a:pt x="0" y="499827"/>
                  </a:moveTo>
                  <a:lnTo>
                    <a:pt x="0" y="513517"/>
                  </a:lnTo>
                  <a:lnTo>
                    <a:pt x="109338" y="665632"/>
                  </a:lnTo>
                  <a:lnTo>
                    <a:pt x="110544" y="666254"/>
                  </a:lnTo>
                  <a:lnTo>
                    <a:pt x="1873774" y="666254"/>
                  </a:lnTo>
                  <a:lnTo>
                    <a:pt x="1874981" y="665632"/>
                  </a:lnTo>
                  <a:lnTo>
                    <a:pt x="1880311" y="658215"/>
                  </a:lnTo>
                  <a:lnTo>
                    <a:pt x="113846" y="658215"/>
                  </a:lnTo>
                  <a:lnTo>
                    <a:pt x="0" y="499827"/>
                  </a:lnTo>
                  <a:close/>
                </a:path>
                <a:path w="2318385" h="666750">
                  <a:moveTo>
                    <a:pt x="2304280" y="8001"/>
                  </a:moveTo>
                  <a:lnTo>
                    <a:pt x="2287553" y="8001"/>
                  </a:lnTo>
                  <a:lnTo>
                    <a:pt x="2293598" y="9918"/>
                  </a:lnTo>
                  <a:lnTo>
                    <a:pt x="2304749" y="18135"/>
                  </a:lnTo>
                  <a:lnTo>
                    <a:pt x="2308800" y="24828"/>
                  </a:lnTo>
                  <a:lnTo>
                    <a:pt x="2311149" y="40081"/>
                  </a:lnTo>
                  <a:lnTo>
                    <a:pt x="2309321" y="47713"/>
                  </a:lnTo>
                  <a:lnTo>
                    <a:pt x="2304799" y="53949"/>
                  </a:lnTo>
                  <a:lnTo>
                    <a:pt x="1870472" y="658215"/>
                  </a:lnTo>
                  <a:lnTo>
                    <a:pt x="2311238" y="58674"/>
                  </a:lnTo>
                  <a:lnTo>
                    <a:pt x="2318261" y="38496"/>
                  </a:lnTo>
                  <a:lnTo>
                    <a:pt x="2317842" y="31216"/>
                  </a:lnTo>
                  <a:lnTo>
                    <a:pt x="2316043" y="24154"/>
                  </a:lnTo>
                  <a:lnTo>
                    <a:pt x="2312953" y="17679"/>
                  </a:lnTo>
                  <a:lnTo>
                    <a:pt x="2308662" y="11940"/>
                  </a:lnTo>
                  <a:lnTo>
                    <a:pt x="2304280" y="8001"/>
                  </a:lnTo>
                  <a:close/>
                </a:path>
                <a:path w="2318385" h="666750">
                  <a:moveTo>
                    <a:pt x="2281228" y="0"/>
                  </a:moveTo>
                  <a:lnTo>
                    <a:pt x="0" y="0"/>
                  </a:lnTo>
                  <a:lnTo>
                    <a:pt x="0" y="8026"/>
                  </a:lnTo>
                  <a:lnTo>
                    <a:pt x="2281317" y="8026"/>
                  </a:lnTo>
                  <a:lnTo>
                    <a:pt x="2304280" y="8001"/>
                  </a:lnTo>
                  <a:lnTo>
                    <a:pt x="2303263" y="7086"/>
                  </a:lnTo>
                  <a:lnTo>
                    <a:pt x="2296913" y="2413"/>
                  </a:lnTo>
                  <a:lnTo>
                    <a:pt x="2289356" y="127"/>
                  </a:lnTo>
                  <a:lnTo>
                    <a:pt x="2281228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571" y="2266648"/>
              <a:ext cx="1767205" cy="342265"/>
            </a:xfrm>
            <a:custGeom>
              <a:avLst/>
              <a:gdLst/>
              <a:ahLst/>
              <a:cxnLst/>
              <a:rect l="l" t="t" r="r" b="b"/>
              <a:pathLst>
                <a:path w="1767205" h="342264">
                  <a:moveTo>
                    <a:pt x="658055" y="234339"/>
                  </a:moveTo>
                  <a:lnTo>
                    <a:pt x="513019" y="235307"/>
                  </a:lnTo>
                  <a:lnTo>
                    <a:pt x="463359" y="271088"/>
                  </a:lnTo>
                  <a:lnTo>
                    <a:pt x="423435" y="316583"/>
                  </a:lnTo>
                  <a:lnTo>
                    <a:pt x="423113" y="333218"/>
                  </a:lnTo>
                  <a:lnTo>
                    <a:pt x="437222" y="341680"/>
                  </a:lnTo>
                  <a:lnTo>
                    <a:pt x="512743" y="321786"/>
                  </a:lnTo>
                  <a:lnTo>
                    <a:pt x="576160" y="287281"/>
                  </a:lnTo>
                  <a:lnTo>
                    <a:pt x="613934" y="263676"/>
                  </a:lnTo>
                  <a:lnTo>
                    <a:pt x="655766" y="235988"/>
                  </a:lnTo>
                  <a:lnTo>
                    <a:pt x="658055" y="234339"/>
                  </a:lnTo>
                  <a:close/>
                </a:path>
                <a:path w="1767205" h="342264">
                  <a:moveTo>
                    <a:pt x="1117586" y="231274"/>
                  </a:moveTo>
                  <a:lnTo>
                    <a:pt x="1003746" y="232033"/>
                  </a:lnTo>
                  <a:lnTo>
                    <a:pt x="942643" y="255860"/>
                  </a:lnTo>
                  <a:lnTo>
                    <a:pt x="901155" y="279914"/>
                  </a:lnTo>
                  <a:lnTo>
                    <a:pt x="902861" y="285366"/>
                  </a:lnTo>
                  <a:lnTo>
                    <a:pt x="919450" y="285745"/>
                  </a:lnTo>
                  <a:lnTo>
                    <a:pt x="950860" y="280532"/>
                  </a:lnTo>
                  <a:lnTo>
                    <a:pt x="997030" y="269211"/>
                  </a:lnTo>
                  <a:lnTo>
                    <a:pt x="1057897" y="251263"/>
                  </a:lnTo>
                  <a:lnTo>
                    <a:pt x="1095836" y="238887"/>
                  </a:lnTo>
                  <a:lnTo>
                    <a:pt x="1117586" y="231274"/>
                  </a:lnTo>
                  <a:close/>
                </a:path>
                <a:path w="1767205" h="342264">
                  <a:moveTo>
                    <a:pt x="672496" y="0"/>
                  </a:moveTo>
                  <a:lnTo>
                    <a:pt x="623720" y="1809"/>
                  </a:lnTo>
                  <a:lnTo>
                    <a:pt x="571823" y="7685"/>
                  </a:lnTo>
                  <a:lnTo>
                    <a:pt x="518495" y="16868"/>
                  </a:lnTo>
                  <a:lnTo>
                    <a:pt x="465423" y="28597"/>
                  </a:lnTo>
                  <a:lnTo>
                    <a:pt x="414295" y="42114"/>
                  </a:lnTo>
                  <a:lnTo>
                    <a:pt x="366799" y="56659"/>
                  </a:lnTo>
                  <a:lnTo>
                    <a:pt x="324624" y="71472"/>
                  </a:lnTo>
                  <a:lnTo>
                    <a:pt x="239922" y="108725"/>
                  </a:lnTo>
                  <a:lnTo>
                    <a:pt x="190881" y="132689"/>
                  </a:lnTo>
                  <a:lnTo>
                    <a:pt x="142352" y="157680"/>
                  </a:lnTo>
                  <a:lnTo>
                    <a:pt x="94351" y="183689"/>
                  </a:lnTo>
                  <a:lnTo>
                    <a:pt x="46895" y="210708"/>
                  </a:lnTo>
                  <a:lnTo>
                    <a:pt x="0" y="238728"/>
                  </a:lnTo>
                  <a:lnTo>
                    <a:pt x="513019" y="235307"/>
                  </a:lnTo>
                  <a:lnTo>
                    <a:pt x="544733" y="213357"/>
                  </a:lnTo>
                  <a:lnTo>
                    <a:pt x="585115" y="187148"/>
                  </a:lnTo>
                  <a:lnTo>
                    <a:pt x="625906" y="162728"/>
                  </a:lnTo>
                  <a:lnTo>
                    <a:pt x="667564" y="140113"/>
                  </a:lnTo>
                  <a:lnTo>
                    <a:pt x="710547" y="119316"/>
                  </a:lnTo>
                  <a:lnTo>
                    <a:pt x="755314" y="100350"/>
                  </a:lnTo>
                  <a:lnTo>
                    <a:pt x="802322" y="83230"/>
                  </a:lnTo>
                  <a:lnTo>
                    <a:pt x="805328" y="82366"/>
                  </a:lnTo>
                  <a:lnTo>
                    <a:pt x="807458" y="76610"/>
                  </a:lnTo>
                  <a:lnTo>
                    <a:pt x="802640" y="48609"/>
                  </a:lnTo>
                  <a:lnTo>
                    <a:pt x="783224" y="26561"/>
                  </a:lnTo>
                  <a:lnTo>
                    <a:pt x="753937" y="11616"/>
                  </a:lnTo>
                  <a:lnTo>
                    <a:pt x="716465" y="3015"/>
                  </a:lnTo>
                  <a:lnTo>
                    <a:pt x="672496" y="0"/>
                  </a:lnTo>
                  <a:close/>
                </a:path>
                <a:path w="1767205" h="342264">
                  <a:moveTo>
                    <a:pt x="805328" y="82366"/>
                  </a:moveTo>
                  <a:lnTo>
                    <a:pt x="755314" y="100350"/>
                  </a:lnTo>
                  <a:lnTo>
                    <a:pt x="710547" y="119316"/>
                  </a:lnTo>
                  <a:lnTo>
                    <a:pt x="667564" y="140113"/>
                  </a:lnTo>
                  <a:lnTo>
                    <a:pt x="625906" y="162728"/>
                  </a:lnTo>
                  <a:lnTo>
                    <a:pt x="585115" y="187148"/>
                  </a:lnTo>
                  <a:lnTo>
                    <a:pt x="544733" y="213357"/>
                  </a:lnTo>
                  <a:lnTo>
                    <a:pt x="513019" y="235307"/>
                  </a:lnTo>
                  <a:lnTo>
                    <a:pt x="658055" y="234339"/>
                  </a:lnTo>
                  <a:lnTo>
                    <a:pt x="698274" y="205369"/>
                  </a:lnTo>
                  <a:lnTo>
                    <a:pt x="738077" y="172969"/>
                  </a:lnTo>
                  <a:lnTo>
                    <a:pt x="771797" y="139942"/>
                  </a:lnTo>
                  <a:lnTo>
                    <a:pt x="796050" y="107438"/>
                  </a:lnTo>
                  <a:lnTo>
                    <a:pt x="805328" y="82366"/>
                  </a:lnTo>
                  <a:close/>
                </a:path>
                <a:path w="1767205" h="342264">
                  <a:moveTo>
                    <a:pt x="1187105" y="29578"/>
                  </a:moveTo>
                  <a:lnTo>
                    <a:pt x="1127690" y="31599"/>
                  </a:lnTo>
                  <a:lnTo>
                    <a:pt x="1066034" y="36171"/>
                  </a:lnTo>
                  <a:lnTo>
                    <a:pt x="1004373" y="42890"/>
                  </a:lnTo>
                  <a:lnTo>
                    <a:pt x="944938" y="51357"/>
                  </a:lnTo>
                  <a:lnTo>
                    <a:pt x="889962" y="61170"/>
                  </a:lnTo>
                  <a:lnTo>
                    <a:pt x="841679" y="71928"/>
                  </a:lnTo>
                  <a:lnTo>
                    <a:pt x="796050" y="107438"/>
                  </a:lnTo>
                  <a:lnTo>
                    <a:pt x="771797" y="139942"/>
                  </a:lnTo>
                  <a:lnTo>
                    <a:pt x="738077" y="172969"/>
                  </a:lnTo>
                  <a:lnTo>
                    <a:pt x="698274" y="205369"/>
                  </a:lnTo>
                  <a:lnTo>
                    <a:pt x="658055" y="234339"/>
                  </a:lnTo>
                  <a:lnTo>
                    <a:pt x="1003746" y="232033"/>
                  </a:lnTo>
                  <a:lnTo>
                    <a:pt x="1044409" y="217723"/>
                  </a:lnTo>
                  <a:lnTo>
                    <a:pt x="1091724" y="202844"/>
                  </a:lnTo>
                  <a:lnTo>
                    <a:pt x="1141824" y="188586"/>
                  </a:lnTo>
                  <a:lnTo>
                    <a:pt x="1193510" y="175320"/>
                  </a:lnTo>
                  <a:lnTo>
                    <a:pt x="1245586" y="163417"/>
                  </a:lnTo>
                  <a:lnTo>
                    <a:pt x="1296856" y="153248"/>
                  </a:lnTo>
                  <a:lnTo>
                    <a:pt x="1302845" y="152267"/>
                  </a:lnTo>
                  <a:lnTo>
                    <a:pt x="1305458" y="150926"/>
                  </a:lnTo>
                  <a:lnTo>
                    <a:pt x="1345367" y="124176"/>
                  </a:lnTo>
                  <a:lnTo>
                    <a:pt x="1369491" y="97464"/>
                  </a:lnTo>
                  <a:lnTo>
                    <a:pt x="1372438" y="71762"/>
                  </a:lnTo>
                  <a:lnTo>
                    <a:pt x="1357714" y="55015"/>
                  </a:lnTo>
                  <a:lnTo>
                    <a:pt x="1329586" y="42825"/>
                  </a:lnTo>
                  <a:lnTo>
                    <a:pt x="1290287" y="34790"/>
                  </a:lnTo>
                  <a:lnTo>
                    <a:pt x="1242049" y="30508"/>
                  </a:lnTo>
                  <a:lnTo>
                    <a:pt x="1187105" y="29578"/>
                  </a:lnTo>
                  <a:close/>
                </a:path>
                <a:path w="1767205" h="342264">
                  <a:moveTo>
                    <a:pt x="1302845" y="152267"/>
                  </a:moveTo>
                  <a:lnTo>
                    <a:pt x="1245586" y="163417"/>
                  </a:lnTo>
                  <a:lnTo>
                    <a:pt x="1193510" y="175320"/>
                  </a:lnTo>
                  <a:lnTo>
                    <a:pt x="1141824" y="188586"/>
                  </a:lnTo>
                  <a:lnTo>
                    <a:pt x="1091724" y="202844"/>
                  </a:lnTo>
                  <a:lnTo>
                    <a:pt x="1044409" y="217723"/>
                  </a:lnTo>
                  <a:lnTo>
                    <a:pt x="1003746" y="232033"/>
                  </a:lnTo>
                  <a:lnTo>
                    <a:pt x="1117586" y="231274"/>
                  </a:lnTo>
                  <a:lnTo>
                    <a:pt x="1144954" y="221695"/>
                  </a:lnTo>
                  <a:lnTo>
                    <a:pt x="1199859" y="200656"/>
                  </a:lnTo>
                  <a:lnTo>
                    <a:pt x="1255158" y="176743"/>
                  </a:lnTo>
                  <a:lnTo>
                    <a:pt x="1302845" y="152267"/>
                  </a:lnTo>
                  <a:close/>
                </a:path>
                <a:path w="1767205" h="342264">
                  <a:moveTo>
                    <a:pt x="1513460" y="134451"/>
                  </a:moveTo>
                  <a:lnTo>
                    <a:pt x="1452834" y="135429"/>
                  </a:lnTo>
                  <a:lnTo>
                    <a:pt x="1392186" y="139592"/>
                  </a:lnTo>
                  <a:lnTo>
                    <a:pt x="1346121" y="145182"/>
                  </a:lnTo>
                  <a:lnTo>
                    <a:pt x="1302845" y="152267"/>
                  </a:lnTo>
                  <a:lnTo>
                    <a:pt x="1255158" y="176743"/>
                  </a:lnTo>
                  <a:lnTo>
                    <a:pt x="1199859" y="200656"/>
                  </a:lnTo>
                  <a:lnTo>
                    <a:pt x="1144954" y="221695"/>
                  </a:lnTo>
                  <a:lnTo>
                    <a:pt x="1117586" y="231274"/>
                  </a:lnTo>
                  <a:lnTo>
                    <a:pt x="1766951" y="226943"/>
                  </a:lnTo>
                  <a:lnTo>
                    <a:pt x="1745317" y="181569"/>
                  </a:lnTo>
                  <a:lnTo>
                    <a:pt x="1674940" y="151837"/>
                  </a:lnTo>
                  <a:lnTo>
                    <a:pt x="1626541" y="142534"/>
                  </a:lnTo>
                  <a:lnTo>
                    <a:pt x="1572038" y="136779"/>
                  </a:lnTo>
                  <a:lnTo>
                    <a:pt x="1513460" y="134451"/>
                  </a:lnTo>
                  <a:close/>
                </a:path>
              </a:pathLst>
            </a:custGeom>
            <a:solidFill>
              <a:srgbClr val="8CC2EB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017" y="2262878"/>
              <a:ext cx="1776095" cy="350520"/>
            </a:xfrm>
            <a:custGeom>
              <a:avLst/>
              <a:gdLst/>
              <a:ahLst/>
              <a:cxnLst/>
              <a:rect l="l" t="t" r="r" b="b"/>
              <a:pathLst>
                <a:path w="1776095" h="350519">
                  <a:moveTo>
                    <a:pt x="744000" y="7559"/>
                  </a:moveTo>
                  <a:lnTo>
                    <a:pt x="676529" y="7559"/>
                  </a:lnTo>
                  <a:lnTo>
                    <a:pt x="719656" y="10423"/>
                  </a:lnTo>
                  <a:lnTo>
                    <a:pt x="756320" y="18691"/>
                  </a:lnTo>
                  <a:lnTo>
                    <a:pt x="803694" y="54297"/>
                  </a:lnTo>
                  <a:lnTo>
                    <a:pt x="808546" y="74883"/>
                  </a:lnTo>
                  <a:lnTo>
                    <a:pt x="807796" y="82466"/>
                  </a:lnTo>
                  <a:lnTo>
                    <a:pt x="805611" y="83189"/>
                  </a:lnTo>
                  <a:lnTo>
                    <a:pt x="758220" y="100450"/>
                  </a:lnTo>
                  <a:lnTo>
                    <a:pt x="713164" y="119541"/>
                  </a:lnTo>
                  <a:lnTo>
                    <a:pt x="669973" y="140447"/>
                  </a:lnTo>
                  <a:lnTo>
                    <a:pt x="628178" y="163150"/>
                  </a:lnTo>
                  <a:lnTo>
                    <a:pt x="587309" y="187635"/>
                  </a:lnTo>
                  <a:lnTo>
                    <a:pt x="546895" y="213886"/>
                  </a:lnTo>
                  <a:lnTo>
                    <a:pt x="506467" y="241886"/>
                  </a:lnTo>
                  <a:lnTo>
                    <a:pt x="465556" y="271619"/>
                  </a:lnTo>
                  <a:lnTo>
                    <a:pt x="428763" y="309721"/>
                  </a:lnTo>
                  <a:lnTo>
                    <a:pt x="422335" y="326757"/>
                  </a:lnTo>
                  <a:lnTo>
                    <a:pt x="425069" y="340441"/>
                  </a:lnTo>
                  <a:lnTo>
                    <a:pt x="429361" y="346918"/>
                  </a:lnTo>
                  <a:lnTo>
                    <a:pt x="437337" y="350093"/>
                  </a:lnTo>
                  <a:lnTo>
                    <a:pt x="448538" y="350093"/>
                  </a:lnTo>
                  <a:lnTo>
                    <a:pt x="472747" y="346522"/>
                  </a:lnTo>
                  <a:lnTo>
                    <a:pt x="486917" y="341664"/>
                  </a:lnTo>
                  <a:lnTo>
                    <a:pt x="443558" y="341664"/>
                  </a:lnTo>
                  <a:lnTo>
                    <a:pt x="431685" y="335970"/>
                  </a:lnTo>
                  <a:lnTo>
                    <a:pt x="449716" y="295874"/>
                  </a:lnTo>
                  <a:lnTo>
                    <a:pt x="510673" y="248725"/>
                  </a:lnTo>
                  <a:lnTo>
                    <a:pt x="550677" y="221001"/>
                  </a:lnTo>
                  <a:lnTo>
                    <a:pt x="590483" y="195107"/>
                  </a:lnTo>
                  <a:lnTo>
                    <a:pt x="630799" y="170893"/>
                  </a:lnTo>
                  <a:lnTo>
                    <a:pt x="671997" y="148430"/>
                  </a:lnTo>
                  <a:lnTo>
                    <a:pt x="714534" y="127735"/>
                  </a:lnTo>
                  <a:lnTo>
                    <a:pt x="758888" y="108815"/>
                  </a:lnTo>
                  <a:lnTo>
                    <a:pt x="805446" y="91711"/>
                  </a:lnTo>
                  <a:lnTo>
                    <a:pt x="813319" y="91711"/>
                  </a:lnTo>
                  <a:lnTo>
                    <a:pt x="814641" y="88689"/>
                  </a:lnTo>
                  <a:lnTo>
                    <a:pt x="847063" y="79799"/>
                  </a:lnTo>
                  <a:lnTo>
                    <a:pt x="816254" y="79799"/>
                  </a:lnTo>
                  <a:lnTo>
                    <a:pt x="816527" y="71908"/>
                  </a:lnTo>
                  <a:lnTo>
                    <a:pt x="815706" y="64544"/>
                  </a:lnTo>
                  <a:lnTo>
                    <a:pt x="813755" y="57358"/>
                  </a:lnTo>
                  <a:lnTo>
                    <a:pt x="810691" y="50462"/>
                  </a:lnTo>
                  <a:lnTo>
                    <a:pt x="782664" y="22077"/>
                  </a:lnTo>
                  <a:lnTo>
                    <a:pt x="744000" y="7559"/>
                  </a:lnTo>
                  <a:close/>
                </a:path>
                <a:path w="1776095" h="350519">
                  <a:moveTo>
                    <a:pt x="813319" y="91711"/>
                  </a:moveTo>
                  <a:lnTo>
                    <a:pt x="805446" y="91711"/>
                  </a:lnTo>
                  <a:lnTo>
                    <a:pt x="792552" y="117014"/>
                  </a:lnTo>
                  <a:lnTo>
                    <a:pt x="769660" y="145293"/>
                  </a:lnTo>
                  <a:lnTo>
                    <a:pt x="736798" y="176520"/>
                  </a:lnTo>
                  <a:lnTo>
                    <a:pt x="693993" y="210667"/>
                  </a:lnTo>
                  <a:lnTo>
                    <a:pt x="641272" y="247706"/>
                  </a:lnTo>
                  <a:lnTo>
                    <a:pt x="578662" y="287609"/>
                  </a:lnTo>
                  <a:lnTo>
                    <a:pt x="514262" y="322613"/>
                  </a:lnTo>
                  <a:lnTo>
                    <a:pt x="470155" y="338921"/>
                  </a:lnTo>
                  <a:lnTo>
                    <a:pt x="443558" y="341664"/>
                  </a:lnTo>
                  <a:lnTo>
                    <a:pt x="486917" y="341664"/>
                  </a:lnTo>
                  <a:lnTo>
                    <a:pt x="540521" y="318524"/>
                  </a:lnTo>
                  <a:lnTo>
                    <a:pt x="582790" y="294479"/>
                  </a:lnTo>
                  <a:lnTo>
                    <a:pt x="648529" y="252503"/>
                  </a:lnTo>
                  <a:lnTo>
                    <a:pt x="703354" y="213680"/>
                  </a:lnTo>
                  <a:lnTo>
                    <a:pt x="747321" y="177949"/>
                  </a:lnTo>
                  <a:lnTo>
                    <a:pt x="780487" y="145248"/>
                  </a:lnTo>
                  <a:lnTo>
                    <a:pt x="802908" y="115515"/>
                  </a:lnTo>
                  <a:lnTo>
                    <a:pt x="813319" y="91711"/>
                  </a:lnTo>
                  <a:close/>
                </a:path>
                <a:path w="1776095" h="350519">
                  <a:moveTo>
                    <a:pt x="1308376" y="37444"/>
                  </a:moveTo>
                  <a:lnTo>
                    <a:pt x="1196822" y="37444"/>
                  </a:lnTo>
                  <a:lnTo>
                    <a:pt x="1249541" y="38561"/>
                  </a:lnTo>
                  <a:lnTo>
                    <a:pt x="1295606" y="42751"/>
                  </a:lnTo>
                  <a:lnTo>
                    <a:pt x="1332958" y="50334"/>
                  </a:lnTo>
                  <a:lnTo>
                    <a:pt x="1359535" y="61632"/>
                  </a:lnTo>
                  <a:lnTo>
                    <a:pt x="1373276" y="76966"/>
                  </a:lnTo>
                  <a:lnTo>
                    <a:pt x="1375664" y="83278"/>
                  </a:lnTo>
                  <a:lnTo>
                    <a:pt x="1375117" y="89920"/>
                  </a:lnTo>
                  <a:lnTo>
                    <a:pt x="1347925" y="124515"/>
                  </a:lnTo>
                  <a:lnTo>
                    <a:pt x="1306830" y="151985"/>
                  </a:lnTo>
                  <a:lnTo>
                    <a:pt x="1256448" y="161751"/>
                  </a:lnTo>
                  <a:lnTo>
                    <a:pt x="1204245" y="173449"/>
                  </a:lnTo>
                  <a:lnTo>
                    <a:pt x="1151320" y="186833"/>
                  </a:lnTo>
                  <a:lnTo>
                    <a:pt x="1098775" y="201656"/>
                  </a:lnTo>
                  <a:lnTo>
                    <a:pt x="1047711" y="217670"/>
                  </a:lnTo>
                  <a:lnTo>
                    <a:pt x="999883" y="234273"/>
                  </a:lnTo>
                  <a:lnTo>
                    <a:pt x="950817" y="253604"/>
                  </a:lnTo>
                  <a:lnTo>
                    <a:pt x="913495" y="272612"/>
                  </a:lnTo>
                  <a:lnTo>
                    <a:pt x="900899" y="288244"/>
                  </a:lnTo>
                  <a:lnTo>
                    <a:pt x="920409" y="293491"/>
                  </a:lnTo>
                  <a:lnTo>
                    <a:pt x="962399" y="286891"/>
                  </a:lnTo>
                  <a:lnTo>
                    <a:pt x="966864" y="285750"/>
                  </a:lnTo>
                  <a:lnTo>
                    <a:pt x="921172" y="285750"/>
                  </a:lnTo>
                  <a:lnTo>
                    <a:pt x="909205" y="285539"/>
                  </a:lnTo>
                  <a:lnTo>
                    <a:pt x="946727" y="264276"/>
                  </a:lnTo>
                  <a:lnTo>
                    <a:pt x="989401" y="246798"/>
                  </a:lnTo>
                  <a:lnTo>
                    <a:pt x="1050201" y="225315"/>
                  </a:lnTo>
                  <a:lnTo>
                    <a:pt x="1095934" y="210893"/>
                  </a:lnTo>
                  <a:lnTo>
                    <a:pt x="1142942" y="197417"/>
                  </a:lnTo>
                  <a:lnTo>
                    <a:pt x="1190425" y="185067"/>
                  </a:lnTo>
                  <a:lnTo>
                    <a:pt x="1237582" y="174021"/>
                  </a:lnTo>
                  <a:lnTo>
                    <a:pt x="1283614" y="164457"/>
                  </a:lnTo>
                  <a:lnTo>
                    <a:pt x="1300116" y="164457"/>
                  </a:lnTo>
                  <a:lnTo>
                    <a:pt x="1309509" y="159656"/>
                  </a:lnTo>
                  <a:lnTo>
                    <a:pt x="1332756" y="155751"/>
                  </a:lnTo>
                  <a:lnTo>
                    <a:pt x="1355188" y="152381"/>
                  </a:lnTo>
                  <a:lnTo>
                    <a:pt x="1376682" y="149575"/>
                  </a:lnTo>
                  <a:lnTo>
                    <a:pt x="1388198" y="148328"/>
                  </a:lnTo>
                  <a:lnTo>
                    <a:pt x="1328331" y="148328"/>
                  </a:lnTo>
                  <a:lnTo>
                    <a:pt x="1359956" y="124498"/>
                  </a:lnTo>
                  <a:lnTo>
                    <a:pt x="1382607" y="87074"/>
                  </a:lnTo>
                  <a:lnTo>
                    <a:pt x="1382375" y="80483"/>
                  </a:lnTo>
                  <a:lnTo>
                    <a:pt x="1380705" y="74084"/>
                  </a:lnTo>
                  <a:lnTo>
                    <a:pt x="1361842" y="53883"/>
                  </a:lnTo>
                  <a:lnTo>
                    <a:pt x="1327000" y="40573"/>
                  </a:lnTo>
                  <a:lnTo>
                    <a:pt x="1308376" y="37444"/>
                  </a:lnTo>
                  <a:close/>
                </a:path>
                <a:path w="1776095" h="350519">
                  <a:moveTo>
                    <a:pt x="1300116" y="164457"/>
                  </a:moveTo>
                  <a:lnTo>
                    <a:pt x="1283614" y="164457"/>
                  </a:lnTo>
                  <a:lnTo>
                    <a:pt x="1235043" y="187233"/>
                  </a:lnTo>
                  <a:lnTo>
                    <a:pt x="1184266" y="208082"/>
                  </a:lnTo>
                  <a:lnTo>
                    <a:pt x="1135538" y="226217"/>
                  </a:lnTo>
                  <a:lnTo>
                    <a:pt x="1093118" y="240851"/>
                  </a:lnTo>
                  <a:lnTo>
                    <a:pt x="993525" y="271010"/>
                  </a:lnTo>
                  <a:lnTo>
                    <a:pt x="948053" y="281717"/>
                  </a:lnTo>
                  <a:lnTo>
                    <a:pt x="921172" y="285750"/>
                  </a:lnTo>
                  <a:lnTo>
                    <a:pt x="966864" y="285750"/>
                  </a:lnTo>
                  <a:lnTo>
                    <a:pt x="1014324" y="273624"/>
                  </a:lnTo>
                  <a:lnTo>
                    <a:pt x="1063637" y="258869"/>
                  </a:lnTo>
                  <a:lnTo>
                    <a:pt x="1104428" y="245560"/>
                  </a:lnTo>
                  <a:lnTo>
                    <a:pt x="1153875" y="228223"/>
                  </a:lnTo>
                  <a:lnTo>
                    <a:pt x="1207513" y="207620"/>
                  </a:lnTo>
                  <a:lnTo>
                    <a:pt x="1260879" y="184511"/>
                  </a:lnTo>
                  <a:lnTo>
                    <a:pt x="1300116" y="164457"/>
                  </a:lnTo>
                  <a:close/>
                </a:path>
                <a:path w="1776095" h="350519">
                  <a:moveTo>
                    <a:pt x="688046" y="0"/>
                  </a:moveTo>
                  <a:lnTo>
                    <a:pt x="631593" y="1299"/>
                  </a:lnTo>
                  <a:lnTo>
                    <a:pt x="575805" y="7485"/>
                  </a:lnTo>
                  <a:lnTo>
                    <a:pt x="521132" y="16915"/>
                  </a:lnTo>
                  <a:lnTo>
                    <a:pt x="467230" y="28889"/>
                  </a:lnTo>
                  <a:lnTo>
                    <a:pt x="415753" y="42589"/>
                  </a:lnTo>
                  <a:lnTo>
                    <a:pt x="368353" y="57201"/>
                  </a:lnTo>
                  <a:lnTo>
                    <a:pt x="326681" y="71908"/>
                  </a:lnTo>
                  <a:lnTo>
                    <a:pt x="242867" y="108823"/>
                  </a:lnTo>
                  <a:lnTo>
                    <a:pt x="193754" y="132831"/>
                  </a:lnTo>
                  <a:lnTo>
                    <a:pt x="145011" y="157937"/>
                  </a:lnTo>
                  <a:lnTo>
                    <a:pt x="96919" y="183992"/>
                  </a:lnTo>
                  <a:lnTo>
                    <a:pt x="49366" y="211057"/>
                  </a:lnTo>
                  <a:lnTo>
                    <a:pt x="2489" y="239057"/>
                  </a:lnTo>
                  <a:lnTo>
                    <a:pt x="0" y="242689"/>
                  </a:lnTo>
                  <a:lnTo>
                    <a:pt x="2285" y="246473"/>
                  </a:lnTo>
                  <a:lnTo>
                    <a:pt x="4737" y="247070"/>
                  </a:lnTo>
                  <a:lnTo>
                    <a:pt x="53352" y="218018"/>
                  </a:lnTo>
                  <a:lnTo>
                    <a:pt x="100762" y="191034"/>
                  </a:lnTo>
                  <a:lnTo>
                    <a:pt x="148770" y="165027"/>
                  </a:lnTo>
                  <a:lnTo>
                    <a:pt x="197302" y="140034"/>
                  </a:lnTo>
                  <a:lnTo>
                    <a:pt x="246280" y="116095"/>
                  </a:lnTo>
                  <a:lnTo>
                    <a:pt x="295630" y="93248"/>
                  </a:lnTo>
                  <a:lnTo>
                    <a:pt x="331421" y="78658"/>
                  </a:lnTo>
                  <a:lnTo>
                    <a:pt x="373870" y="63746"/>
                  </a:lnTo>
                  <a:lnTo>
                    <a:pt x="421337" y="49225"/>
                  </a:lnTo>
                  <a:lnTo>
                    <a:pt x="472181" y="35812"/>
                  </a:lnTo>
                  <a:lnTo>
                    <a:pt x="524763" y="24224"/>
                  </a:lnTo>
                  <a:lnTo>
                    <a:pt x="577442" y="15175"/>
                  </a:lnTo>
                  <a:lnTo>
                    <a:pt x="628577" y="9381"/>
                  </a:lnTo>
                  <a:lnTo>
                    <a:pt x="676529" y="7559"/>
                  </a:lnTo>
                  <a:lnTo>
                    <a:pt x="744000" y="7559"/>
                  </a:lnTo>
                  <a:lnTo>
                    <a:pt x="740092" y="6091"/>
                  </a:lnTo>
                  <a:lnTo>
                    <a:pt x="688046" y="0"/>
                  </a:lnTo>
                  <a:close/>
                </a:path>
                <a:path w="1776095" h="350519">
                  <a:moveTo>
                    <a:pt x="1629261" y="142215"/>
                  </a:moveTo>
                  <a:lnTo>
                    <a:pt x="1506905" y="142215"/>
                  </a:lnTo>
                  <a:lnTo>
                    <a:pt x="1561148" y="143648"/>
                  </a:lnTo>
                  <a:lnTo>
                    <a:pt x="1612633" y="147936"/>
                  </a:lnTo>
                  <a:lnTo>
                    <a:pt x="1659617" y="155212"/>
                  </a:lnTo>
                  <a:lnTo>
                    <a:pt x="1700359" y="165613"/>
                  </a:lnTo>
                  <a:lnTo>
                    <a:pt x="1756143" y="196334"/>
                  </a:lnTo>
                  <a:lnTo>
                    <a:pt x="1767931" y="221056"/>
                  </a:lnTo>
                  <a:lnTo>
                    <a:pt x="1767573" y="230090"/>
                  </a:lnTo>
                  <a:lnTo>
                    <a:pt x="1767230" y="232287"/>
                  </a:lnTo>
                  <a:lnTo>
                    <a:pt x="1768728" y="234345"/>
                  </a:lnTo>
                  <a:lnTo>
                    <a:pt x="1773097" y="235005"/>
                  </a:lnTo>
                  <a:lnTo>
                    <a:pt x="1775117" y="233507"/>
                  </a:lnTo>
                  <a:lnTo>
                    <a:pt x="1775447" y="231322"/>
                  </a:lnTo>
                  <a:lnTo>
                    <a:pt x="1775868" y="220408"/>
                  </a:lnTo>
                  <a:lnTo>
                    <a:pt x="1773748" y="209996"/>
                  </a:lnTo>
                  <a:lnTo>
                    <a:pt x="1737371" y="172434"/>
                  </a:lnTo>
                  <a:lnTo>
                    <a:pt x="1660919" y="147093"/>
                  </a:lnTo>
                  <a:lnTo>
                    <a:pt x="1629261" y="142215"/>
                  </a:lnTo>
                  <a:close/>
                </a:path>
                <a:path w="1776095" h="350519">
                  <a:moveTo>
                    <a:pt x="1505563" y="134106"/>
                  </a:moveTo>
                  <a:lnTo>
                    <a:pt x="1450298" y="135501"/>
                  </a:lnTo>
                  <a:lnTo>
                    <a:pt x="1396365" y="139362"/>
                  </a:lnTo>
                  <a:lnTo>
                    <a:pt x="1346230" y="145553"/>
                  </a:lnTo>
                  <a:lnTo>
                    <a:pt x="1328331" y="148328"/>
                  </a:lnTo>
                  <a:lnTo>
                    <a:pt x="1388198" y="148328"/>
                  </a:lnTo>
                  <a:lnTo>
                    <a:pt x="1397114" y="147363"/>
                  </a:lnTo>
                  <a:lnTo>
                    <a:pt x="1451646" y="143498"/>
                  </a:lnTo>
                  <a:lnTo>
                    <a:pt x="1506905" y="142215"/>
                  </a:lnTo>
                  <a:lnTo>
                    <a:pt x="1629261" y="142215"/>
                  </a:lnTo>
                  <a:lnTo>
                    <a:pt x="1612715" y="139665"/>
                  </a:lnTo>
                  <a:lnTo>
                    <a:pt x="1560316" y="135415"/>
                  </a:lnTo>
                  <a:lnTo>
                    <a:pt x="1505563" y="134106"/>
                  </a:lnTo>
                  <a:close/>
                </a:path>
                <a:path w="1776095" h="350519">
                  <a:moveTo>
                    <a:pt x="1178692" y="29548"/>
                  </a:moveTo>
                  <a:lnTo>
                    <a:pt x="1132027" y="31361"/>
                  </a:lnTo>
                  <a:lnTo>
                    <a:pt x="1074323" y="35585"/>
                  </a:lnTo>
                  <a:lnTo>
                    <a:pt x="1015923" y="41779"/>
                  </a:lnTo>
                  <a:lnTo>
                    <a:pt x="958872" y="49622"/>
                  </a:lnTo>
                  <a:lnTo>
                    <a:pt x="905213" y="58788"/>
                  </a:lnTo>
                  <a:lnTo>
                    <a:pt x="856992" y="68955"/>
                  </a:lnTo>
                  <a:lnTo>
                    <a:pt x="816254" y="79799"/>
                  </a:lnTo>
                  <a:lnTo>
                    <a:pt x="847063" y="79799"/>
                  </a:lnTo>
                  <a:lnTo>
                    <a:pt x="856220" y="77288"/>
                  </a:lnTo>
                  <a:lnTo>
                    <a:pt x="905573" y="66712"/>
                  </a:lnTo>
                  <a:lnTo>
                    <a:pt x="960640" y="57282"/>
                  </a:lnTo>
                  <a:lnTo>
                    <a:pt x="1019360" y="49319"/>
                  </a:lnTo>
                  <a:lnTo>
                    <a:pt x="1079671" y="43144"/>
                  </a:lnTo>
                  <a:lnTo>
                    <a:pt x="1139512" y="39079"/>
                  </a:lnTo>
                  <a:lnTo>
                    <a:pt x="1196822" y="37444"/>
                  </a:lnTo>
                  <a:lnTo>
                    <a:pt x="1308376" y="37444"/>
                  </a:lnTo>
                  <a:lnTo>
                    <a:pt x="1281388" y="32910"/>
                  </a:lnTo>
                  <a:lnTo>
                    <a:pt x="1230216" y="29650"/>
                  </a:lnTo>
                  <a:lnTo>
                    <a:pt x="1178692" y="29548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08380"/>
              <a:ext cx="3899986" cy="46516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2055996"/>
              <a:ext cx="2313940" cy="74295"/>
            </a:xfrm>
            <a:custGeom>
              <a:avLst/>
              <a:gdLst/>
              <a:ahLst/>
              <a:cxnLst/>
              <a:rect l="l" t="t" r="r" b="b"/>
              <a:pathLst>
                <a:path w="2313940" h="74294">
                  <a:moveTo>
                    <a:pt x="2288205" y="0"/>
                  </a:moveTo>
                  <a:lnTo>
                    <a:pt x="2281259" y="25"/>
                  </a:lnTo>
                  <a:lnTo>
                    <a:pt x="0" y="25"/>
                  </a:lnTo>
                  <a:lnTo>
                    <a:pt x="0" y="73761"/>
                  </a:lnTo>
                  <a:lnTo>
                    <a:pt x="2292625" y="73761"/>
                  </a:lnTo>
                  <a:lnTo>
                    <a:pt x="2307713" y="52324"/>
                  </a:lnTo>
                  <a:lnTo>
                    <a:pt x="2313125" y="40454"/>
                  </a:lnTo>
                  <a:lnTo>
                    <a:pt x="2313591" y="27851"/>
                  </a:lnTo>
                  <a:lnTo>
                    <a:pt x="2309340" y="15990"/>
                  </a:lnTo>
                  <a:lnTo>
                    <a:pt x="2300601" y="6350"/>
                  </a:lnTo>
                  <a:lnTo>
                    <a:pt x="2294987" y="2222"/>
                  </a:lnTo>
                  <a:lnTo>
                    <a:pt x="228820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052010"/>
              <a:ext cx="2317750" cy="81915"/>
            </a:xfrm>
            <a:custGeom>
              <a:avLst/>
              <a:gdLst/>
              <a:ahLst/>
              <a:cxnLst/>
              <a:rect l="l" t="t" r="r" b="b"/>
              <a:pathLst>
                <a:path w="2317750" h="81914">
                  <a:moveTo>
                    <a:pt x="2303638" y="7861"/>
                  </a:moveTo>
                  <a:lnTo>
                    <a:pt x="2287416" y="7861"/>
                  </a:lnTo>
                  <a:lnTo>
                    <a:pt x="2293283" y="9931"/>
                  </a:lnTo>
                  <a:lnTo>
                    <a:pt x="2304421" y="18135"/>
                  </a:lnTo>
                  <a:lnTo>
                    <a:pt x="2308472" y="24828"/>
                  </a:lnTo>
                  <a:lnTo>
                    <a:pt x="2310834" y="40081"/>
                  </a:lnTo>
                  <a:lnTo>
                    <a:pt x="2309006" y="47713"/>
                  </a:lnTo>
                  <a:lnTo>
                    <a:pt x="2304459" y="53987"/>
                  </a:lnTo>
                  <a:lnTo>
                    <a:pt x="2290565" y="73723"/>
                  </a:lnTo>
                  <a:lnTo>
                    <a:pt x="0" y="73723"/>
                  </a:lnTo>
                  <a:lnTo>
                    <a:pt x="0" y="81762"/>
                  </a:lnTo>
                  <a:lnTo>
                    <a:pt x="2293918" y="81762"/>
                  </a:lnTo>
                  <a:lnTo>
                    <a:pt x="2295124" y="81140"/>
                  </a:lnTo>
                  <a:lnTo>
                    <a:pt x="2310923" y="58686"/>
                  </a:lnTo>
                  <a:lnTo>
                    <a:pt x="2316989" y="45373"/>
                  </a:lnTo>
                  <a:lnTo>
                    <a:pt x="2317508" y="31221"/>
                  </a:lnTo>
                  <a:lnTo>
                    <a:pt x="2312741" y="17904"/>
                  </a:lnTo>
                  <a:lnTo>
                    <a:pt x="2303638" y="7861"/>
                  </a:lnTo>
                  <a:close/>
                </a:path>
                <a:path w="2317750" h="81914">
                  <a:moveTo>
                    <a:pt x="2289181" y="0"/>
                  </a:moveTo>
                  <a:lnTo>
                    <a:pt x="0" y="0"/>
                  </a:lnTo>
                  <a:lnTo>
                    <a:pt x="0" y="8026"/>
                  </a:lnTo>
                  <a:lnTo>
                    <a:pt x="2281269" y="8026"/>
                  </a:lnTo>
                  <a:lnTo>
                    <a:pt x="2287416" y="7861"/>
                  </a:lnTo>
                  <a:lnTo>
                    <a:pt x="2303638" y="7861"/>
                  </a:lnTo>
                  <a:lnTo>
                    <a:pt x="2302948" y="7099"/>
                  </a:lnTo>
                  <a:lnTo>
                    <a:pt x="2296636" y="2451"/>
                  </a:lnTo>
                  <a:lnTo>
                    <a:pt x="2289181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3B0EF6-C416-A70F-BD08-F8B568568B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6389" y="543943"/>
            <a:ext cx="8534924" cy="56562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3600" b="0" spc="-63" dirty="0">
                <a:solidFill>
                  <a:srgbClr val="FEAF8D"/>
                </a:solidFill>
                <a:latin typeface="Georgia" panose="02040502050405020303" pitchFamily="18" charset="0"/>
              </a:rPr>
              <a:t>Your</a:t>
            </a:r>
            <a:r>
              <a:rPr sz="3600" b="0" spc="-136" dirty="0">
                <a:solidFill>
                  <a:srgbClr val="FEAF8D"/>
                </a:solidFill>
                <a:latin typeface="Georgia" panose="02040502050405020303" pitchFamily="18" charset="0"/>
              </a:rPr>
              <a:t> </a:t>
            </a:r>
            <a:r>
              <a:rPr sz="3600" b="0" dirty="0">
                <a:solidFill>
                  <a:srgbClr val="FEAF8D"/>
                </a:solidFill>
                <a:latin typeface="Georgia" panose="02040502050405020303" pitchFamily="18" charset="0"/>
              </a:rPr>
              <a:t>Change</a:t>
            </a:r>
            <a:r>
              <a:rPr sz="3600" b="0" spc="-163" dirty="0">
                <a:solidFill>
                  <a:srgbClr val="FEAF8D"/>
                </a:solidFill>
                <a:latin typeface="Georgia" panose="02040502050405020303" pitchFamily="18" charset="0"/>
              </a:rPr>
              <a:t> </a:t>
            </a:r>
            <a:r>
              <a:rPr sz="3600" b="0" spc="-18" dirty="0">
                <a:solidFill>
                  <a:srgbClr val="FEAF8D"/>
                </a:solidFill>
                <a:latin typeface="Georgia" panose="02040502050405020303" pitchFamily="18" charset="0"/>
              </a:rPr>
              <a:t>Journey</a:t>
            </a:r>
            <a:r>
              <a:rPr sz="3600" b="0" spc="-145" dirty="0">
                <a:solidFill>
                  <a:srgbClr val="FEAF8D"/>
                </a:solidFill>
                <a:latin typeface="Georgia" panose="02040502050405020303" pitchFamily="18" charset="0"/>
              </a:rPr>
              <a:t> </a:t>
            </a:r>
            <a:r>
              <a:rPr sz="3600" b="0" spc="-27" dirty="0">
                <a:solidFill>
                  <a:srgbClr val="FEAF8D"/>
                </a:solidFill>
                <a:latin typeface="Georgia" panose="02040502050405020303" pitchFamily="18" charset="0"/>
              </a:rPr>
              <a:t>Planner</a:t>
            </a:r>
            <a:endParaRPr sz="3600" b="0" dirty="0">
              <a:solidFill>
                <a:srgbClr val="FEAF8D"/>
              </a:solidFill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180" y="1260560"/>
            <a:ext cx="1912870" cy="1655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7F29C4D6-A849-5A0B-CC5B-89A4F308C5F9}"/>
              </a:ext>
            </a:extLst>
          </p:cNvPr>
          <p:cNvSpPr txBox="1"/>
          <p:nvPr/>
        </p:nvSpPr>
        <p:spPr>
          <a:xfrm>
            <a:off x="732180" y="1494309"/>
            <a:ext cx="3485490" cy="33222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Encouraging self-directed learning​</a:t>
            </a:r>
          </a:p>
          <a:p>
            <a:pPr marL="11516">
              <a:spcBef>
                <a:spcPts val="91"/>
              </a:spcBef>
            </a:pPr>
            <a:endParaRPr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5">
            <a:extLst>
              <a:ext uri="{FF2B5EF4-FFF2-40B4-BE49-F238E27FC236}">
                <a16:creationId xmlns:a16="http://schemas.microsoft.com/office/drawing/2014/main" id="{EDD553D5-5E40-7D7A-F6F2-6702E964FBC8}"/>
              </a:ext>
            </a:extLst>
          </p:cNvPr>
          <p:cNvGrpSpPr/>
          <p:nvPr/>
        </p:nvGrpSpPr>
        <p:grpSpPr>
          <a:xfrm>
            <a:off x="732180" y="1894770"/>
            <a:ext cx="8082280" cy="3474085"/>
            <a:chOff x="809998" y="2466004"/>
            <a:chExt cx="8082280" cy="3474085"/>
          </a:xfrm>
        </p:grpSpPr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46AC0101-BA7B-A356-C702-3710E74C3E68}"/>
                </a:ext>
              </a:extLst>
            </p:cNvPr>
            <p:cNvSpPr/>
            <p:nvPr/>
          </p:nvSpPr>
          <p:spPr>
            <a:xfrm>
              <a:off x="809998" y="2466004"/>
              <a:ext cx="8082280" cy="3474085"/>
            </a:xfrm>
            <a:custGeom>
              <a:avLst/>
              <a:gdLst/>
              <a:ahLst/>
              <a:cxnLst/>
              <a:rect l="l" t="t" r="r" b="b"/>
              <a:pathLst>
                <a:path w="8082280" h="3474085">
                  <a:moveTo>
                    <a:pt x="7973999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3365995"/>
                  </a:lnTo>
                  <a:lnTo>
                    <a:pt x="8486" y="3408036"/>
                  </a:lnTo>
                  <a:lnTo>
                    <a:pt x="31630" y="3442365"/>
                  </a:lnTo>
                  <a:lnTo>
                    <a:pt x="65960" y="3465509"/>
                  </a:lnTo>
                  <a:lnTo>
                    <a:pt x="108000" y="3473996"/>
                  </a:lnTo>
                  <a:lnTo>
                    <a:pt x="7973999" y="3473996"/>
                  </a:lnTo>
                  <a:lnTo>
                    <a:pt x="8016040" y="3465509"/>
                  </a:lnTo>
                  <a:lnTo>
                    <a:pt x="8050369" y="3442365"/>
                  </a:lnTo>
                  <a:lnTo>
                    <a:pt x="8073514" y="3408036"/>
                  </a:lnTo>
                  <a:lnTo>
                    <a:pt x="8082000" y="3365995"/>
                  </a:lnTo>
                  <a:lnTo>
                    <a:pt x="8082000" y="108000"/>
                  </a:lnTo>
                  <a:lnTo>
                    <a:pt x="8073514" y="65960"/>
                  </a:lnTo>
                  <a:lnTo>
                    <a:pt x="8050369" y="31630"/>
                  </a:lnTo>
                  <a:lnTo>
                    <a:pt x="8016040" y="8486"/>
                  </a:lnTo>
                  <a:lnTo>
                    <a:pt x="7973999" y="0"/>
                  </a:lnTo>
                  <a:close/>
                </a:path>
              </a:pathLst>
            </a:custGeom>
            <a:solidFill>
              <a:srgbClr val="FAF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CB5028B7-678B-AF59-0A6D-CFEBD39AC73D}"/>
                </a:ext>
              </a:extLst>
            </p:cNvPr>
            <p:cNvSpPr/>
            <p:nvPr/>
          </p:nvSpPr>
          <p:spPr>
            <a:xfrm>
              <a:off x="809999" y="2623506"/>
              <a:ext cx="1305560" cy="292735"/>
            </a:xfrm>
            <a:custGeom>
              <a:avLst/>
              <a:gdLst/>
              <a:ahLst/>
              <a:cxnLst/>
              <a:rect l="l" t="t" r="r" b="b"/>
              <a:pathLst>
                <a:path w="1305560" h="292735">
                  <a:moveTo>
                    <a:pt x="1197000" y="0"/>
                  </a:moveTo>
                  <a:lnTo>
                    <a:pt x="0" y="0"/>
                  </a:lnTo>
                  <a:lnTo>
                    <a:pt x="0" y="292493"/>
                  </a:lnTo>
                  <a:lnTo>
                    <a:pt x="1197000" y="292493"/>
                  </a:lnTo>
                  <a:lnTo>
                    <a:pt x="1239041" y="284007"/>
                  </a:lnTo>
                  <a:lnTo>
                    <a:pt x="1273370" y="260864"/>
                  </a:lnTo>
                  <a:lnTo>
                    <a:pt x="1296514" y="226539"/>
                  </a:lnTo>
                  <a:lnTo>
                    <a:pt x="1305001" y="184505"/>
                  </a:lnTo>
                  <a:lnTo>
                    <a:pt x="1305001" y="108000"/>
                  </a:lnTo>
                  <a:lnTo>
                    <a:pt x="1296514" y="65960"/>
                  </a:lnTo>
                  <a:lnTo>
                    <a:pt x="1273370" y="31630"/>
                  </a:lnTo>
                  <a:lnTo>
                    <a:pt x="1239041" y="8486"/>
                  </a:lnTo>
                  <a:lnTo>
                    <a:pt x="119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8">
            <a:extLst>
              <a:ext uri="{FF2B5EF4-FFF2-40B4-BE49-F238E27FC236}">
                <a16:creationId xmlns:a16="http://schemas.microsoft.com/office/drawing/2014/main" id="{ADF726BB-D7B1-48B0-5D05-6896A6402F4E}"/>
              </a:ext>
            </a:extLst>
          </p:cNvPr>
          <p:cNvSpPr txBox="1"/>
          <p:nvPr/>
        </p:nvSpPr>
        <p:spPr>
          <a:xfrm>
            <a:off x="1133481" y="2101400"/>
            <a:ext cx="7155180" cy="2995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0195">
              <a:lnSpc>
                <a:spcPct val="116700"/>
              </a:lnSpc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successful,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“people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first.”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opportunities.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85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leadership,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performers,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onboarding,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mandated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due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face-to-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lack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resources.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L&amp;D team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opportunity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in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teams.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34" marR="52705">
              <a:lnSpc>
                <a:spcPct val="116700"/>
              </a:lnSpc>
              <a:spcBef>
                <a:spcPts val="109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groups,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analyzed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data,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branded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i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“Recipe</a:t>
            </a:r>
            <a:r>
              <a:rPr sz="1000" b="1" i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i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b="1" i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i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Success”</a:t>
            </a:r>
            <a:r>
              <a:rPr sz="1000" b="1" i="1" spc="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involving: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635" indent="-229235">
              <a:lnSpc>
                <a:spcPct val="100000"/>
              </a:lnSpc>
              <a:spcBef>
                <a:spcPts val="1050"/>
              </a:spcBef>
              <a:buClr>
                <a:srgbClr val="FDB798"/>
              </a:buClr>
              <a:buChar char="•"/>
              <a:tabLst>
                <a:tab pos="254635" algn="l"/>
                <a:tab pos="255270" algn="l"/>
              </a:tabLst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awareness.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635" indent="-229235">
              <a:lnSpc>
                <a:spcPct val="100000"/>
              </a:lnSpc>
              <a:spcBef>
                <a:spcPts val="1050"/>
              </a:spcBef>
              <a:buClr>
                <a:srgbClr val="FDB798"/>
              </a:buClr>
              <a:buChar char="•"/>
              <a:tabLst>
                <a:tab pos="254635" algn="l"/>
                <a:tab pos="255270" algn="l"/>
              </a:tabLst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easy-to-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all.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635" indent="-229235">
              <a:lnSpc>
                <a:spcPct val="100000"/>
              </a:lnSpc>
              <a:spcBef>
                <a:spcPts val="1050"/>
              </a:spcBef>
              <a:buClr>
                <a:srgbClr val="FDB798"/>
              </a:buClr>
              <a:buChar char="•"/>
              <a:tabLst>
                <a:tab pos="254635" algn="l"/>
                <a:tab pos="255270" algn="l"/>
              </a:tabLst>
            </a:pP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managers.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769941A-FC68-3645-6E98-7C46D67C8FC8}"/>
              </a:ext>
            </a:extLst>
          </p:cNvPr>
          <p:cNvSpPr txBox="1"/>
          <p:nvPr/>
        </p:nvSpPr>
        <p:spPr>
          <a:xfrm>
            <a:off x="719461" y="5611935"/>
            <a:ext cx="7418699" cy="177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0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sz="1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1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sz="1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sz="1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r>
              <a:rPr sz="1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sz="1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sz="1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object 11">
            <a:extLst>
              <a:ext uri="{FF2B5EF4-FFF2-40B4-BE49-F238E27FC236}">
                <a16:creationId xmlns:a16="http://schemas.microsoft.com/office/drawing/2014/main" id="{3760F942-D5A3-C144-79C2-3F03586C4F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8661" y="3923882"/>
            <a:ext cx="3761683" cy="29341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22947-2D3C-0D92-5F41-1225B8081D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147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606434" y="1754258"/>
            <a:ext cx="1774097" cy="1123422"/>
          </a:xfrm>
          <a:custGeom>
            <a:avLst/>
            <a:gdLst/>
            <a:ahLst/>
            <a:cxnLst/>
            <a:rect l="l" t="t" r="r" b="b"/>
            <a:pathLst>
              <a:path w="1956434" h="1238885">
                <a:moveTo>
                  <a:pt x="180360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85875"/>
                </a:lnTo>
                <a:lnTo>
                  <a:pt x="7769" y="1134043"/>
                </a:lnTo>
                <a:lnTo>
                  <a:pt x="29405" y="1175878"/>
                </a:lnTo>
                <a:lnTo>
                  <a:pt x="62396" y="1208869"/>
                </a:lnTo>
                <a:lnTo>
                  <a:pt x="104231" y="1230505"/>
                </a:lnTo>
                <a:lnTo>
                  <a:pt x="152400" y="1238275"/>
                </a:lnTo>
                <a:lnTo>
                  <a:pt x="1803603" y="1238275"/>
                </a:lnTo>
                <a:lnTo>
                  <a:pt x="1851771" y="1230505"/>
                </a:lnTo>
                <a:lnTo>
                  <a:pt x="1893606" y="1208869"/>
                </a:lnTo>
                <a:lnTo>
                  <a:pt x="1926597" y="1175878"/>
                </a:lnTo>
                <a:lnTo>
                  <a:pt x="1948233" y="1134043"/>
                </a:lnTo>
                <a:lnTo>
                  <a:pt x="1956003" y="1085875"/>
                </a:lnTo>
                <a:lnTo>
                  <a:pt x="1956003" y="152400"/>
                </a:lnTo>
                <a:lnTo>
                  <a:pt x="1948233" y="104231"/>
                </a:lnTo>
                <a:lnTo>
                  <a:pt x="1926597" y="62396"/>
                </a:lnTo>
                <a:lnTo>
                  <a:pt x="1893606" y="29405"/>
                </a:lnTo>
                <a:lnTo>
                  <a:pt x="1851771" y="7769"/>
                </a:lnTo>
                <a:lnTo>
                  <a:pt x="1803603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8758142" y="1904814"/>
            <a:ext cx="1468338" cy="8223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6700"/>
              </a:lnSpc>
              <a:spcBef>
                <a:spcPts val="91"/>
              </a:spcBef>
            </a:pPr>
            <a:r>
              <a:rPr sz="907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7" b="1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involved?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them?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4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journey?</a:t>
            </a:r>
            <a:endParaRPr sz="9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86648" y="801578"/>
            <a:ext cx="1998395" cy="567913"/>
          </a:xfrm>
          <a:custGeom>
            <a:avLst/>
            <a:gdLst/>
            <a:ahLst/>
            <a:cxnLst/>
            <a:rect l="l" t="t" r="r" b="b"/>
            <a:pathLst>
              <a:path w="1805939" h="491490">
                <a:moveTo>
                  <a:pt x="1661655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1661655" y="491299"/>
                </a:lnTo>
                <a:lnTo>
                  <a:pt x="1707170" y="483957"/>
                </a:lnTo>
                <a:lnTo>
                  <a:pt x="1746701" y="463513"/>
                </a:lnTo>
                <a:lnTo>
                  <a:pt x="1777874" y="432339"/>
                </a:lnTo>
                <a:lnTo>
                  <a:pt x="1798318" y="392809"/>
                </a:lnTo>
                <a:lnTo>
                  <a:pt x="1805660" y="347294"/>
                </a:lnTo>
                <a:lnTo>
                  <a:pt x="1805660" y="143992"/>
                </a:lnTo>
                <a:lnTo>
                  <a:pt x="1798318" y="98478"/>
                </a:lnTo>
                <a:lnTo>
                  <a:pt x="1777874" y="58951"/>
                </a:lnTo>
                <a:lnTo>
                  <a:pt x="1746701" y="27781"/>
                </a:lnTo>
                <a:lnTo>
                  <a:pt x="1707170" y="7340"/>
                </a:lnTo>
                <a:lnTo>
                  <a:pt x="1661655" y="0"/>
                </a:lnTo>
                <a:close/>
              </a:path>
            </a:pathLst>
          </a:custGeom>
          <a:solidFill>
            <a:srgbClr val="FDBFA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833500"/>
            <a:ext cx="7015954" cy="504071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32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32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32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32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dirty="0">
                <a:solidFill>
                  <a:srgbClr val="104954"/>
                </a:solidFill>
                <a:latin typeface="Georgia" panose="02040502050405020303" pitchFamily="18" charset="0"/>
              </a:rPr>
              <a:t>Get</a:t>
            </a:r>
            <a:r>
              <a:rPr sz="32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spc="-23" dirty="0">
                <a:solidFill>
                  <a:srgbClr val="104954"/>
                </a:solidFill>
                <a:latin typeface="Georgia" panose="02040502050405020303" pitchFamily="18" charset="0"/>
              </a:rPr>
              <a:t>Ready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0151471" y="1671831"/>
            <a:ext cx="298274" cy="298274"/>
            <a:chOff x="8927831" y="1843658"/>
            <a:chExt cx="328930" cy="328930"/>
          </a:xfrm>
        </p:grpSpPr>
        <p:sp>
          <p:nvSpPr>
            <p:cNvPr id="17" name="object 17"/>
            <p:cNvSpPr/>
            <p:nvPr/>
          </p:nvSpPr>
          <p:spPr>
            <a:xfrm>
              <a:off x="8937356" y="18531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6141" y="1892617"/>
              <a:ext cx="211827" cy="2305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937356" y="18531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35" name="object 35"/>
          <p:cNvSpPr/>
          <p:nvPr/>
        </p:nvSpPr>
        <p:spPr>
          <a:xfrm>
            <a:off x="8606434" y="3317354"/>
            <a:ext cx="1774097" cy="1123422"/>
          </a:xfrm>
          <a:custGeom>
            <a:avLst/>
            <a:gdLst/>
            <a:ahLst/>
            <a:cxnLst/>
            <a:rect l="l" t="t" r="r" b="b"/>
            <a:pathLst>
              <a:path w="1956434" h="1238885">
                <a:moveTo>
                  <a:pt x="180360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85875"/>
                </a:lnTo>
                <a:lnTo>
                  <a:pt x="7769" y="1134043"/>
                </a:lnTo>
                <a:lnTo>
                  <a:pt x="29405" y="1175878"/>
                </a:lnTo>
                <a:lnTo>
                  <a:pt x="62396" y="1208869"/>
                </a:lnTo>
                <a:lnTo>
                  <a:pt x="104231" y="1230505"/>
                </a:lnTo>
                <a:lnTo>
                  <a:pt x="152400" y="1238275"/>
                </a:lnTo>
                <a:lnTo>
                  <a:pt x="1803603" y="1238275"/>
                </a:lnTo>
                <a:lnTo>
                  <a:pt x="1851771" y="1230505"/>
                </a:lnTo>
                <a:lnTo>
                  <a:pt x="1893606" y="1208869"/>
                </a:lnTo>
                <a:lnTo>
                  <a:pt x="1926597" y="1175878"/>
                </a:lnTo>
                <a:lnTo>
                  <a:pt x="1948233" y="1134043"/>
                </a:lnTo>
                <a:lnTo>
                  <a:pt x="1956003" y="1085875"/>
                </a:lnTo>
                <a:lnTo>
                  <a:pt x="1956003" y="152400"/>
                </a:lnTo>
                <a:lnTo>
                  <a:pt x="1948233" y="104231"/>
                </a:lnTo>
                <a:lnTo>
                  <a:pt x="1926597" y="62396"/>
                </a:lnTo>
                <a:lnTo>
                  <a:pt x="1893606" y="29405"/>
                </a:lnTo>
                <a:lnTo>
                  <a:pt x="1851771" y="7769"/>
                </a:lnTo>
                <a:lnTo>
                  <a:pt x="1803603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 txBox="1"/>
          <p:nvPr/>
        </p:nvSpPr>
        <p:spPr>
          <a:xfrm>
            <a:off x="8758143" y="3467910"/>
            <a:ext cx="1338778" cy="8223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6700"/>
              </a:lnSpc>
              <a:spcBef>
                <a:spcPts val="91"/>
              </a:spcBef>
            </a:pPr>
            <a:r>
              <a:rPr sz="907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7" b="1" spc="-2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working?</a:t>
            </a:r>
            <a:r>
              <a:rPr sz="907" spc="-32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up?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anything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friction?</a:t>
            </a:r>
            <a:endParaRPr sz="90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151471" y="3234927"/>
            <a:ext cx="298274" cy="298274"/>
            <a:chOff x="8927831" y="3484333"/>
            <a:chExt cx="328930" cy="328930"/>
          </a:xfrm>
        </p:grpSpPr>
        <p:sp>
          <p:nvSpPr>
            <p:cNvPr id="38" name="object 38"/>
            <p:cNvSpPr/>
            <p:nvPr/>
          </p:nvSpPr>
          <p:spPr>
            <a:xfrm>
              <a:off x="8937356" y="34938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6141" y="3533292"/>
              <a:ext cx="211827" cy="23051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937356" y="34938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41" name="object 41"/>
          <p:cNvSpPr/>
          <p:nvPr/>
        </p:nvSpPr>
        <p:spPr>
          <a:xfrm>
            <a:off x="8606434" y="4739213"/>
            <a:ext cx="1985998" cy="1265649"/>
          </a:xfrm>
          <a:custGeom>
            <a:avLst/>
            <a:gdLst/>
            <a:ahLst/>
            <a:cxnLst/>
            <a:rect l="l" t="t" r="r" b="b"/>
            <a:pathLst>
              <a:path w="2190115" h="1395729">
                <a:moveTo>
                  <a:pt x="203760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1243050"/>
                </a:lnTo>
                <a:lnTo>
                  <a:pt x="7769" y="1291218"/>
                </a:lnTo>
                <a:lnTo>
                  <a:pt x="29405" y="1333053"/>
                </a:lnTo>
                <a:lnTo>
                  <a:pt x="62396" y="1366044"/>
                </a:lnTo>
                <a:lnTo>
                  <a:pt x="104231" y="1387680"/>
                </a:lnTo>
                <a:lnTo>
                  <a:pt x="152400" y="1395450"/>
                </a:lnTo>
                <a:lnTo>
                  <a:pt x="2037600" y="1395450"/>
                </a:lnTo>
                <a:lnTo>
                  <a:pt x="2085768" y="1387680"/>
                </a:lnTo>
                <a:lnTo>
                  <a:pt x="2127603" y="1366044"/>
                </a:lnTo>
                <a:lnTo>
                  <a:pt x="2160594" y="1333053"/>
                </a:lnTo>
                <a:lnTo>
                  <a:pt x="2182230" y="1291218"/>
                </a:lnTo>
                <a:lnTo>
                  <a:pt x="2190000" y="1243050"/>
                </a:lnTo>
                <a:lnTo>
                  <a:pt x="2190000" y="152399"/>
                </a:lnTo>
                <a:lnTo>
                  <a:pt x="2182230" y="104231"/>
                </a:lnTo>
                <a:lnTo>
                  <a:pt x="2160594" y="62396"/>
                </a:lnTo>
                <a:lnTo>
                  <a:pt x="2127603" y="29405"/>
                </a:lnTo>
                <a:lnTo>
                  <a:pt x="2085768" y="7769"/>
                </a:lnTo>
                <a:lnTo>
                  <a:pt x="2037600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 txBox="1"/>
          <p:nvPr/>
        </p:nvSpPr>
        <p:spPr>
          <a:xfrm>
            <a:off x="8758143" y="4878253"/>
            <a:ext cx="1643962" cy="9856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6700"/>
              </a:lnSpc>
              <a:spcBef>
                <a:spcPts val="91"/>
              </a:spcBef>
            </a:pPr>
            <a:r>
              <a:rPr sz="907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7" b="1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stakeholders?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</a:t>
            </a:r>
            <a:r>
              <a:rPr sz="907" spc="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7" spc="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907" spc="45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proposed?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urgency?</a:t>
            </a:r>
            <a:endParaRPr sz="90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380133" y="4656787"/>
            <a:ext cx="298274" cy="298274"/>
            <a:chOff x="9179995" y="5011208"/>
            <a:chExt cx="328930" cy="328930"/>
          </a:xfrm>
        </p:grpSpPr>
        <p:sp>
          <p:nvSpPr>
            <p:cNvPr id="44" name="object 44"/>
            <p:cNvSpPr/>
            <p:nvPr/>
          </p:nvSpPr>
          <p:spPr>
            <a:xfrm>
              <a:off x="9189520" y="50207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8310" y="5060165"/>
              <a:ext cx="211822" cy="23051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89520" y="50207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38A87D3-EA09-EA2A-BDCA-3A7DEA51E07E}"/>
              </a:ext>
            </a:extLst>
          </p:cNvPr>
          <p:cNvSpPr/>
          <p:nvPr/>
        </p:nvSpPr>
        <p:spPr>
          <a:xfrm>
            <a:off x="1344059" y="1820743"/>
            <a:ext cx="2005069" cy="1266475"/>
          </a:xfrm>
          <a:prstGeom prst="rect">
            <a:avLst/>
          </a:prstGeom>
          <a:solidFill>
            <a:srgbClr val="FBF2E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A61161-AE14-FDF5-F9D1-2A42217200F8}"/>
              </a:ext>
            </a:extLst>
          </p:cNvPr>
          <p:cNvSpPr/>
          <p:nvPr/>
        </p:nvSpPr>
        <p:spPr>
          <a:xfrm>
            <a:off x="3349128" y="1820743"/>
            <a:ext cx="4971912" cy="126647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06528E-489B-C892-50AC-C968DF0EE02B}"/>
              </a:ext>
            </a:extLst>
          </p:cNvPr>
          <p:cNvSpPr/>
          <p:nvPr/>
        </p:nvSpPr>
        <p:spPr>
          <a:xfrm>
            <a:off x="1344059" y="3279982"/>
            <a:ext cx="2005069" cy="1266475"/>
          </a:xfrm>
          <a:prstGeom prst="rect">
            <a:avLst/>
          </a:prstGeom>
          <a:solidFill>
            <a:srgbClr val="FBF2E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26F127D-B1A1-C90C-EE76-C0FC9444D47B}"/>
              </a:ext>
            </a:extLst>
          </p:cNvPr>
          <p:cNvSpPr/>
          <p:nvPr/>
        </p:nvSpPr>
        <p:spPr>
          <a:xfrm>
            <a:off x="3349128" y="3279982"/>
            <a:ext cx="4971912" cy="126647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BA9FC-7169-093F-C828-BE18C1D2D039}"/>
              </a:ext>
            </a:extLst>
          </p:cNvPr>
          <p:cNvSpPr/>
          <p:nvPr/>
        </p:nvSpPr>
        <p:spPr>
          <a:xfrm>
            <a:off x="1344059" y="4739212"/>
            <a:ext cx="2217861" cy="1869743"/>
          </a:xfrm>
          <a:prstGeom prst="rect">
            <a:avLst/>
          </a:prstGeom>
          <a:solidFill>
            <a:srgbClr val="FBF2E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05492BD-61F6-6693-4BDD-F01DEDDD26F1}"/>
              </a:ext>
            </a:extLst>
          </p:cNvPr>
          <p:cNvSpPr/>
          <p:nvPr/>
        </p:nvSpPr>
        <p:spPr>
          <a:xfrm>
            <a:off x="3349127" y="4739212"/>
            <a:ext cx="4971911" cy="186974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3FCE450-BB8C-CD36-9017-2C1EA45EAB08}"/>
              </a:ext>
            </a:extLst>
          </p:cNvPr>
          <p:cNvSpPr txBox="1"/>
          <p:nvPr/>
        </p:nvSpPr>
        <p:spPr>
          <a:xfrm>
            <a:off x="1383748" y="1891104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97667B3-4A1D-D44B-2553-501C44935BEE}"/>
              </a:ext>
            </a:extLst>
          </p:cNvPr>
          <p:cNvSpPr txBox="1"/>
          <p:nvPr/>
        </p:nvSpPr>
        <p:spPr>
          <a:xfrm>
            <a:off x="1362626" y="3343223"/>
            <a:ext cx="170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2B46A5B-A46D-0AD4-0854-3DE3A88F9830}"/>
              </a:ext>
            </a:extLst>
          </p:cNvPr>
          <p:cNvSpPr txBox="1"/>
          <p:nvPr/>
        </p:nvSpPr>
        <p:spPr>
          <a:xfrm>
            <a:off x="1383748" y="4805696"/>
            <a:ext cx="17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we want on this journey?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C719249-8A33-1AAC-C5D9-365F6A9379B2}"/>
              </a:ext>
            </a:extLst>
          </p:cNvPr>
          <p:cNvSpPr txBox="1"/>
          <p:nvPr/>
        </p:nvSpPr>
        <p:spPr>
          <a:xfrm>
            <a:off x="3388815" y="1909833"/>
            <a:ext cx="449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Establishing a culture of self-directed learning that helps individuals to flourish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We will have arrived in the change journey when individuals are setting their own goals, planning to achieve them, accessing resources to help, asking for help, and sharing learning with others.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We have an urgency to address this now because everyone needs to be ready for rapid change in our industry and it is essential to slow down current staff attrition.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617CDD1-828D-3A84-DC80-27339A7CD7B5}"/>
              </a:ext>
            </a:extLst>
          </p:cNvPr>
          <p:cNvSpPr txBox="1"/>
          <p:nvPr/>
        </p:nvSpPr>
        <p:spPr>
          <a:xfrm>
            <a:off x="3316466" y="4785233"/>
            <a:ext cx="481792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575"/>
              </a:spcBef>
            </a:pP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420" indent="-229235">
              <a:lnSpc>
                <a:spcPct val="100000"/>
              </a:lnSpc>
              <a:spcBef>
                <a:spcPts val="229"/>
              </a:spcBef>
              <a:buChar char="•"/>
              <a:tabLst>
                <a:tab pos="312420" algn="l"/>
                <a:tab pos="313055" algn="l"/>
              </a:tabLst>
            </a:pP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careers.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420" marR="194310" indent="-228600">
              <a:lnSpc>
                <a:spcPts val="900"/>
              </a:lnSpc>
              <a:spcBef>
                <a:spcPts val="110"/>
              </a:spcBef>
              <a:buChar char="•"/>
              <a:tabLst>
                <a:tab pos="312420" algn="l"/>
                <a:tab pos="313055" algn="l"/>
              </a:tabLst>
            </a:pP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goals,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library,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practice,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with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420" marR="348615" indent="-228600">
              <a:lnSpc>
                <a:spcPts val="900"/>
              </a:lnSpc>
              <a:spcBef>
                <a:spcPts val="45"/>
              </a:spcBef>
              <a:buChar char="•"/>
              <a:tabLst>
                <a:tab pos="312420" algn="l"/>
                <a:tab pos="313055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fearful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annoyed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existing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65">
              <a:lnSpc>
                <a:spcPct val="100000"/>
              </a:lnSpc>
              <a:spcBef>
                <a:spcPts val="330"/>
              </a:spcBef>
            </a:pP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 indent="-229235">
              <a:lnSpc>
                <a:spcPct val="100000"/>
              </a:lnSpc>
              <a:spcBef>
                <a:spcPts val="225"/>
              </a:spcBef>
              <a:buChar char="•"/>
              <a:tabLst>
                <a:tab pos="314325" algn="l"/>
                <a:tab pos="314960" algn="l"/>
              </a:tabLst>
            </a:pP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4325" indent="-229235">
              <a:lnSpc>
                <a:spcPct val="100000"/>
              </a:lnSpc>
              <a:spcBef>
                <a:spcPts val="35"/>
              </a:spcBef>
              <a:buChar char="•"/>
              <a:tabLst>
                <a:tab pos="314325" algn="l"/>
                <a:tab pos="314960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irritated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265">
              <a:lnSpc>
                <a:spcPct val="100000"/>
              </a:lnSpc>
              <a:spcBef>
                <a:spcPts val="420"/>
              </a:spcBef>
            </a:pP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690" marR="160020" indent="-228600">
              <a:lnSpc>
                <a:spcPts val="900"/>
              </a:lnSpc>
              <a:spcBef>
                <a:spcPts val="305"/>
              </a:spcBef>
              <a:buChar char="•"/>
              <a:tabLst>
                <a:tab pos="313690" algn="l"/>
                <a:tab pos="314325" algn="l"/>
              </a:tabLst>
            </a:pP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endorsement,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reluctant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them!).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96051-9B9D-20D6-1B9F-46C7DDEE8E9E}"/>
              </a:ext>
            </a:extLst>
          </p:cNvPr>
          <p:cNvSpPr txBox="1"/>
          <p:nvPr/>
        </p:nvSpPr>
        <p:spPr>
          <a:xfrm>
            <a:off x="3349128" y="3307189"/>
            <a:ext cx="5139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Training – limited to a few, history of being spoon-fed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Previous libraries had been introduced but were not used for the following reasons: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Didn’t know where to start or why it was relevant.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Unaware of resources/difficult to find.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Managers unsupportive.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Lack of motivation.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Clunky log-in.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That said, there were some areas of success. New program needs to remove friction in the above areas – simpler log-in, clear advice to managers and individuals.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121AA-FABF-E261-1888-F82080847B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199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object 5">
            <a:extLst>
              <a:ext uri="{FF2B5EF4-FFF2-40B4-BE49-F238E27FC236}">
                <a16:creationId xmlns:a16="http://schemas.microsoft.com/office/drawing/2014/main" id="{024B6BFA-D36E-A798-9A58-27A73912091F}"/>
              </a:ext>
            </a:extLst>
          </p:cNvPr>
          <p:cNvGrpSpPr/>
          <p:nvPr/>
        </p:nvGrpSpPr>
        <p:grpSpPr>
          <a:xfrm>
            <a:off x="0" y="-1"/>
            <a:ext cx="12192000" cy="6858270"/>
            <a:chOff x="-1054100" y="702320"/>
            <a:chExt cx="12192000" cy="6858270"/>
          </a:xfrm>
        </p:grpSpPr>
        <p:pic>
          <p:nvPicPr>
            <p:cNvPr id="49" name="object 6">
              <a:extLst>
                <a:ext uri="{FF2B5EF4-FFF2-40B4-BE49-F238E27FC236}">
                  <a16:creationId xmlns:a16="http://schemas.microsoft.com/office/drawing/2014/main" id="{C4236E01-3CC2-2DEA-1A7B-E1DF21B3DA81}"/>
                </a:ext>
              </a:extLst>
            </p:cNvPr>
            <p:cNvPicPr/>
            <p:nvPr/>
          </p:nvPicPr>
          <p:blipFill rotWithShape="1">
            <a:blip r:embed="rId2" cstate="print"/>
            <a:srcRect t="9290"/>
            <a:stretch/>
          </p:blipFill>
          <p:spPr>
            <a:xfrm>
              <a:off x="4779356" y="702320"/>
              <a:ext cx="3392636" cy="6857683"/>
            </a:xfrm>
            <a:prstGeom prst="rect">
              <a:avLst/>
            </a:prstGeom>
          </p:spPr>
        </p:pic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DB575343-EE3B-DCD1-52EF-94B994E846D5}"/>
                </a:ext>
              </a:extLst>
            </p:cNvPr>
            <p:cNvSpPr/>
            <p:nvPr/>
          </p:nvSpPr>
          <p:spPr>
            <a:xfrm>
              <a:off x="-1054100" y="2880005"/>
              <a:ext cx="12192000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FBF5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8BA80908-2F5B-5A0F-5046-2378DF4D63A2}"/>
                </a:ext>
              </a:extLst>
            </p:cNvPr>
            <p:cNvSpPr/>
            <p:nvPr/>
          </p:nvSpPr>
          <p:spPr>
            <a:xfrm>
              <a:off x="1628152" y="2493949"/>
              <a:ext cx="6602730" cy="377190"/>
            </a:xfrm>
            <a:custGeom>
              <a:avLst/>
              <a:gdLst/>
              <a:ahLst/>
              <a:cxnLst/>
              <a:rect l="l" t="t" r="r" b="b"/>
              <a:pathLst>
                <a:path w="6602730" h="377189">
                  <a:moveTo>
                    <a:pt x="6602425" y="0"/>
                  </a:moveTo>
                  <a:lnTo>
                    <a:pt x="0" y="0"/>
                  </a:lnTo>
                  <a:lnTo>
                    <a:pt x="0" y="376745"/>
                  </a:lnTo>
                  <a:lnTo>
                    <a:pt x="6602425" y="376745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AF53B51A-7FB4-BA6F-9D0A-3E1657D85222}"/>
                </a:ext>
              </a:extLst>
            </p:cNvPr>
            <p:cNvSpPr/>
            <p:nvPr/>
          </p:nvSpPr>
          <p:spPr>
            <a:xfrm>
              <a:off x="1628152" y="2870707"/>
              <a:ext cx="6602730" cy="2883535"/>
            </a:xfrm>
            <a:custGeom>
              <a:avLst/>
              <a:gdLst/>
              <a:ahLst/>
              <a:cxnLst/>
              <a:rect l="l" t="t" r="r" b="b"/>
              <a:pathLst>
                <a:path w="6602730" h="2883535">
                  <a:moveTo>
                    <a:pt x="6602425" y="0"/>
                  </a:moveTo>
                  <a:lnTo>
                    <a:pt x="4421644" y="0"/>
                  </a:lnTo>
                  <a:lnTo>
                    <a:pt x="2153653" y="0"/>
                  </a:lnTo>
                  <a:lnTo>
                    <a:pt x="0" y="0"/>
                  </a:lnTo>
                  <a:lnTo>
                    <a:pt x="0" y="2882963"/>
                  </a:lnTo>
                  <a:lnTo>
                    <a:pt x="2153653" y="2882963"/>
                  </a:lnTo>
                  <a:lnTo>
                    <a:pt x="4421644" y="2882963"/>
                  </a:lnTo>
                  <a:lnTo>
                    <a:pt x="6602425" y="2882963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FAF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3DD0A594-60C9-8825-01EF-F3FA53CF9D4E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468152F4-B89F-6271-1A94-0838ADB62184}"/>
                </a:ext>
              </a:extLst>
            </p:cNvPr>
            <p:cNvSpPr/>
            <p:nvPr/>
          </p:nvSpPr>
          <p:spPr>
            <a:xfrm>
              <a:off x="1628150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3A383E00-7A51-03BA-1846-02CB5AB1BB17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AC10A4C6-CCA7-E12F-8462-2FDAB43A384D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F7288BAB-8E4A-48E9-5759-A4AF2B3D9575}"/>
                </a:ext>
              </a:extLst>
            </p:cNvPr>
            <p:cNvSpPr/>
            <p:nvPr/>
          </p:nvSpPr>
          <p:spPr>
            <a:xfrm>
              <a:off x="8230578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5">
              <a:extLst>
                <a:ext uri="{FF2B5EF4-FFF2-40B4-BE49-F238E27FC236}">
                  <a16:creationId xmlns:a16="http://schemas.microsoft.com/office/drawing/2014/main" id="{A21967BE-6DF8-335C-AF3B-A48DAEED86BC}"/>
                </a:ext>
              </a:extLst>
            </p:cNvPr>
            <p:cNvSpPr/>
            <p:nvPr/>
          </p:nvSpPr>
          <p:spPr>
            <a:xfrm>
              <a:off x="6049800" y="2864355"/>
              <a:ext cx="2187575" cy="12700"/>
            </a:xfrm>
            <a:custGeom>
              <a:avLst/>
              <a:gdLst/>
              <a:ahLst/>
              <a:cxnLst/>
              <a:rect l="l" t="t" r="r" b="b"/>
              <a:pathLst>
                <a:path w="2187575" h="12700">
                  <a:moveTo>
                    <a:pt x="0" y="12700"/>
                  </a:moveTo>
                  <a:lnTo>
                    <a:pt x="2187130" y="12700"/>
                  </a:lnTo>
                  <a:lnTo>
                    <a:pt x="218713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6">
              <a:extLst>
                <a:ext uri="{FF2B5EF4-FFF2-40B4-BE49-F238E27FC236}">
                  <a16:creationId xmlns:a16="http://schemas.microsoft.com/office/drawing/2014/main" id="{A8889EAB-446E-F683-6237-7CFFA6C6B4B3}"/>
                </a:ext>
              </a:extLst>
            </p:cNvPr>
            <p:cNvSpPr/>
            <p:nvPr/>
          </p:nvSpPr>
          <p:spPr>
            <a:xfrm>
              <a:off x="8230578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7">
              <a:extLst>
                <a:ext uri="{FF2B5EF4-FFF2-40B4-BE49-F238E27FC236}">
                  <a16:creationId xmlns:a16="http://schemas.microsoft.com/office/drawing/2014/main" id="{452D4919-96BC-D950-BD99-EB254982BA47}"/>
                </a:ext>
              </a:extLst>
            </p:cNvPr>
            <p:cNvSpPr/>
            <p:nvPr/>
          </p:nvSpPr>
          <p:spPr>
            <a:xfrm>
              <a:off x="3781799" y="2864355"/>
              <a:ext cx="2268220" cy="12700"/>
            </a:xfrm>
            <a:custGeom>
              <a:avLst/>
              <a:gdLst/>
              <a:ahLst/>
              <a:cxnLst/>
              <a:rect l="l" t="t" r="r" b="b"/>
              <a:pathLst>
                <a:path w="2268220" h="12700">
                  <a:moveTo>
                    <a:pt x="0" y="12700"/>
                  </a:moveTo>
                  <a:lnTo>
                    <a:pt x="2268004" y="12700"/>
                  </a:lnTo>
                  <a:lnTo>
                    <a:pt x="226800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8">
              <a:extLst>
                <a:ext uri="{FF2B5EF4-FFF2-40B4-BE49-F238E27FC236}">
                  <a16:creationId xmlns:a16="http://schemas.microsoft.com/office/drawing/2014/main" id="{3A188542-2914-06E3-0F78-8DC432651E43}"/>
                </a:ext>
              </a:extLst>
            </p:cNvPr>
            <p:cNvSpPr/>
            <p:nvPr/>
          </p:nvSpPr>
          <p:spPr>
            <a:xfrm>
              <a:off x="6049800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9">
              <a:extLst>
                <a:ext uri="{FF2B5EF4-FFF2-40B4-BE49-F238E27FC236}">
                  <a16:creationId xmlns:a16="http://schemas.microsoft.com/office/drawing/2014/main" id="{C3AC476C-3613-9DE0-ABC5-1F847F98D061}"/>
                </a:ext>
              </a:extLst>
            </p:cNvPr>
            <p:cNvSpPr/>
            <p:nvPr/>
          </p:nvSpPr>
          <p:spPr>
            <a:xfrm>
              <a:off x="6049800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0">
              <a:extLst>
                <a:ext uri="{FF2B5EF4-FFF2-40B4-BE49-F238E27FC236}">
                  <a16:creationId xmlns:a16="http://schemas.microsoft.com/office/drawing/2014/main" id="{F6928E74-079A-A96C-7C40-C416F7FA34D6}"/>
                </a:ext>
              </a:extLst>
            </p:cNvPr>
            <p:cNvSpPr/>
            <p:nvPr/>
          </p:nvSpPr>
          <p:spPr>
            <a:xfrm>
              <a:off x="1621800" y="2864355"/>
              <a:ext cx="2160270" cy="12700"/>
            </a:xfrm>
            <a:custGeom>
              <a:avLst/>
              <a:gdLst/>
              <a:ahLst/>
              <a:cxnLst/>
              <a:rect l="l" t="t" r="r" b="b"/>
              <a:pathLst>
                <a:path w="2160270" h="12700">
                  <a:moveTo>
                    <a:pt x="0" y="12700"/>
                  </a:moveTo>
                  <a:lnTo>
                    <a:pt x="2160003" y="12700"/>
                  </a:lnTo>
                  <a:lnTo>
                    <a:pt x="216000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1">
              <a:extLst>
                <a:ext uri="{FF2B5EF4-FFF2-40B4-BE49-F238E27FC236}">
                  <a16:creationId xmlns:a16="http://schemas.microsoft.com/office/drawing/2014/main" id="{88F4F3AB-EF8D-3184-69E9-F93383402C6A}"/>
                </a:ext>
              </a:extLst>
            </p:cNvPr>
            <p:cNvSpPr/>
            <p:nvPr/>
          </p:nvSpPr>
          <p:spPr>
            <a:xfrm>
              <a:off x="1628150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2">
              <a:extLst>
                <a:ext uri="{FF2B5EF4-FFF2-40B4-BE49-F238E27FC236}">
                  <a16:creationId xmlns:a16="http://schemas.microsoft.com/office/drawing/2014/main" id="{5826B7F2-21FA-04E9-EAD7-D3ECC24014CE}"/>
                </a:ext>
              </a:extLst>
            </p:cNvPr>
            <p:cNvSpPr/>
            <p:nvPr/>
          </p:nvSpPr>
          <p:spPr>
            <a:xfrm>
              <a:off x="3781799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3">
              <a:extLst>
                <a:ext uri="{FF2B5EF4-FFF2-40B4-BE49-F238E27FC236}">
                  <a16:creationId xmlns:a16="http://schemas.microsoft.com/office/drawing/2014/main" id="{A9BA9920-4DEE-A52A-4DFE-7CBB5453B82A}"/>
                </a:ext>
              </a:extLst>
            </p:cNvPr>
            <p:cNvSpPr/>
            <p:nvPr/>
          </p:nvSpPr>
          <p:spPr>
            <a:xfrm>
              <a:off x="3781799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4">
              <a:extLst>
                <a:ext uri="{FF2B5EF4-FFF2-40B4-BE49-F238E27FC236}">
                  <a16:creationId xmlns:a16="http://schemas.microsoft.com/office/drawing/2014/main" id="{0DD30897-2925-3A2A-C890-86E5386481AC}"/>
                </a:ext>
              </a:extLst>
            </p:cNvPr>
            <p:cNvSpPr/>
            <p:nvPr/>
          </p:nvSpPr>
          <p:spPr>
            <a:xfrm>
              <a:off x="1621800" y="3243511"/>
              <a:ext cx="2160270" cy="12700"/>
            </a:xfrm>
            <a:custGeom>
              <a:avLst/>
              <a:gdLst/>
              <a:ahLst/>
              <a:cxnLst/>
              <a:rect l="l" t="t" r="r" b="b"/>
              <a:pathLst>
                <a:path w="2160270" h="12700">
                  <a:moveTo>
                    <a:pt x="0" y="12700"/>
                  </a:moveTo>
                  <a:lnTo>
                    <a:pt x="2160003" y="12700"/>
                  </a:lnTo>
                  <a:lnTo>
                    <a:pt x="216000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5">
              <a:extLst>
                <a:ext uri="{FF2B5EF4-FFF2-40B4-BE49-F238E27FC236}">
                  <a16:creationId xmlns:a16="http://schemas.microsoft.com/office/drawing/2014/main" id="{3B96E41A-9314-A7E3-2BEE-81B71A45708F}"/>
                </a:ext>
              </a:extLst>
            </p:cNvPr>
            <p:cNvSpPr/>
            <p:nvPr/>
          </p:nvSpPr>
          <p:spPr>
            <a:xfrm>
              <a:off x="1628150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6">
              <a:extLst>
                <a:ext uri="{FF2B5EF4-FFF2-40B4-BE49-F238E27FC236}">
                  <a16:creationId xmlns:a16="http://schemas.microsoft.com/office/drawing/2014/main" id="{1E3E6729-44CE-76C2-0E6C-6CCC0DD463C5}"/>
                </a:ext>
              </a:extLst>
            </p:cNvPr>
            <p:cNvSpPr/>
            <p:nvPr/>
          </p:nvSpPr>
          <p:spPr>
            <a:xfrm>
              <a:off x="3781793" y="3243516"/>
              <a:ext cx="4455160" cy="12700"/>
            </a:xfrm>
            <a:custGeom>
              <a:avLst/>
              <a:gdLst/>
              <a:ahLst/>
              <a:cxnLst/>
              <a:rect l="l" t="t" r="r" b="b"/>
              <a:pathLst>
                <a:path w="4455159" h="12700">
                  <a:moveTo>
                    <a:pt x="4455134" y="0"/>
                  </a:moveTo>
                  <a:lnTo>
                    <a:pt x="2268004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2268004" y="12700"/>
                  </a:lnTo>
                  <a:lnTo>
                    <a:pt x="4455134" y="12700"/>
                  </a:lnTo>
                  <a:lnTo>
                    <a:pt x="4455134" y="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7">
              <a:extLst>
                <a:ext uri="{FF2B5EF4-FFF2-40B4-BE49-F238E27FC236}">
                  <a16:creationId xmlns:a16="http://schemas.microsoft.com/office/drawing/2014/main" id="{057F9741-5889-55C4-8CF0-E97CF9641954}"/>
                </a:ext>
              </a:extLst>
            </p:cNvPr>
            <p:cNvSpPr/>
            <p:nvPr/>
          </p:nvSpPr>
          <p:spPr>
            <a:xfrm>
              <a:off x="8230578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8">
              <a:extLst>
                <a:ext uri="{FF2B5EF4-FFF2-40B4-BE49-F238E27FC236}">
                  <a16:creationId xmlns:a16="http://schemas.microsoft.com/office/drawing/2014/main" id="{4FBC4A47-1B4F-EF4F-29E8-AA9725422B13}"/>
                </a:ext>
              </a:extLst>
            </p:cNvPr>
            <p:cNvSpPr/>
            <p:nvPr/>
          </p:nvSpPr>
          <p:spPr>
            <a:xfrm>
              <a:off x="1621790" y="5747308"/>
              <a:ext cx="6615430" cy="12700"/>
            </a:xfrm>
            <a:custGeom>
              <a:avLst/>
              <a:gdLst/>
              <a:ahLst/>
              <a:cxnLst/>
              <a:rect l="l" t="t" r="r" b="b"/>
              <a:pathLst>
                <a:path w="6615430" h="12700">
                  <a:moveTo>
                    <a:pt x="6615138" y="0"/>
                  </a:moveTo>
                  <a:lnTo>
                    <a:pt x="4428007" y="0"/>
                  </a:lnTo>
                  <a:lnTo>
                    <a:pt x="216000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2160003" y="12700"/>
                  </a:lnTo>
                  <a:lnTo>
                    <a:pt x="4428007" y="12700"/>
                  </a:lnTo>
                  <a:lnTo>
                    <a:pt x="6615138" y="12700"/>
                  </a:lnTo>
                  <a:lnTo>
                    <a:pt x="6615138" y="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30">
            <a:extLst>
              <a:ext uri="{FF2B5EF4-FFF2-40B4-BE49-F238E27FC236}">
                <a16:creationId xmlns:a16="http://schemas.microsoft.com/office/drawing/2014/main" id="{CD9DDE0C-513A-B89A-A053-27300957722E}"/>
              </a:ext>
            </a:extLst>
          </p:cNvPr>
          <p:cNvSpPr txBox="1"/>
          <p:nvPr/>
        </p:nvSpPr>
        <p:spPr>
          <a:xfrm>
            <a:off x="2698804" y="1872856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31">
            <a:extLst>
              <a:ext uri="{FF2B5EF4-FFF2-40B4-BE49-F238E27FC236}">
                <a16:creationId xmlns:a16="http://schemas.microsoft.com/office/drawing/2014/main" id="{9121309F-957F-A981-AA54-30792B2B505E}"/>
              </a:ext>
            </a:extLst>
          </p:cNvPr>
          <p:cNvSpPr txBox="1"/>
          <p:nvPr/>
        </p:nvSpPr>
        <p:spPr>
          <a:xfrm>
            <a:off x="2743254" y="2240385"/>
            <a:ext cx="400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32">
            <a:extLst>
              <a:ext uri="{FF2B5EF4-FFF2-40B4-BE49-F238E27FC236}">
                <a16:creationId xmlns:a16="http://schemas.microsoft.com/office/drawing/2014/main" id="{05E67925-9347-16C8-BC93-7B29E86825C7}"/>
              </a:ext>
            </a:extLst>
          </p:cNvPr>
          <p:cNvSpPr txBox="1"/>
          <p:nvPr/>
        </p:nvSpPr>
        <p:spPr>
          <a:xfrm>
            <a:off x="4896920" y="2240385"/>
            <a:ext cx="605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33">
            <a:extLst>
              <a:ext uri="{FF2B5EF4-FFF2-40B4-BE49-F238E27FC236}">
                <a16:creationId xmlns:a16="http://schemas.microsoft.com/office/drawing/2014/main" id="{08621001-74EA-C135-1599-F1478C9CCBAB}"/>
              </a:ext>
            </a:extLst>
          </p:cNvPr>
          <p:cNvSpPr txBox="1"/>
          <p:nvPr/>
        </p:nvSpPr>
        <p:spPr>
          <a:xfrm>
            <a:off x="7164886" y="2240385"/>
            <a:ext cx="567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34">
            <a:extLst>
              <a:ext uri="{FF2B5EF4-FFF2-40B4-BE49-F238E27FC236}">
                <a16:creationId xmlns:a16="http://schemas.microsoft.com/office/drawing/2014/main" id="{ED38E6C0-C5FB-F5A2-E68A-577BC91CB6F9}"/>
              </a:ext>
            </a:extLst>
          </p:cNvPr>
          <p:cNvSpPr/>
          <p:nvPr/>
        </p:nvSpPr>
        <p:spPr>
          <a:xfrm>
            <a:off x="4727463" y="5640194"/>
            <a:ext cx="2442210" cy="756920"/>
          </a:xfrm>
          <a:custGeom>
            <a:avLst/>
            <a:gdLst/>
            <a:ahLst/>
            <a:cxnLst/>
            <a:rect l="l" t="t" r="r" b="b"/>
            <a:pathLst>
              <a:path w="2442210" h="756920">
                <a:moveTo>
                  <a:pt x="234017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654786"/>
                </a:lnTo>
                <a:lnTo>
                  <a:pt x="8014" y="694485"/>
                </a:lnTo>
                <a:lnTo>
                  <a:pt x="29870" y="726905"/>
                </a:lnTo>
                <a:lnTo>
                  <a:pt x="62289" y="748764"/>
                </a:lnTo>
                <a:lnTo>
                  <a:pt x="101993" y="756780"/>
                </a:lnTo>
                <a:lnTo>
                  <a:pt x="2340178" y="756780"/>
                </a:lnTo>
                <a:lnTo>
                  <a:pt x="2379876" y="748764"/>
                </a:lnTo>
                <a:lnTo>
                  <a:pt x="2412296" y="726905"/>
                </a:lnTo>
                <a:lnTo>
                  <a:pt x="2434156" y="694485"/>
                </a:lnTo>
                <a:lnTo>
                  <a:pt x="2442171" y="654786"/>
                </a:lnTo>
                <a:lnTo>
                  <a:pt x="2442171" y="101993"/>
                </a:lnTo>
                <a:lnTo>
                  <a:pt x="2434156" y="62295"/>
                </a:lnTo>
                <a:lnTo>
                  <a:pt x="2412296" y="29875"/>
                </a:lnTo>
                <a:lnTo>
                  <a:pt x="2379876" y="8015"/>
                </a:lnTo>
                <a:lnTo>
                  <a:pt x="2340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5">
            <a:extLst>
              <a:ext uri="{FF2B5EF4-FFF2-40B4-BE49-F238E27FC236}">
                <a16:creationId xmlns:a16="http://schemas.microsoft.com/office/drawing/2014/main" id="{4E950CE8-840A-864A-914E-2DC320BB10DA}"/>
              </a:ext>
            </a:extLst>
          </p:cNvPr>
          <p:cNvSpPr txBox="1"/>
          <p:nvPr/>
        </p:nvSpPr>
        <p:spPr>
          <a:xfrm>
            <a:off x="4822757" y="5734224"/>
            <a:ext cx="2237740" cy="53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chances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success?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object 36">
            <a:extLst>
              <a:ext uri="{FF2B5EF4-FFF2-40B4-BE49-F238E27FC236}">
                <a16:creationId xmlns:a16="http://schemas.microsoft.com/office/drawing/2014/main" id="{9B59C22E-E28C-26F3-F667-E3BF2F73979E}"/>
              </a:ext>
            </a:extLst>
          </p:cNvPr>
          <p:cNvGrpSpPr/>
          <p:nvPr/>
        </p:nvGrpSpPr>
        <p:grpSpPr>
          <a:xfrm>
            <a:off x="4563233" y="5475977"/>
            <a:ext cx="328930" cy="328930"/>
            <a:chOff x="3527995" y="6012007"/>
            <a:chExt cx="328930" cy="328930"/>
          </a:xfrm>
        </p:grpSpPr>
        <p:sp>
          <p:nvSpPr>
            <p:cNvPr id="101" name="object 37">
              <a:extLst>
                <a:ext uri="{FF2B5EF4-FFF2-40B4-BE49-F238E27FC236}">
                  <a16:creationId xmlns:a16="http://schemas.microsoft.com/office/drawing/2014/main" id="{37EA4573-ADBA-A38D-1677-1B0CE24E9F04}"/>
                </a:ext>
              </a:extLst>
            </p:cNvPr>
            <p:cNvSpPr/>
            <p:nvPr/>
          </p:nvSpPr>
          <p:spPr>
            <a:xfrm>
              <a:off x="3537520" y="602153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38">
              <a:extLst>
                <a:ext uri="{FF2B5EF4-FFF2-40B4-BE49-F238E27FC236}">
                  <a16:creationId xmlns:a16="http://schemas.microsoft.com/office/drawing/2014/main" id="{58810EEF-6D48-FA8D-1567-57E9362F1E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6305" y="6060965"/>
              <a:ext cx="211820" cy="230513"/>
            </a:xfrm>
            <a:prstGeom prst="rect">
              <a:avLst/>
            </a:prstGeom>
          </p:spPr>
        </p:pic>
        <p:sp>
          <p:nvSpPr>
            <p:cNvPr id="103" name="object 39">
              <a:extLst>
                <a:ext uri="{FF2B5EF4-FFF2-40B4-BE49-F238E27FC236}">
                  <a16:creationId xmlns:a16="http://schemas.microsoft.com/office/drawing/2014/main" id="{0B67829E-3BB7-D94E-001D-A40C79E82A6C}"/>
                </a:ext>
              </a:extLst>
            </p:cNvPr>
            <p:cNvSpPr/>
            <p:nvPr/>
          </p:nvSpPr>
          <p:spPr>
            <a:xfrm>
              <a:off x="3537520" y="602153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29">
            <a:extLst>
              <a:ext uri="{FF2B5EF4-FFF2-40B4-BE49-F238E27FC236}">
                <a16:creationId xmlns:a16="http://schemas.microsoft.com/office/drawing/2014/main" id="{B0EF26CD-3E2F-174E-3FFD-614C84216FD3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406EDD1-A623-5874-1B70-6F6A15833927}"/>
              </a:ext>
            </a:extLst>
          </p:cNvPr>
          <p:cNvSpPr txBox="1"/>
          <p:nvPr/>
        </p:nvSpPr>
        <p:spPr>
          <a:xfrm>
            <a:off x="2743254" y="2608538"/>
            <a:ext cx="1984209" cy="1782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165" marR="302895" indent="-228600">
              <a:lnSpc>
                <a:spcPct val="116700"/>
              </a:lnSpc>
              <a:spcBef>
                <a:spcPts val="520"/>
              </a:spcBef>
              <a:buAutoNum type="arabicPeriod"/>
              <a:tabLst>
                <a:tab pos="304165" algn="l"/>
                <a:tab pos="304800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board.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165" marR="67945" indent="-228600">
              <a:lnSpc>
                <a:spcPct val="116700"/>
              </a:lnSpc>
              <a:spcBef>
                <a:spcPts val="280"/>
              </a:spcBef>
              <a:buAutoNum type="arabicPeriod"/>
              <a:tabLst>
                <a:tab pos="304165" algn="l"/>
                <a:tab pos="304800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1000" spc="25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well?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share?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165" marR="145415" indent="-228600">
              <a:lnSpc>
                <a:spcPct val="116700"/>
              </a:lnSpc>
              <a:spcBef>
                <a:spcPts val="285"/>
              </a:spcBef>
              <a:buAutoNum type="arabicPeriod"/>
              <a:tabLst>
                <a:tab pos="304165" algn="l"/>
                <a:tab pos="304800" algn="l"/>
              </a:tabLst>
            </a:pP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workspaces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45CC7E0-9184-55EB-DC9C-5F4761A0DF75}"/>
              </a:ext>
            </a:extLst>
          </p:cNvPr>
          <p:cNvSpPr txBox="1"/>
          <p:nvPr/>
        </p:nvSpPr>
        <p:spPr>
          <a:xfrm>
            <a:off x="4854937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A30A8FE-3AA7-509D-7347-1FDC30781865}"/>
              </a:ext>
            </a:extLst>
          </p:cNvPr>
          <p:cNvSpPr txBox="1"/>
          <p:nvPr/>
        </p:nvSpPr>
        <p:spPr>
          <a:xfrm>
            <a:off x="7162487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D73457-ED54-34AB-7DE3-26FA10E4C8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94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ject 7">
            <a:extLst>
              <a:ext uri="{FF2B5EF4-FFF2-40B4-BE49-F238E27FC236}">
                <a16:creationId xmlns:a16="http://schemas.microsoft.com/office/drawing/2014/main" id="{478B4784-8FA4-5EB4-9081-9EA8D50999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892" y="12"/>
            <a:ext cx="2962345" cy="6857988"/>
          </a:xfrm>
          <a:prstGeom prst="rect">
            <a:avLst/>
          </a:prstGeom>
        </p:spPr>
      </p:pic>
      <p:sp>
        <p:nvSpPr>
          <p:cNvPr id="115" name="object 8">
            <a:extLst>
              <a:ext uri="{FF2B5EF4-FFF2-40B4-BE49-F238E27FC236}">
                <a16:creationId xmlns:a16="http://schemas.microsoft.com/office/drawing/2014/main" id="{A310DFB0-16E3-D3E8-393E-1C9E772F96A5}"/>
              </a:ext>
            </a:extLst>
          </p:cNvPr>
          <p:cNvSpPr/>
          <p:nvPr/>
        </p:nvSpPr>
        <p:spPr>
          <a:xfrm>
            <a:off x="3238290" y="666288"/>
            <a:ext cx="1768050" cy="454812"/>
          </a:xfrm>
          <a:custGeom>
            <a:avLst/>
            <a:gdLst/>
            <a:ahLst/>
            <a:cxnLst/>
            <a:rect l="l" t="t" r="r" b="b"/>
            <a:pathLst>
              <a:path w="2205354" h="491490">
                <a:moveTo>
                  <a:pt x="2061006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2061006" y="491299"/>
                </a:lnTo>
                <a:lnTo>
                  <a:pt x="2106520" y="483957"/>
                </a:lnTo>
                <a:lnTo>
                  <a:pt x="2146048" y="463513"/>
                </a:lnTo>
                <a:lnTo>
                  <a:pt x="2177217" y="432339"/>
                </a:lnTo>
                <a:lnTo>
                  <a:pt x="2197658" y="392809"/>
                </a:lnTo>
                <a:lnTo>
                  <a:pt x="2204999" y="347294"/>
                </a:lnTo>
                <a:lnTo>
                  <a:pt x="2204999" y="143992"/>
                </a:lnTo>
                <a:lnTo>
                  <a:pt x="2197658" y="98478"/>
                </a:lnTo>
                <a:lnTo>
                  <a:pt x="2177217" y="58951"/>
                </a:lnTo>
                <a:lnTo>
                  <a:pt x="2146048" y="27781"/>
                </a:lnTo>
                <a:lnTo>
                  <a:pt x="2106520" y="7340"/>
                </a:lnTo>
                <a:lnTo>
                  <a:pt x="2061006" y="0"/>
                </a:lnTo>
                <a:close/>
              </a:path>
            </a:pathLst>
          </a:custGeom>
          <a:solidFill>
            <a:srgbClr val="DCF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678572"/>
            <a:ext cx="7015954" cy="380960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4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24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lang="en-AU" sz="2400" dirty="0">
                <a:solidFill>
                  <a:srgbClr val="104954"/>
                </a:solidFill>
                <a:latin typeface="Georgia" panose="02040502050405020303" pitchFamily="18" charset="0"/>
              </a:rPr>
              <a:t>Start Strong</a:t>
            </a:r>
            <a:endParaRPr sz="24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1BD5950-11EB-25C7-E456-3F6C6A9478EF}"/>
              </a:ext>
            </a:extLst>
          </p:cNvPr>
          <p:cNvSpPr txBox="1"/>
          <p:nvPr/>
        </p:nvSpPr>
        <p:spPr>
          <a:xfrm>
            <a:off x="10264108" y="6390263"/>
            <a:ext cx="628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14954"/>
                </a:solidFill>
                <a:latin typeface="Obelisc-Medium"/>
                <a:cs typeface="Obelisc-Medium"/>
              </a:rPr>
              <a:t>1</a:t>
            </a:r>
            <a:endParaRPr sz="700">
              <a:latin typeface="Obelisc-Medium"/>
              <a:cs typeface="Obelisc-Medium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85A800A-021C-A8EB-4E3E-59208E0A8BED}"/>
              </a:ext>
            </a:extLst>
          </p:cNvPr>
          <p:cNvSpPr txBox="1"/>
          <p:nvPr/>
        </p:nvSpPr>
        <p:spPr>
          <a:xfrm>
            <a:off x="10314145" y="6396029"/>
            <a:ext cx="46990" cy="1174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114954"/>
                </a:solidFill>
                <a:latin typeface="Obelisc-Medium"/>
                <a:cs typeface="Obelisc-Medium"/>
              </a:rPr>
              <a:t>3</a:t>
            </a:r>
            <a:endParaRPr sz="700">
              <a:latin typeface="Obelisc-Medium"/>
              <a:cs typeface="Obelisc-Medium"/>
            </a:endParaRPr>
          </a:p>
        </p:txBody>
      </p:sp>
      <p:grpSp>
        <p:nvGrpSpPr>
          <p:cNvPr id="4" name="object 9">
            <a:extLst>
              <a:ext uri="{FF2B5EF4-FFF2-40B4-BE49-F238E27FC236}">
                <a16:creationId xmlns:a16="http://schemas.microsoft.com/office/drawing/2014/main" id="{97E5BF21-F820-77C2-6844-8AE7020974C5}"/>
              </a:ext>
            </a:extLst>
          </p:cNvPr>
          <p:cNvGrpSpPr/>
          <p:nvPr/>
        </p:nvGrpSpPr>
        <p:grpSpPr>
          <a:xfrm>
            <a:off x="8385789" y="5673033"/>
            <a:ext cx="2051050" cy="909955"/>
            <a:chOff x="7223993" y="6070075"/>
            <a:chExt cx="2051050" cy="909955"/>
          </a:xfrm>
        </p:grpSpPr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DE536136-2BE4-48D4-FCEC-65CBBFD69370}"/>
                </a:ext>
              </a:extLst>
            </p:cNvPr>
            <p:cNvSpPr/>
            <p:nvPr/>
          </p:nvSpPr>
          <p:spPr>
            <a:xfrm>
              <a:off x="9132354" y="6798360"/>
              <a:ext cx="142240" cy="175895"/>
            </a:xfrm>
            <a:custGeom>
              <a:avLst/>
              <a:gdLst/>
              <a:ahLst/>
              <a:cxnLst/>
              <a:rect l="l" t="t" r="r" b="b"/>
              <a:pathLst>
                <a:path w="142240" h="175895">
                  <a:moveTo>
                    <a:pt x="142100" y="0"/>
                  </a:moveTo>
                  <a:lnTo>
                    <a:pt x="0" y="0"/>
                  </a:lnTo>
                  <a:lnTo>
                    <a:pt x="0" y="175272"/>
                  </a:lnTo>
                  <a:lnTo>
                    <a:pt x="142100" y="175272"/>
                  </a:lnTo>
                  <a:lnTo>
                    <a:pt x="142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55341CDE-8417-0A9E-B576-D0EB6DDFCE29}"/>
                </a:ext>
              </a:extLst>
            </p:cNvPr>
            <p:cNvSpPr/>
            <p:nvPr/>
          </p:nvSpPr>
          <p:spPr>
            <a:xfrm>
              <a:off x="7223993" y="6070075"/>
              <a:ext cx="1956435" cy="909955"/>
            </a:xfrm>
            <a:custGeom>
              <a:avLst/>
              <a:gdLst/>
              <a:ahLst/>
              <a:cxnLst/>
              <a:rect l="l" t="t" r="r" b="b"/>
              <a:pathLst>
                <a:path w="1956434" h="909954">
                  <a:moveTo>
                    <a:pt x="1854009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807897"/>
                  </a:lnTo>
                  <a:lnTo>
                    <a:pt x="8016" y="847603"/>
                  </a:lnTo>
                  <a:lnTo>
                    <a:pt x="29876" y="880027"/>
                  </a:lnTo>
                  <a:lnTo>
                    <a:pt x="62300" y="901888"/>
                  </a:lnTo>
                  <a:lnTo>
                    <a:pt x="102006" y="909904"/>
                  </a:lnTo>
                  <a:lnTo>
                    <a:pt x="1854009" y="909904"/>
                  </a:lnTo>
                  <a:lnTo>
                    <a:pt x="1893707" y="901888"/>
                  </a:lnTo>
                  <a:lnTo>
                    <a:pt x="1926128" y="880027"/>
                  </a:lnTo>
                  <a:lnTo>
                    <a:pt x="1947987" y="847603"/>
                  </a:lnTo>
                  <a:lnTo>
                    <a:pt x="1956003" y="807897"/>
                  </a:lnTo>
                  <a:lnTo>
                    <a:pt x="1956003" y="101993"/>
                  </a:lnTo>
                  <a:lnTo>
                    <a:pt x="1947987" y="62295"/>
                  </a:lnTo>
                  <a:lnTo>
                    <a:pt x="1926128" y="29875"/>
                  </a:lnTo>
                  <a:lnTo>
                    <a:pt x="1893707" y="8015"/>
                  </a:lnTo>
                  <a:lnTo>
                    <a:pt x="1854009" y="0"/>
                  </a:lnTo>
                  <a:close/>
                </a:path>
              </a:pathLst>
            </a:custGeom>
            <a:solidFill>
              <a:srgbClr val="FB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48">
            <a:extLst>
              <a:ext uri="{FF2B5EF4-FFF2-40B4-BE49-F238E27FC236}">
                <a16:creationId xmlns:a16="http://schemas.microsoft.com/office/drawing/2014/main" id="{284A2C4E-F81C-B788-0F23-B9AE98D1AE19}"/>
              </a:ext>
            </a:extLst>
          </p:cNvPr>
          <p:cNvSpPr/>
          <p:nvPr/>
        </p:nvSpPr>
        <p:spPr>
          <a:xfrm>
            <a:off x="8385789" y="1215173"/>
            <a:ext cx="1956435" cy="730250"/>
          </a:xfrm>
          <a:custGeom>
            <a:avLst/>
            <a:gdLst/>
            <a:ahLst/>
            <a:cxnLst/>
            <a:rect l="l" t="t" r="r" b="b"/>
            <a:pathLst>
              <a:path w="1956434" h="730250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627900"/>
                </a:lnTo>
                <a:lnTo>
                  <a:pt x="8016" y="667604"/>
                </a:lnTo>
                <a:lnTo>
                  <a:pt x="29876" y="700024"/>
                </a:lnTo>
                <a:lnTo>
                  <a:pt x="62300" y="721880"/>
                </a:lnTo>
                <a:lnTo>
                  <a:pt x="102006" y="729894"/>
                </a:lnTo>
                <a:lnTo>
                  <a:pt x="1854009" y="729894"/>
                </a:lnTo>
                <a:lnTo>
                  <a:pt x="1893707" y="721880"/>
                </a:lnTo>
                <a:lnTo>
                  <a:pt x="1926128" y="700024"/>
                </a:lnTo>
                <a:lnTo>
                  <a:pt x="1947987" y="667604"/>
                </a:lnTo>
                <a:lnTo>
                  <a:pt x="1956003" y="627900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49">
            <a:extLst>
              <a:ext uri="{FF2B5EF4-FFF2-40B4-BE49-F238E27FC236}">
                <a16:creationId xmlns:a16="http://schemas.microsoft.com/office/drawing/2014/main" id="{A26ABDA5-D206-6063-A020-5B8F9AFED117}"/>
              </a:ext>
            </a:extLst>
          </p:cNvPr>
          <p:cNvSpPr txBox="1"/>
          <p:nvPr/>
        </p:nvSpPr>
        <p:spPr>
          <a:xfrm>
            <a:off x="8481095" y="1292769"/>
            <a:ext cx="1740535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prioritize.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object 50">
            <a:extLst>
              <a:ext uri="{FF2B5EF4-FFF2-40B4-BE49-F238E27FC236}">
                <a16:creationId xmlns:a16="http://schemas.microsoft.com/office/drawing/2014/main" id="{7F2E091D-C5AE-C9DA-A77B-C8ED264F124E}"/>
              </a:ext>
            </a:extLst>
          </p:cNvPr>
          <p:cNvGrpSpPr/>
          <p:nvPr/>
        </p:nvGrpSpPr>
        <p:grpSpPr>
          <a:xfrm>
            <a:off x="10089627" y="1124275"/>
            <a:ext cx="328930" cy="328930"/>
            <a:chOff x="8927831" y="1521317"/>
            <a:chExt cx="328930" cy="328930"/>
          </a:xfrm>
        </p:grpSpPr>
        <p:sp>
          <p:nvSpPr>
            <p:cNvPr id="88" name="object 51">
              <a:extLst>
                <a:ext uri="{FF2B5EF4-FFF2-40B4-BE49-F238E27FC236}">
                  <a16:creationId xmlns:a16="http://schemas.microsoft.com/office/drawing/2014/main" id="{41CAB236-7532-017F-F702-7E6301A144D4}"/>
                </a:ext>
              </a:extLst>
            </p:cNvPr>
            <p:cNvSpPr/>
            <p:nvPr/>
          </p:nvSpPr>
          <p:spPr>
            <a:xfrm>
              <a:off x="8937356" y="15308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52">
              <a:extLst>
                <a:ext uri="{FF2B5EF4-FFF2-40B4-BE49-F238E27FC236}">
                  <a16:creationId xmlns:a16="http://schemas.microsoft.com/office/drawing/2014/main" id="{0621D47A-9171-056C-2E45-E0D812461D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1570278"/>
              <a:ext cx="211827" cy="230514"/>
            </a:xfrm>
            <a:prstGeom prst="rect">
              <a:avLst/>
            </a:prstGeom>
          </p:spPr>
        </p:pic>
        <p:sp>
          <p:nvSpPr>
            <p:cNvPr id="90" name="object 53">
              <a:extLst>
                <a:ext uri="{FF2B5EF4-FFF2-40B4-BE49-F238E27FC236}">
                  <a16:creationId xmlns:a16="http://schemas.microsoft.com/office/drawing/2014/main" id="{27051B68-5536-3753-B144-E1C25B744179}"/>
                </a:ext>
              </a:extLst>
            </p:cNvPr>
            <p:cNvSpPr/>
            <p:nvPr/>
          </p:nvSpPr>
          <p:spPr>
            <a:xfrm>
              <a:off x="8937356" y="15308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54">
            <a:extLst>
              <a:ext uri="{FF2B5EF4-FFF2-40B4-BE49-F238E27FC236}">
                <a16:creationId xmlns:a16="http://schemas.microsoft.com/office/drawing/2014/main" id="{2FC95CF2-BE65-2364-63F7-44D54CD3FCB1}"/>
              </a:ext>
            </a:extLst>
          </p:cNvPr>
          <p:cNvSpPr/>
          <p:nvPr/>
        </p:nvSpPr>
        <p:spPr>
          <a:xfrm>
            <a:off x="8385789" y="2197331"/>
            <a:ext cx="1956435" cy="730250"/>
          </a:xfrm>
          <a:custGeom>
            <a:avLst/>
            <a:gdLst/>
            <a:ahLst/>
            <a:cxnLst/>
            <a:rect l="l" t="t" r="r" b="b"/>
            <a:pathLst>
              <a:path w="1956434" h="730250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627900"/>
                </a:lnTo>
                <a:lnTo>
                  <a:pt x="8016" y="667604"/>
                </a:lnTo>
                <a:lnTo>
                  <a:pt x="29876" y="700024"/>
                </a:lnTo>
                <a:lnTo>
                  <a:pt x="62300" y="721880"/>
                </a:lnTo>
                <a:lnTo>
                  <a:pt x="102006" y="729894"/>
                </a:lnTo>
                <a:lnTo>
                  <a:pt x="1854009" y="729894"/>
                </a:lnTo>
                <a:lnTo>
                  <a:pt x="1893707" y="721880"/>
                </a:lnTo>
                <a:lnTo>
                  <a:pt x="1926128" y="700024"/>
                </a:lnTo>
                <a:lnTo>
                  <a:pt x="1947987" y="667604"/>
                </a:lnTo>
                <a:lnTo>
                  <a:pt x="1956003" y="627900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55">
            <a:extLst>
              <a:ext uri="{FF2B5EF4-FFF2-40B4-BE49-F238E27FC236}">
                <a16:creationId xmlns:a16="http://schemas.microsoft.com/office/drawing/2014/main" id="{3E0CC4BE-50C7-2C75-D91F-A8117D9B5BEA}"/>
              </a:ext>
            </a:extLst>
          </p:cNvPr>
          <p:cNvSpPr txBox="1"/>
          <p:nvPr/>
        </p:nvSpPr>
        <p:spPr>
          <a:xfrm>
            <a:off x="8481095" y="2274926"/>
            <a:ext cx="1574800" cy="5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object 56">
            <a:extLst>
              <a:ext uri="{FF2B5EF4-FFF2-40B4-BE49-F238E27FC236}">
                <a16:creationId xmlns:a16="http://schemas.microsoft.com/office/drawing/2014/main" id="{12DED9C3-8075-F18A-EACC-D4509965F19A}"/>
              </a:ext>
            </a:extLst>
          </p:cNvPr>
          <p:cNvGrpSpPr/>
          <p:nvPr/>
        </p:nvGrpSpPr>
        <p:grpSpPr>
          <a:xfrm>
            <a:off x="10089627" y="2106434"/>
            <a:ext cx="328930" cy="328930"/>
            <a:chOff x="8927831" y="2503476"/>
            <a:chExt cx="328930" cy="328930"/>
          </a:xfrm>
        </p:grpSpPr>
        <p:sp>
          <p:nvSpPr>
            <p:cNvPr id="94" name="object 57">
              <a:extLst>
                <a:ext uri="{FF2B5EF4-FFF2-40B4-BE49-F238E27FC236}">
                  <a16:creationId xmlns:a16="http://schemas.microsoft.com/office/drawing/2014/main" id="{7E329039-40E9-549F-1561-45E246A5A785}"/>
                </a:ext>
              </a:extLst>
            </p:cNvPr>
            <p:cNvSpPr/>
            <p:nvPr/>
          </p:nvSpPr>
          <p:spPr>
            <a:xfrm>
              <a:off x="8937356" y="251300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58">
              <a:extLst>
                <a:ext uri="{FF2B5EF4-FFF2-40B4-BE49-F238E27FC236}">
                  <a16:creationId xmlns:a16="http://schemas.microsoft.com/office/drawing/2014/main" id="{FFDEFBE7-DD38-317C-F7FF-D3AA226AAE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2552433"/>
              <a:ext cx="211827" cy="230517"/>
            </a:xfrm>
            <a:prstGeom prst="rect">
              <a:avLst/>
            </a:prstGeom>
          </p:spPr>
        </p:pic>
        <p:sp>
          <p:nvSpPr>
            <p:cNvPr id="96" name="object 59">
              <a:extLst>
                <a:ext uri="{FF2B5EF4-FFF2-40B4-BE49-F238E27FC236}">
                  <a16:creationId xmlns:a16="http://schemas.microsoft.com/office/drawing/2014/main" id="{7C367D2F-BC89-7267-7ED4-A2E7E90925FE}"/>
                </a:ext>
              </a:extLst>
            </p:cNvPr>
            <p:cNvSpPr/>
            <p:nvPr/>
          </p:nvSpPr>
          <p:spPr>
            <a:xfrm>
              <a:off x="8937356" y="251300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60">
            <a:extLst>
              <a:ext uri="{FF2B5EF4-FFF2-40B4-BE49-F238E27FC236}">
                <a16:creationId xmlns:a16="http://schemas.microsoft.com/office/drawing/2014/main" id="{542FB0AD-67E3-7D3C-236C-5DFE2E62A4FB}"/>
              </a:ext>
            </a:extLst>
          </p:cNvPr>
          <p:cNvSpPr/>
          <p:nvPr/>
        </p:nvSpPr>
        <p:spPr>
          <a:xfrm>
            <a:off x="8385789" y="3286533"/>
            <a:ext cx="1956435" cy="909955"/>
          </a:xfrm>
          <a:custGeom>
            <a:avLst/>
            <a:gdLst/>
            <a:ahLst/>
            <a:cxnLst/>
            <a:rect l="l" t="t" r="r" b="b"/>
            <a:pathLst>
              <a:path w="1956434" h="909954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807897"/>
                </a:lnTo>
                <a:lnTo>
                  <a:pt x="8016" y="847603"/>
                </a:lnTo>
                <a:lnTo>
                  <a:pt x="29876" y="880027"/>
                </a:lnTo>
                <a:lnTo>
                  <a:pt x="62300" y="901888"/>
                </a:lnTo>
                <a:lnTo>
                  <a:pt x="102006" y="909904"/>
                </a:lnTo>
                <a:lnTo>
                  <a:pt x="1854009" y="909904"/>
                </a:lnTo>
                <a:lnTo>
                  <a:pt x="1893707" y="901888"/>
                </a:lnTo>
                <a:lnTo>
                  <a:pt x="1926128" y="880027"/>
                </a:lnTo>
                <a:lnTo>
                  <a:pt x="1947987" y="847603"/>
                </a:lnTo>
                <a:lnTo>
                  <a:pt x="1956003" y="807897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61">
            <a:extLst>
              <a:ext uri="{FF2B5EF4-FFF2-40B4-BE49-F238E27FC236}">
                <a16:creationId xmlns:a16="http://schemas.microsoft.com/office/drawing/2014/main" id="{B06B79B0-6F9C-A9CE-D38A-3524CE0DC14D}"/>
              </a:ext>
            </a:extLst>
          </p:cNvPr>
          <p:cNvSpPr txBox="1"/>
          <p:nvPr/>
        </p:nvSpPr>
        <p:spPr>
          <a:xfrm>
            <a:off x="8481095" y="3364128"/>
            <a:ext cx="169862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change?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object 62">
            <a:extLst>
              <a:ext uri="{FF2B5EF4-FFF2-40B4-BE49-F238E27FC236}">
                <a16:creationId xmlns:a16="http://schemas.microsoft.com/office/drawing/2014/main" id="{2CD1E13F-F36B-186A-CA24-E64971BCBA1D}"/>
              </a:ext>
            </a:extLst>
          </p:cNvPr>
          <p:cNvGrpSpPr/>
          <p:nvPr/>
        </p:nvGrpSpPr>
        <p:grpSpPr>
          <a:xfrm>
            <a:off x="10089627" y="3195635"/>
            <a:ext cx="328930" cy="328930"/>
            <a:chOff x="8927831" y="3592677"/>
            <a:chExt cx="328930" cy="328930"/>
          </a:xfrm>
        </p:grpSpPr>
        <p:sp>
          <p:nvSpPr>
            <p:cNvPr id="100" name="object 63">
              <a:extLst>
                <a:ext uri="{FF2B5EF4-FFF2-40B4-BE49-F238E27FC236}">
                  <a16:creationId xmlns:a16="http://schemas.microsoft.com/office/drawing/2014/main" id="{E6089E10-6615-DC1E-7CE7-82F1A5BCBF91}"/>
                </a:ext>
              </a:extLst>
            </p:cNvPr>
            <p:cNvSpPr/>
            <p:nvPr/>
          </p:nvSpPr>
          <p:spPr>
            <a:xfrm>
              <a:off x="8937356" y="360220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64">
              <a:extLst>
                <a:ext uri="{FF2B5EF4-FFF2-40B4-BE49-F238E27FC236}">
                  <a16:creationId xmlns:a16="http://schemas.microsoft.com/office/drawing/2014/main" id="{6F3C48ED-53B9-B5E3-336F-174037C985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3641636"/>
              <a:ext cx="211827" cy="230517"/>
            </a:xfrm>
            <a:prstGeom prst="rect">
              <a:avLst/>
            </a:prstGeom>
          </p:spPr>
        </p:pic>
        <p:sp>
          <p:nvSpPr>
            <p:cNvPr id="102" name="object 65">
              <a:extLst>
                <a:ext uri="{FF2B5EF4-FFF2-40B4-BE49-F238E27FC236}">
                  <a16:creationId xmlns:a16="http://schemas.microsoft.com/office/drawing/2014/main" id="{E5C2A68D-1771-5127-1F2F-30395A5E9C6F}"/>
                </a:ext>
              </a:extLst>
            </p:cNvPr>
            <p:cNvSpPr/>
            <p:nvPr/>
          </p:nvSpPr>
          <p:spPr>
            <a:xfrm>
              <a:off x="8937356" y="360220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66">
            <a:extLst>
              <a:ext uri="{FF2B5EF4-FFF2-40B4-BE49-F238E27FC236}">
                <a16:creationId xmlns:a16="http://schemas.microsoft.com/office/drawing/2014/main" id="{D2018C02-CB5D-5EE0-1E6D-AD439EF97FC3}"/>
              </a:ext>
            </a:extLst>
          </p:cNvPr>
          <p:cNvSpPr/>
          <p:nvPr/>
        </p:nvSpPr>
        <p:spPr>
          <a:xfrm>
            <a:off x="8385789" y="4488157"/>
            <a:ext cx="1956435" cy="909955"/>
          </a:xfrm>
          <a:custGeom>
            <a:avLst/>
            <a:gdLst/>
            <a:ahLst/>
            <a:cxnLst/>
            <a:rect l="l" t="t" r="r" b="b"/>
            <a:pathLst>
              <a:path w="1956434" h="909954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807897"/>
                </a:lnTo>
                <a:lnTo>
                  <a:pt x="8016" y="847603"/>
                </a:lnTo>
                <a:lnTo>
                  <a:pt x="29876" y="880027"/>
                </a:lnTo>
                <a:lnTo>
                  <a:pt x="62300" y="901888"/>
                </a:lnTo>
                <a:lnTo>
                  <a:pt x="102006" y="909904"/>
                </a:lnTo>
                <a:lnTo>
                  <a:pt x="1854009" y="909904"/>
                </a:lnTo>
                <a:lnTo>
                  <a:pt x="1893707" y="901888"/>
                </a:lnTo>
                <a:lnTo>
                  <a:pt x="1926128" y="880027"/>
                </a:lnTo>
                <a:lnTo>
                  <a:pt x="1947987" y="847603"/>
                </a:lnTo>
                <a:lnTo>
                  <a:pt x="1956003" y="807897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67">
            <a:extLst>
              <a:ext uri="{FF2B5EF4-FFF2-40B4-BE49-F238E27FC236}">
                <a16:creationId xmlns:a16="http://schemas.microsoft.com/office/drawing/2014/main" id="{C7A400A7-081A-9560-D346-665D14022C7B}"/>
              </a:ext>
            </a:extLst>
          </p:cNvPr>
          <p:cNvSpPr txBox="1"/>
          <p:nvPr/>
        </p:nvSpPr>
        <p:spPr>
          <a:xfrm>
            <a:off x="8481095" y="4565753"/>
            <a:ext cx="176212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step?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object 68">
            <a:extLst>
              <a:ext uri="{FF2B5EF4-FFF2-40B4-BE49-F238E27FC236}">
                <a16:creationId xmlns:a16="http://schemas.microsoft.com/office/drawing/2014/main" id="{59A1E099-A175-58A8-29A1-E7A14825CC3E}"/>
              </a:ext>
            </a:extLst>
          </p:cNvPr>
          <p:cNvGrpSpPr/>
          <p:nvPr/>
        </p:nvGrpSpPr>
        <p:grpSpPr>
          <a:xfrm>
            <a:off x="10089627" y="4354966"/>
            <a:ext cx="328930" cy="328930"/>
            <a:chOff x="8927831" y="4752008"/>
            <a:chExt cx="328930" cy="328930"/>
          </a:xfrm>
        </p:grpSpPr>
        <p:sp>
          <p:nvSpPr>
            <p:cNvPr id="106" name="object 69">
              <a:extLst>
                <a:ext uri="{FF2B5EF4-FFF2-40B4-BE49-F238E27FC236}">
                  <a16:creationId xmlns:a16="http://schemas.microsoft.com/office/drawing/2014/main" id="{DF5A95E7-08EB-D2B2-EF63-59A9B9640841}"/>
                </a:ext>
              </a:extLst>
            </p:cNvPr>
            <p:cNvSpPr/>
            <p:nvPr/>
          </p:nvSpPr>
          <p:spPr>
            <a:xfrm>
              <a:off x="8937356" y="47615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70">
              <a:extLst>
                <a:ext uri="{FF2B5EF4-FFF2-40B4-BE49-F238E27FC236}">
                  <a16:creationId xmlns:a16="http://schemas.microsoft.com/office/drawing/2014/main" id="{2BB25E34-CF0A-6A8D-E6ED-6DB3D912C9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4800968"/>
              <a:ext cx="211827" cy="230515"/>
            </a:xfrm>
            <a:prstGeom prst="rect">
              <a:avLst/>
            </a:prstGeom>
          </p:spPr>
        </p:pic>
        <p:sp>
          <p:nvSpPr>
            <p:cNvPr id="108" name="object 71">
              <a:extLst>
                <a:ext uri="{FF2B5EF4-FFF2-40B4-BE49-F238E27FC236}">
                  <a16:creationId xmlns:a16="http://schemas.microsoft.com/office/drawing/2014/main" id="{C06F5BB6-2A04-C85F-0FA9-A228171A4F5A}"/>
                </a:ext>
              </a:extLst>
            </p:cNvPr>
            <p:cNvSpPr/>
            <p:nvPr/>
          </p:nvSpPr>
          <p:spPr>
            <a:xfrm>
              <a:off x="8937356" y="47615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72">
            <a:extLst>
              <a:ext uri="{FF2B5EF4-FFF2-40B4-BE49-F238E27FC236}">
                <a16:creationId xmlns:a16="http://schemas.microsoft.com/office/drawing/2014/main" id="{1D943B3B-AFDE-409E-6EF5-833974C68F56}"/>
              </a:ext>
            </a:extLst>
          </p:cNvPr>
          <p:cNvSpPr txBox="1"/>
          <p:nvPr/>
        </p:nvSpPr>
        <p:spPr>
          <a:xfrm>
            <a:off x="8481095" y="5750629"/>
            <a:ext cx="1688464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consistent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vision,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about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object 73">
            <a:extLst>
              <a:ext uri="{FF2B5EF4-FFF2-40B4-BE49-F238E27FC236}">
                <a16:creationId xmlns:a16="http://schemas.microsoft.com/office/drawing/2014/main" id="{A726B92D-89F1-93D6-20A9-ECC527D12A07}"/>
              </a:ext>
            </a:extLst>
          </p:cNvPr>
          <p:cNvGrpSpPr/>
          <p:nvPr/>
        </p:nvGrpSpPr>
        <p:grpSpPr>
          <a:xfrm>
            <a:off x="10089627" y="5539842"/>
            <a:ext cx="328930" cy="328930"/>
            <a:chOff x="8927831" y="5936884"/>
            <a:chExt cx="328930" cy="328930"/>
          </a:xfrm>
        </p:grpSpPr>
        <p:sp>
          <p:nvSpPr>
            <p:cNvPr id="111" name="object 74">
              <a:extLst>
                <a:ext uri="{FF2B5EF4-FFF2-40B4-BE49-F238E27FC236}">
                  <a16:creationId xmlns:a16="http://schemas.microsoft.com/office/drawing/2014/main" id="{D9C414C6-5204-6DF5-C419-94258AE3B07A}"/>
                </a:ext>
              </a:extLst>
            </p:cNvPr>
            <p:cNvSpPr/>
            <p:nvPr/>
          </p:nvSpPr>
          <p:spPr>
            <a:xfrm>
              <a:off x="8937356" y="594640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75">
              <a:extLst>
                <a:ext uri="{FF2B5EF4-FFF2-40B4-BE49-F238E27FC236}">
                  <a16:creationId xmlns:a16="http://schemas.microsoft.com/office/drawing/2014/main" id="{F8918E77-A404-2487-CB64-077C579349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5985840"/>
              <a:ext cx="211827" cy="230517"/>
            </a:xfrm>
            <a:prstGeom prst="rect">
              <a:avLst/>
            </a:prstGeom>
          </p:spPr>
        </p:pic>
        <p:sp>
          <p:nvSpPr>
            <p:cNvPr id="113" name="object 76">
              <a:extLst>
                <a:ext uri="{FF2B5EF4-FFF2-40B4-BE49-F238E27FC236}">
                  <a16:creationId xmlns:a16="http://schemas.microsoft.com/office/drawing/2014/main" id="{BEE45A52-0E2F-3933-B5E7-CE9C8D24390C}"/>
                </a:ext>
              </a:extLst>
            </p:cNvPr>
            <p:cNvSpPr/>
            <p:nvPr/>
          </p:nvSpPr>
          <p:spPr>
            <a:xfrm>
              <a:off x="8937356" y="594640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DF7685-BE55-9A10-EAC0-27788A3DA74D}"/>
              </a:ext>
            </a:extLst>
          </p:cNvPr>
          <p:cNvSpPr/>
          <p:nvPr/>
        </p:nvSpPr>
        <p:spPr>
          <a:xfrm>
            <a:off x="1587809" y="1292744"/>
            <a:ext cx="2005069" cy="606918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0ABFA0-0179-D76E-702F-F53A2B6F3872}"/>
              </a:ext>
            </a:extLst>
          </p:cNvPr>
          <p:cNvSpPr/>
          <p:nvPr/>
        </p:nvSpPr>
        <p:spPr>
          <a:xfrm>
            <a:off x="3592878" y="1292744"/>
            <a:ext cx="4494882" cy="606918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649FB-03B2-D507-F721-4D85524CD6AC}"/>
              </a:ext>
            </a:extLst>
          </p:cNvPr>
          <p:cNvSpPr txBox="1"/>
          <p:nvPr/>
        </p:nvSpPr>
        <p:spPr>
          <a:xfrm>
            <a:off x="1609087" y="1319039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1ED140-95A2-D313-07FB-5A46034633C5}"/>
              </a:ext>
            </a:extLst>
          </p:cNvPr>
          <p:cNvSpPr txBox="1"/>
          <p:nvPr/>
        </p:nvSpPr>
        <p:spPr>
          <a:xfrm>
            <a:off x="3614156" y="1349817"/>
            <a:ext cx="4331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860"/>
              </a:spcBef>
            </a:pP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en-AU" sz="8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culture of </a:t>
            </a: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 learning that helps individuals to </a:t>
            </a: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7E97E24-4639-DE44-9E80-2D70D5D7254D}"/>
              </a:ext>
            </a:extLst>
          </p:cNvPr>
          <p:cNvSpPr/>
          <p:nvPr/>
        </p:nvSpPr>
        <p:spPr>
          <a:xfrm>
            <a:off x="1580915" y="2017564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B71E52-DB88-1B84-A6FF-BB40D52AE287}"/>
              </a:ext>
            </a:extLst>
          </p:cNvPr>
          <p:cNvSpPr/>
          <p:nvPr/>
        </p:nvSpPr>
        <p:spPr>
          <a:xfrm>
            <a:off x="3585984" y="2017564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406F3D-9BED-3D05-FF94-FEA704B284C5}"/>
              </a:ext>
            </a:extLst>
          </p:cNvPr>
          <p:cNvSpPr txBox="1"/>
          <p:nvPr/>
        </p:nvSpPr>
        <p:spPr>
          <a:xfrm>
            <a:off x="1602193" y="2043860"/>
            <a:ext cx="18578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to tell people? </a:t>
            </a:r>
          </a:p>
          <a:p>
            <a:r>
              <a:rPr lang="en-US" sz="1000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this? Why now?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446096-D0E7-BD8F-79AF-AA5D829F2CF7}"/>
              </a:ext>
            </a:extLst>
          </p:cNvPr>
          <p:cNvSpPr txBox="1"/>
          <p:nvPr/>
        </p:nvSpPr>
        <p:spPr>
          <a:xfrm>
            <a:off x="3607262" y="2155391"/>
            <a:ext cx="444597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570">
              <a:lnSpc>
                <a:spcPct val="100000"/>
              </a:lnSpc>
            </a:pP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support: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144145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144145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</a:tabLst>
            </a:pP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Future-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– for change facing our company and for the opportunities in your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career.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indent="-144780">
              <a:lnSpc>
                <a:spcPct val="100000"/>
              </a:lnSpc>
              <a:spcBef>
                <a:spcPts val="290"/>
              </a:spcBef>
              <a:buChar char="•"/>
              <a:tabLst>
                <a:tab pos="24066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“Recipe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success”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campaign.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30287EB-DB4B-7DE4-C951-268A6CF76487}"/>
              </a:ext>
            </a:extLst>
          </p:cNvPr>
          <p:cNvSpPr/>
          <p:nvPr/>
        </p:nvSpPr>
        <p:spPr>
          <a:xfrm>
            <a:off x="1574471" y="3205349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01A663-E5E6-3863-F489-67AA0C630214}"/>
              </a:ext>
            </a:extLst>
          </p:cNvPr>
          <p:cNvSpPr/>
          <p:nvPr/>
        </p:nvSpPr>
        <p:spPr>
          <a:xfrm>
            <a:off x="3579540" y="3205349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3556F2B-B7DF-06B2-AD3F-D2C6D01785E0}"/>
              </a:ext>
            </a:extLst>
          </p:cNvPr>
          <p:cNvSpPr txBox="1"/>
          <p:nvPr/>
        </p:nvSpPr>
        <p:spPr>
          <a:xfrm>
            <a:off x="1595749" y="3231645"/>
            <a:ext cx="185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Who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needs</a:t>
            </a:r>
            <a:r>
              <a:rPr lang="en-AU" sz="1200" spc="-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to</a:t>
            </a:r>
            <a:r>
              <a:rPr lang="en-AU" sz="1200" spc="-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be 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involved?</a:t>
            </a:r>
            <a:endParaRPr lang="en-AU" sz="1200" dirty="0">
              <a:latin typeface="Obelisc-Medium"/>
              <a:cs typeface="Obelisc-Medium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C42BF0-0283-7414-4582-9A3A7C2924BF}"/>
              </a:ext>
            </a:extLst>
          </p:cNvPr>
          <p:cNvSpPr txBox="1"/>
          <p:nvPr/>
        </p:nvSpPr>
        <p:spPr>
          <a:xfrm>
            <a:off x="3600818" y="3309375"/>
            <a:ext cx="434500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965" indent="-144145">
              <a:lnSpc>
                <a:spcPct val="100000"/>
              </a:lnSpc>
              <a:spcBef>
                <a:spcPts val="750"/>
              </a:spcBef>
              <a:buChar char="•"/>
              <a:tabLst>
                <a:tab pos="228600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leaders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vision,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commitment,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 err="1"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why.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144145">
              <a:lnSpc>
                <a:spcPct val="100000"/>
              </a:lnSpc>
              <a:spcBef>
                <a:spcPts val="290"/>
              </a:spcBef>
              <a:buChar char="•"/>
              <a:tabLst>
                <a:tab pos="228600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– encouraging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involvement,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creating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space to share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  <a:r>
              <a:rPr lang="en-AU" sz="800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144145">
              <a:lnSpc>
                <a:spcPct val="100000"/>
              </a:lnSpc>
              <a:spcBef>
                <a:spcPts val="290"/>
              </a:spcBef>
              <a:buChar char="•"/>
              <a:tabLst>
                <a:tab pos="228600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– creating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goals and plans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future.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965" indent="-144145">
              <a:lnSpc>
                <a:spcPct val="100000"/>
              </a:lnSpc>
              <a:spcBef>
                <a:spcPts val="290"/>
              </a:spcBef>
              <a:buChar char="•"/>
              <a:tabLst>
                <a:tab pos="228600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comms/marketing</a:t>
            </a:r>
            <a:r>
              <a:rPr lang="en-AU"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AU"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to help</a:t>
            </a:r>
            <a:r>
              <a:rPr lang="en-AU"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AU"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launch</a:t>
            </a:r>
            <a:r>
              <a:rPr lang="en-AU"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messaging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1452547-BC6D-2B33-9395-CAF664357603}"/>
              </a:ext>
            </a:extLst>
          </p:cNvPr>
          <p:cNvSpPr/>
          <p:nvPr/>
        </p:nvSpPr>
        <p:spPr>
          <a:xfrm>
            <a:off x="1580915" y="4371775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5C6C067-D80A-7A48-2B9F-782F0F9A06AD}"/>
              </a:ext>
            </a:extLst>
          </p:cNvPr>
          <p:cNvSpPr/>
          <p:nvPr/>
        </p:nvSpPr>
        <p:spPr>
          <a:xfrm>
            <a:off x="3585984" y="4371775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B95EBB-3238-AE6D-A5AF-13D899412621}"/>
              </a:ext>
            </a:extLst>
          </p:cNvPr>
          <p:cNvSpPr txBox="1"/>
          <p:nvPr/>
        </p:nvSpPr>
        <p:spPr>
          <a:xfrm>
            <a:off x="1602193" y="4398071"/>
            <a:ext cx="222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What concrete first steps do we want people to take?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E4A646-CB39-7ACA-B3C7-E2A5E820BDF2}"/>
              </a:ext>
            </a:extLst>
          </p:cNvPr>
          <p:cNvSpPr txBox="1"/>
          <p:nvPr/>
        </p:nvSpPr>
        <p:spPr>
          <a:xfrm>
            <a:off x="3607262" y="4493636"/>
            <a:ext cx="433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Managers – encourage team involvement within the first week.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Individuals – sign up to the recipe for success challenge and take part in the first activity.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Senior leaders – demonstrate how they have completed the first recipe for success challenge.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8E18A-A336-580E-3A6C-5BBB71832D5A}"/>
              </a:ext>
            </a:extLst>
          </p:cNvPr>
          <p:cNvSpPr/>
          <p:nvPr/>
        </p:nvSpPr>
        <p:spPr>
          <a:xfrm>
            <a:off x="1574471" y="5592264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2EC25B-A771-BB03-46A1-DA317E164749}"/>
              </a:ext>
            </a:extLst>
          </p:cNvPr>
          <p:cNvSpPr/>
          <p:nvPr/>
        </p:nvSpPr>
        <p:spPr>
          <a:xfrm>
            <a:off x="3579540" y="5592264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BF87032-ABC1-C501-E4AB-4DAA6719C038}"/>
              </a:ext>
            </a:extLst>
          </p:cNvPr>
          <p:cNvSpPr txBox="1"/>
          <p:nvPr/>
        </p:nvSpPr>
        <p:spPr>
          <a:xfrm>
            <a:off x="1595749" y="5618560"/>
            <a:ext cx="153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9690">
              <a:lnSpc>
                <a:spcPct val="100000"/>
              </a:lnSpc>
              <a:spcBef>
                <a:spcPts val="505"/>
              </a:spcBef>
            </a:pP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What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are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we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communicating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and</a:t>
            </a:r>
            <a:r>
              <a:rPr lang="en-AU" sz="1200" spc="-1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how?</a:t>
            </a:r>
            <a:endParaRPr lang="en-AU" sz="1200" dirty="0">
              <a:latin typeface="Obelisc-Medium"/>
              <a:cs typeface="Obelisc-Medium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5AD3337-86B3-D97E-AA38-C21426428695}"/>
              </a:ext>
            </a:extLst>
          </p:cNvPr>
          <p:cNvSpPr txBox="1"/>
          <p:nvPr/>
        </p:nvSpPr>
        <p:spPr>
          <a:xfrm>
            <a:off x="3600818" y="5704056"/>
            <a:ext cx="450364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en-A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r>
              <a:rPr lang="en-AU" sz="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en-AU" sz="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b="1" spc="-10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44780">
              <a:lnSpc>
                <a:spcPct val="100000"/>
              </a:lnSpc>
              <a:spcBef>
                <a:spcPts val="290"/>
              </a:spcBef>
              <a:buChar char="•"/>
              <a:tabLst>
                <a:tab pos="229235" algn="l"/>
              </a:tabLst>
            </a:pP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including senior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endorsement.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44780">
              <a:lnSpc>
                <a:spcPct val="100000"/>
              </a:lnSpc>
              <a:spcBef>
                <a:spcPts val="290"/>
              </a:spcBef>
              <a:buChar char="•"/>
              <a:tabLst>
                <a:tab pos="22923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30-day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action.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144780">
              <a:lnSpc>
                <a:spcPct val="100000"/>
              </a:lnSpc>
              <a:spcBef>
                <a:spcPts val="290"/>
              </a:spcBef>
              <a:buChar char="•"/>
              <a:tabLst>
                <a:tab pos="22923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briefing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toolkit.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E5C82-C9FE-6EDC-F1F5-FF59E6DE6B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212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5">
            <a:extLst>
              <a:ext uri="{FF2B5EF4-FFF2-40B4-BE49-F238E27FC236}">
                <a16:creationId xmlns:a16="http://schemas.microsoft.com/office/drawing/2014/main" id="{DCB8F740-BA35-2D8A-671E-5E4A183D93B3}"/>
              </a:ext>
            </a:extLst>
          </p:cNvPr>
          <p:cNvGrpSpPr/>
          <p:nvPr/>
        </p:nvGrpSpPr>
        <p:grpSpPr>
          <a:xfrm>
            <a:off x="0" y="-1"/>
            <a:ext cx="12192000" cy="6858270"/>
            <a:chOff x="-1235710" y="702320"/>
            <a:chExt cx="12192000" cy="6858270"/>
          </a:xfrm>
        </p:grpSpPr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5B3AE85D-CAEC-4306-A9DA-FF60D77A045C}"/>
                </a:ext>
              </a:extLst>
            </p:cNvPr>
            <p:cNvPicPr/>
            <p:nvPr/>
          </p:nvPicPr>
          <p:blipFill rotWithShape="1">
            <a:blip r:embed="rId2" cstate="print"/>
            <a:srcRect t="9290"/>
            <a:stretch/>
          </p:blipFill>
          <p:spPr>
            <a:xfrm>
              <a:off x="4422000" y="702320"/>
              <a:ext cx="3265586" cy="6857683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87F517E-4311-DB25-3BC7-6985C6A91CC3}"/>
                </a:ext>
              </a:extLst>
            </p:cNvPr>
            <p:cNvSpPr/>
            <p:nvPr/>
          </p:nvSpPr>
          <p:spPr>
            <a:xfrm>
              <a:off x="-1235710" y="2880005"/>
              <a:ext cx="12192000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FBFF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C6190F0F-0E9E-82A5-ED03-F89073645C74}"/>
                </a:ext>
              </a:extLst>
            </p:cNvPr>
            <p:cNvSpPr/>
            <p:nvPr/>
          </p:nvSpPr>
          <p:spPr>
            <a:xfrm>
              <a:off x="1628152" y="2493949"/>
              <a:ext cx="6602730" cy="386080"/>
            </a:xfrm>
            <a:custGeom>
              <a:avLst/>
              <a:gdLst/>
              <a:ahLst/>
              <a:cxnLst/>
              <a:rect l="l" t="t" r="r" b="b"/>
              <a:pathLst>
                <a:path w="6602730" h="386080">
                  <a:moveTo>
                    <a:pt x="6602425" y="0"/>
                  </a:moveTo>
                  <a:lnTo>
                    <a:pt x="0" y="0"/>
                  </a:lnTo>
                  <a:lnTo>
                    <a:pt x="0" y="386054"/>
                  </a:lnTo>
                  <a:lnTo>
                    <a:pt x="6602425" y="386054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D4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E0A9A010-4001-7A4C-3E2D-15C1ED67F81E}"/>
                </a:ext>
              </a:extLst>
            </p:cNvPr>
            <p:cNvSpPr/>
            <p:nvPr/>
          </p:nvSpPr>
          <p:spPr>
            <a:xfrm>
              <a:off x="6049797" y="2880004"/>
              <a:ext cx="635" cy="2883535"/>
            </a:xfrm>
            <a:custGeom>
              <a:avLst/>
              <a:gdLst/>
              <a:ahLst/>
              <a:cxnLst/>
              <a:rect l="l" t="t" r="r" b="b"/>
              <a:pathLst>
                <a:path w="635" h="2883535">
                  <a:moveTo>
                    <a:pt x="12" y="0"/>
                  </a:moveTo>
                  <a:lnTo>
                    <a:pt x="0" y="28829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B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529A20B4-F695-B19D-50B7-5519FF855BE9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89B4772F-B0E7-5E4C-0B72-EE01B0FA11F4}"/>
                </a:ext>
              </a:extLst>
            </p:cNvPr>
            <p:cNvSpPr/>
            <p:nvPr/>
          </p:nvSpPr>
          <p:spPr>
            <a:xfrm>
              <a:off x="1628150" y="2500300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80">
                  <a:moveTo>
                    <a:pt x="0" y="37335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12B41639-3C8B-CC0D-A37D-4EA9282E73FB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3">
              <a:extLst>
                <a:ext uri="{FF2B5EF4-FFF2-40B4-BE49-F238E27FC236}">
                  <a16:creationId xmlns:a16="http://schemas.microsoft.com/office/drawing/2014/main" id="{040E69FF-50AB-2156-7FF5-B9B1B11CEE64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4">
              <a:extLst>
                <a:ext uri="{FF2B5EF4-FFF2-40B4-BE49-F238E27FC236}">
                  <a16:creationId xmlns:a16="http://schemas.microsoft.com/office/drawing/2014/main" id="{6C8EF611-FDC9-ED5A-12F6-4A3D183E633D}"/>
                </a:ext>
              </a:extLst>
            </p:cNvPr>
            <p:cNvSpPr/>
            <p:nvPr/>
          </p:nvSpPr>
          <p:spPr>
            <a:xfrm>
              <a:off x="8230578" y="2500300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80">
                  <a:moveTo>
                    <a:pt x="0" y="37335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5">
              <a:extLst>
                <a:ext uri="{FF2B5EF4-FFF2-40B4-BE49-F238E27FC236}">
                  <a16:creationId xmlns:a16="http://schemas.microsoft.com/office/drawing/2014/main" id="{662E4912-39C1-AF47-DB3B-3716AD702D2C}"/>
                </a:ext>
              </a:extLst>
            </p:cNvPr>
            <p:cNvSpPr/>
            <p:nvPr/>
          </p:nvSpPr>
          <p:spPr>
            <a:xfrm>
              <a:off x="8230578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79D46D1B-6835-244A-3472-C1C149CAB08D}"/>
                </a:ext>
              </a:extLst>
            </p:cNvPr>
            <p:cNvSpPr/>
            <p:nvPr/>
          </p:nvSpPr>
          <p:spPr>
            <a:xfrm>
              <a:off x="6049800" y="5762956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>
              <a:extLst>
                <a:ext uri="{FF2B5EF4-FFF2-40B4-BE49-F238E27FC236}">
                  <a16:creationId xmlns:a16="http://schemas.microsoft.com/office/drawing/2014/main" id="{4CFF7F71-60B4-FFA4-9AA2-347EB5AA9CCB}"/>
                </a:ext>
              </a:extLst>
            </p:cNvPr>
            <p:cNvSpPr/>
            <p:nvPr/>
          </p:nvSpPr>
          <p:spPr>
            <a:xfrm>
              <a:off x="6049800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8">
              <a:extLst>
                <a:ext uri="{FF2B5EF4-FFF2-40B4-BE49-F238E27FC236}">
                  <a16:creationId xmlns:a16="http://schemas.microsoft.com/office/drawing/2014/main" id="{E9118B3E-7E0E-E218-AB61-4247F1D2E6DA}"/>
                </a:ext>
              </a:extLst>
            </p:cNvPr>
            <p:cNvSpPr/>
            <p:nvPr/>
          </p:nvSpPr>
          <p:spPr>
            <a:xfrm>
              <a:off x="6049800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14BEEC14-CAAE-020B-80F8-6C7A28B9EFB7}"/>
                </a:ext>
              </a:extLst>
            </p:cNvPr>
            <p:cNvSpPr/>
            <p:nvPr/>
          </p:nvSpPr>
          <p:spPr>
            <a:xfrm>
              <a:off x="3781799" y="5762956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647D1C2D-23F5-B21A-03B3-CC4E9D7A8BEA}"/>
                </a:ext>
              </a:extLst>
            </p:cNvPr>
            <p:cNvSpPr/>
            <p:nvPr/>
          </p:nvSpPr>
          <p:spPr>
            <a:xfrm>
              <a:off x="3781799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7A22E2CC-2A96-2D94-9252-6D553523A860}"/>
                </a:ext>
              </a:extLst>
            </p:cNvPr>
            <p:cNvSpPr/>
            <p:nvPr/>
          </p:nvSpPr>
          <p:spPr>
            <a:xfrm>
              <a:off x="1628150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342A4C27-52B8-54EB-6A1B-831DD0D89462}"/>
                </a:ext>
              </a:extLst>
            </p:cNvPr>
            <p:cNvSpPr/>
            <p:nvPr/>
          </p:nvSpPr>
          <p:spPr>
            <a:xfrm>
              <a:off x="3781799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3">
              <a:extLst>
                <a:ext uri="{FF2B5EF4-FFF2-40B4-BE49-F238E27FC236}">
                  <a16:creationId xmlns:a16="http://schemas.microsoft.com/office/drawing/2014/main" id="{7CDE6411-A6E9-C865-CD47-B2D7CED2EB6C}"/>
                </a:ext>
              </a:extLst>
            </p:cNvPr>
            <p:cNvSpPr/>
            <p:nvPr/>
          </p:nvSpPr>
          <p:spPr>
            <a:xfrm>
              <a:off x="1621800" y="576295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4">
              <a:extLst>
                <a:ext uri="{FF2B5EF4-FFF2-40B4-BE49-F238E27FC236}">
                  <a16:creationId xmlns:a16="http://schemas.microsoft.com/office/drawing/2014/main" id="{6052700E-D49C-3BC4-50EF-89B6E2585E15}"/>
                </a:ext>
              </a:extLst>
            </p:cNvPr>
            <p:cNvSpPr/>
            <p:nvPr/>
          </p:nvSpPr>
          <p:spPr>
            <a:xfrm>
              <a:off x="1621800" y="2880005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5">
              <a:extLst>
                <a:ext uri="{FF2B5EF4-FFF2-40B4-BE49-F238E27FC236}">
                  <a16:creationId xmlns:a16="http://schemas.microsoft.com/office/drawing/2014/main" id="{21554F24-86EE-3128-C1B3-1EE0554E33F4}"/>
                </a:ext>
              </a:extLst>
            </p:cNvPr>
            <p:cNvSpPr/>
            <p:nvPr/>
          </p:nvSpPr>
          <p:spPr>
            <a:xfrm>
              <a:off x="1628150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CE4ED219-EDC2-4704-9105-321A13031502}"/>
                </a:ext>
              </a:extLst>
            </p:cNvPr>
            <p:cNvSpPr/>
            <p:nvPr/>
          </p:nvSpPr>
          <p:spPr>
            <a:xfrm>
              <a:off x="3781799" y="2880005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294895EB-FC2B-3DDB-8EF6-DBE88164166A}"/>
                </a:ext>
              </a:extLst>
            </p:cNvPr>
            <p:cNvSpPr/>
            <p:nvPr/>
          </p:nvSpPr>
          <p:spPr>
            <a:xfrm>
              <a:off x="6049800" y="2880005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id="{D6E8EB73-2560-A675-A6B9-CA6C9AEE5760}"/>
                </a:ext>
              </a:extLst>
            </p:cNvPr>
            <p:cNvSpPr/>
            <p:nvPr/>
          </p:nvSpPr>
          <p:spPr>
            <a:xfrm>
              <a:off x="8230578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id="{188DB31A-054A-1B22-D6A9-62465C67E53A}"/>
                </a:ext>
              </a:extLst>
            </p:cNvPr>
            <p:cNvSpPr/>
            <p:nvPr/>
          </p:nvSpPr>
          <p:spPr>
            <a:xfrm>
              <a:off x="1621800" y="325916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>
              <a:extLst>
                <a:ext uri="{FF2B5EF4-FFF2-40B4-BE49-F238E27FC236}">
                  <a16:creationId xmlns:a16="http://schemas.microsoft.com/office/drawing/2014/main" id="{36EC0620-9DCD-32B6-7392-90380D9038C1}"/>
                </a:ext>
              </a:extLst>
            </p:cNvPr>
            <p:cNvSpPr/>
            <p:nvPr/>
          </p:nvSpPr>
          <p:spPr>
            <a:xfrm>
              <a:off x="3781799" y="3259161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1">
              <a:extLst>
                <a:ext uri="{FF2B5EF4-FFF2-40B4-BE49-F238E27FC236}">
                  <a16:creationId xmlns:a16="http://schemas.microsoft.com/office/drawing/2014/main" id="{FE2184C0-88EC-E262-712E-1EDB25CFD715}"/>
                </a:ext>
              </a:extLst>
            </p:cNvPr>
            <p:cNvSpPr/>
            <p:nvPr/>
          </p:nvSpPr>
          <p:spPr>
            <a:xfrm>
              <a:off x="6049800" y="3259161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29">
            <a:extLst>
              <a:ext uri="{FF2B5EF4-FFF2-40B4-BE49-F238E27FC236}">
                <a16:creationId xmlns:a16="http://schemas.microsoft.com/office/drawing/2014/main" id="{9CCA57F2-0C1C-CF7E-56D6-DDF2C6365AE2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sp>
        <p:nvSpPr>
          <p:cNvPr id="66" name="object 33">
            <a:extLst>
              <a:ext uri="{FF2B5EF4-FFF2-40B4-BE49-F238E27FC236}">
                <a16:creationId xmlns:a16="http://schemas.microsoft.com/office/drawing/2014/main" id="{3E8F4BAA-91B3-91CF-271C-050A43610234}"/>
              </a:ext>
            </a:extLst>
          </p:cNvPr>
          <p:cNvSpPr txBox="1"/>
          <p:nvPr/>
        </p:nvSpPr>
        <p:spPr>
          <a:xfrm>
            <a:off x="2950165" y="1863776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34">
            <a:extLst>
              <a:ext uri="{FF2B5EF4-FFF2-40B4-BE49-F238E27FC236}">
                <a16:creationId xmlns:a16="http://schemas.microsoft.com/office/drawing/2014/main" id="{C13908E1-D26D-D25A-BAC7-8EC4BA91C8CF}"/>
              </a:ext>
            </a:extLst>
          </p:cNvPr>
          <p:cNvSpPr txBox="1"/>
          <p:nvPr/>
        </p:nvSpPr>
        <p:spPr>
          <a:xfrm>
            <a:off x="2994615" y="2240606"/>
            <a:ext cx="400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35">
            <a:extLst>
              <a:ext uri="{FF2B5EF4-FFF2-40B4-BE49-F238E27FC236}">
                <a16:creationId xmlns:a16="http://schemas.microsoft.com/office/drawing/2014/main" id="{A86F02F9-89BB-11D8-C209-9B04C4BB5BF6}"/>
              </a:ext>
            </a:extLst>
          </p:cNvPr>
          <p:cNvSpPr txBox="1"/>
          <p:nvPr/>
        </p:nvSpPr>
        <p:spPr>
          <a:xfrm>
            <a:off x="5148281" y="2240606"/>
            <a:ext cx="605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36">
            <a:extLst>
              <a:ext uri="{FF2B5EF4-FFF2-40B4-BE49-F238E27FC236}">
                <a16:creationId xmlns:a16="http://schemas.microsoft.com/office/drawing/2014/main" id="{CB54A791-4BB0-7A11-2842-E5DC70C00902}"/>
              </a:ext>
            </a:extLst>
          </p:cNvPr>
          <p:cNvSpPr txBox="1"/>
          <p:nvPr/>
        </p:nvSpPr>
        <p:spPr>
          <a:xfrm>
            <a:off x="7416247" y="2240606"/>
            <a:ext cx="567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37">
            <a:extLst>
              <a:ext uri="{FF2B5EF4-FFF2-40B4-BE49-F238E27FC236}">
                <a16:creationId xmlns:a16="http://schemas.microsoft.com/office/drawing/2014/main" id="{753D235C-8D9D-B9F8-2E35-9097A8365ED8}"/>
              </a:ext>
            </a:extLst>
          </p:cNvPr>
          <p:cNvSpPr/>
          <p:nvPr/>
        </p:nvSpPr>
        <p:spPr>
          <a:xfrm>
            <a:off x="4974037" y="5727238"/>
            <a:ext cx="2442210" cy="615315"/>
          </a:xfrm>
          <a:custGeom>
            <a:avLst/>
            <a:gdLst/>
            <a:ahLst/>
            <a:cxnLst/>
            <a:rect l="l" t="t" r="r" b="b"/>
            <a:pathLst>
              <a:path w="2442210" h="615315">
                <a:moveTo>
                  <a:pt x="234017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512927"/>
                </a:lnTo>
                <a:lnTo>
                  <a:pt x="8014" y="552633"/>
                </a:lnTo>
                <a:lnTo>
                  <a:pt x="29870" y="585057"/>
                </a:lnTo>
                <a:lnTo>
                  <a:pt x="62289" y="606917"/>
                </a:lnTo>
                <a:lnTo>
                  <a:pt x="101993" y="614934"/>
                </a:lnTo>
                <a:lnTo>
                  <a:pt x="2340178" y="614934"/>
                </a:lnTo>
                <a:lnTo>
                  <a:pt x="2379876" y="606917"/>
                </a:lnTo>
                <a:lnTo>
                  <a:pt x="2412296" y="585057"/>
                </a:lnTo>
                <a:lnTo>
                  <a:pt x="2434156" y="552633"/>
                </a:lnTo>
                <a:lnTo>
                  <a:pt x="2442171" y="512927"/>
                </a:lnTo>
                <a:lnTo>
                  <a:pt x="2442171" y="101993"/>
                </a:lnTo>
                <a:lnTo>
                  <a:pt x="2434156" y="62295"/>
                </a:lnTo>
                <a:lnTo>
                  <a:pt x="2412296" y="29875"/>
                </a:lnTo>
                <a:lnTo>
                  <a:pt x="2379876" y="8015"/>
                </a:lnTo>
                <a:lnTo>
                  <a:pt x="2340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38">
            <a:extLst>
              <a:ext uri="{FF2B5EF4-FFF2-40B4-BE49-F238E27FC236}">
                <a16:creationId xmlns:a16="http://schemas.microsoft.com/office/drawing/2014/main" id="{16ADBB0E-8046-EC33-BE94-3604DFD7F963}"/>
              </a:ext>
            </a:extLst>
          </p:cNvPr>
          <p:cNvSpPr txBox="1"/>
          <p:nvPr/>
        </p:nvSpPr>
        <p:spPr>
          <a:xfrm>
            <a:off x="5133295" y="5852228"/>
            <a:ext cx="2249170" cy="35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here?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object 39">
            <a:extLst>
              <a:ext uri="{FF2B5EF4-FFF2-40B4-BE49-F238E27FC236}">
                <a16:creationId xmlns:a16="http://schemas.microsoft.com/office/drawing/2014/main" id="{2C5D4B15-6E45-645D-B7FA-74BA6BA1E840}"/>
              </a:ext>
            </a:extLst>
          </p:cNvPr>
          <p:cNvGrpSpPr/>
          <p:nvPr/>
        </p:nvGrpSpPr>
        <p:grpSpPr>
          <a:xfrm>
            <a:off x="4809806" y="5563022"/>
            <a:ext cx="328930" cy="328930"/>
            <a:chOff x="3556794" y="6135141"/>
            <a:chExt cx="328930" cy="328930"/>
          </a:xfrm>
        </p:grpSpPr>
        <p:sp>
          <p:nvSpPr>
            <p:cNvPr id="78" name="object 40">
              <a:extLst>
                <a:ext uri="{FF2B5EF4-FFF2-40B4-BE49-F238E27FC236}">
                  <a16:creationId xmlns:a16="http://schemas.microsoft.com/office/drawing/2014/main" id="{8827B629-E212-4295-CEB2-650ABA54159A}"/>
                </a:ext>
              </a:extLst>
            </p:cNvPr>
            <p:cNvSpPr/>
            <p:nvPr/>
          </p:nvSpPr>
          <p:spPr>
            <a:xfrm>
              <a:off x="3566319" y="614466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41">
              <a:extLst>
                <a:ext uri="{FF2B5EF4-FFF2-40B4-BE49-F238E27FC236}">
                  <a16:creationId xmlns:a16="http://schemas.microsoft.com/office/drawing/2014/main" id="{8AA46F77-53F3-BE59-239D-C3A3220E06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5105" y="6184099"/>
              <a:ext cx="211823" cy="230516"/>
            </a:xfrm>
            <a:prstGeom prst="rect">
              <a:avLst/>
            </a:prstGeom>
          </p:spPr>
        </p:pic>
        <p:sp>
          <p:nvSpPr>
            <p:cNvPr id="114" name="object 42">
              <a:extLst>
                <a:ext uri="{FF2B5EF4-FFF2-40B4-BE49-F238E27FC236}">
                  <a16:creationId xmlns:a16="http://schemas.microsoft.com/office/drawing/2014/main" id="{F9667385-613C-FF42-30A9-EF01B793949C}"/>
                </a:ext>
              </a:extLst>
            </p:cNvPr>
            <p:cNvSpPr/>
            <p:nvPr/>
          </p:nvSpPr>
          <p:spPr>
            <a:xfrm>
              <a:off x="3566319" y="614466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D78D6E7E-EB84-1A0A-9033-4C4C18843A91}"/>
              </a:ext>
            </a:extLst>
          </p:cNvPr>
          <p:cNvSpPr txBox="1"/>
          <p:nvPr/>
        </p:nvSpPr>
        <p:spPr>
          <a:xfrm>
            <a:off x="2950165" y="2608538"/>
            <a:ext cx="2060548" cy="1992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165" marR="71120" indent="-228600">
              <a:lnSpc>
                <a:spcPct val="116700"/>
              </a:lnSpc>
              <a:spcBef>
                <a:spcPts val="520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304165" algn="l"/>
                <a:tab pos="304800" algn="l"/>
              </a:tabLst>
            </a:pP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groups/steering</a:t>
            </a:r>
            <a:r>
              <a:rPr lang="en-AU" sz="1000" spc="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165" marR="250190" indent="-228600">
              <a:lnSpc>
                <a:spcPct val="116700"/>
              </a:lnSpc>
              <a:spcBef>
                <a:spcPts val="280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304165" algn="l"/>
                <a:tab pos="304800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steps.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165" marR="133985" indent="-228600">
              <a:lnSpc>
                <a:spcPct val="116700"/>
              </a:lnSpc>
              <a:spcBef>
                <a:spcPts val="285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304165" algn="l"/>
                <a:tab pos="304800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Finalise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165" marR="321945" indent="-228600">
              <a:lnSpc>
                <a:spcPct val="116700"/>
              </a:lnSpc>
              <a:spcBef>
                <a:spcPts val="284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304165" algn="l"/>
                <a:tab pos="304800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adopters.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9C253C-6D16-9FBD-CAF7-2948DFFE95AD}"/>
              </a:ext>
            </a:extLst>
          </p:cNvPr>
          <p:cNvSpPr txBox="1"/>
          <p:nvPr/>
        </p:nvSpPr>
        <p:spPr>
          <a:xfrm>
            <a:off x="506184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15D522C-C383-32B9-5B0F-CC35D8AC858B}"/>
              </a:ext>
            </a:extLst>
          </p:cNvPr>
          <p:cNvSpPr txBox="1"/>
          <p:nvPr/>
        </p:nvSpPr>
        <p:spPr>
          <a:xfrm>
            <a:off x="736939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D4A2F1-C9B4-4BA1-7591-8082496207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94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5">
            <a:extLst>
              <a:ext uri="{FF2B5EF4-FFF2-40B4-BE49-F238E27FC236}">
                <a16:creationId xmlns:a16="http://schemas.microsoft.com/office/drawing/2014/main" id="{7735562A-485A-59AA-8273-36D830A4F7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2847" y="3287"/>
            <a:ext cx="2967924" cy="6854713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69DB4A8E-5C2F-E0ED-A63F-BCA5494D98B6}"/>
              </a:ext>
            </a:extLst>
          </p:cNvPr>
          <p:cNvSpPr/>
          <p:nvPr/>
        </p:nvSpPr>
        <p:spPr>
          <a:xfrm>
            <a:off x="2538905" y="708027"/>
            <a:ext cx="1824489" cy="350371"/>
          </a:xfrm>
          <a:custGeom>
            <a:avLst/>
            <a:gdLst/>
            <a:ahLst/>
            <a:cxnLst/>
            <a:rect l="l" t="t" r="r" b="b"/>
            <a:pathLst>
              <a:path w="2958465" h="491490">
                <a:moveTo>
                  <a:pt x="2814307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2814307" y="491299"/>
                </a:lnTo>
                <a:lnTo>
                  <a:pt x="2859821" y="483957"/>
                </a:lnTo>
                <a:lnTo>
                  <a:pt x="2899348" y="463513"/>
                </a:lnTo>
                <a:lnTo>
                  <a:pt x="2930518" y="432339"/>
                </a:lnTo>
                <a:lnTo>
                  <a:pt x="2950959" y="392809"/>
                </a:lnTo>
                <a:lnTo>
                  <a:pt x="2958299" y="347294"/>
                </a:lnTo>
                <a:lnTo>
                  <a:pt x="2958299" y="143992"/>
                </a:lnTo>
                <a:lnTo>
                  <a:pt x="2950959" y="98478"/>
                </a:lnTo>
                <a:lnTo>
                  <a:pt x="2930518" y="58951"/>
                </a:lnTo>
                <a:lnTo>
                  <a:pt x="2899348" y="27781"/>
                </a:lnTo>
                <a:lnTo>
                  <a:pt x="2859821" y="7340"/>
                </a:lnTo>
                <a:lnTo>
                  <a:pt x="2814307" y="0"/>
                </a:lnTo>
                <a:close/>
              </a:path>
            </a:pathLst>
          </a:custGeom>
          <a:solidFill>
            <a:srgbClr val="85D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724738"/>
            <a:ext cx="7015954" cy="28862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18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18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18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18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18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18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lang="en-AU" sz="1800" dirty="0">
                <a:solidFill>
                  <a:srgbClr val="104954"/>
                </a:solidFill>
                <a:latin typeface="Georgia" panose="02040502050405020303" pitchFamily="18" charset="0"/>
              </a:rPr>
              <a:t>Progressing Well</a:t>
            </a:r>
            <a:endParaRPr sz="18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DF7685-BE55-9A10-EAC0-27788A3DA74D}"/>
              </a:ext>
            </a:extLst>
          </p:cNvPr>
          <p:cNvSpPr/>
          <p:nvPr/>
        </p:nvSpPr>
        <p:spPr>
          <a:xfrm>
            <a:off x="1587809" y="1292744"/>
            <a:ext cx="2005069" cy="395398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0ABFA0-0179-D76E-702F-F53A2B6F3872}"/>
              </a:ext>
            </a:extLst>
          </p:cNvPr>
          <p:cNvSpPr/>
          <p:nvPr/>
        </p:nvSpPr>
        <p:spPr>
          <a:xfrm>
            <a:off x="3592878" y="1292744"/>
            <a:ext cx="4494882" cy="395398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649FB-03B2-D507-F721-4D85524CD6AC}"/>
              </a:ext>
            </a:extLst>
          </p:cNvPr>
          <p:cNvSpPr txBox="1"/>
          <p:nvPr/>
        </p:nvSpPr>
        <p:spPr>
          <a:xfrm>
            <a:off x="1609087" y="1319039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1ED140-95A2-D313-07FB-5A46034633C5}"/>
              </a:ext>
            </a:extLst>
          </p:cNvPr>
          <p:cNvSpPr txBox="1"/>
          <p:nvPr/>
        </p:nvSpPr>
        <p:spPr>
          <a:xfrm>
            <a:off x="3614156" y="1349817"/>
            <a:ext cx="4342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50"/>
              </a:spcBef>
            </a:pP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en-AU" sz="8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culture of </a:t>
            </a: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 learning that helps individuals to </a:t>
            </a: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7E97E24-4639-DE44-9E80-2D70D5D7254D}"/>
              </a:ext>
            </a:extLst>
          </p:cNvPr>
          <p:cNvSpPr/>
          <p:nvPr/>
        </p:nvSpPr>
        <p:spPr>
          <a:xfrm>
            <a:off x="1580915" y="1806132"/>
            <a:ext cx="2005069" cy="89152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B71E52-DB88-1B84-A6FF-BB40D52AE287}"/>
              </a:ext>
            </a:extLst>
          </p:cNvPr>
          <p:cNvSpPr/>
          <p:nvPr/>
        </p:nvSpPr>
        <p:spPr>
          <a:xfrm>
            <a:off x="3585984" y="1806132"/>
            <a:ext cx="4494882" cy="89152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406F3D-9BED-3D05-FF94-FEA704B284C5}"/>
              </a:ext>
            </a:extLst>
          </p:cNvPr>
          <p:cNvSpPr txBox="1"/>
          <p:nvPr/>
        </p:nvSpPr>
        <p:spPr>
          <a:xfrm>
            <a:off x="1533070" y="1832428"/>
            <a:ext cx="185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en-AU" sz="1200" b="1" spc="-7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446096-D0E7-BD8F-79AF-AA5D829F2CF7}"/>
              </a:ext>
            </a:extLst>
          </p:cNvPr>
          <p:cNvSpPr txBox="1"/>
          <p:nvPr/>
        </p:nvSpPr>
        <p:spPr>
          <a:xfrm>
            <a:off x="3607262" y="1815170"/>
            <a:ext cx="4349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29235">
              <a:lnSpc>
                <a:spcPct val="100000"/>
              </a:lnSpc>
              <a:spcBef>
                <a:spcPts val="500"/>
              </a:spcBef>
              <a:buChar char="•"/>
              <a:tabLst>
                <a:tab pos="298450" algn="l"/>
                <a:tab pos="29908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on engagement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completion.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298450" algn="l"/>
                <a:tab pos="29908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sentiment from online 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chat.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298450" algn="l"/>
                <a:tab pos="29908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managers.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29235">
              <a:lnSpc>
                <a:spcPct val="100000"/>
              </a:lnSpc>
              <a:spcBef>
                <a:spcPts val="295"/>
              </a:spcBef>
              <a:buChar char="•"/>
              <a:tabLst>
                <a:tab pos="298450" algn="l"/>
                <a:tab pos="29908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shared.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298450" algn="l"/>
                <a:tab pos="29908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en-AU" sz="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engagement.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30287EB-DB4B-7DE4-C951-268A6CF76487}"/>
              </a:ext>
            </a:extLst>
          </p:cNvPr>
          <p:cNvSpPr/>
          <p:nvPr/>
        </p:nvSpPr>
        <p:spPr>
          <a:xfrm>
            <a:off x="1574471" y="2832315"/>
            <a:ext cx="2005069" cy="89007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01A663-E5E6-3863-F489-67AA0C630214}"/>
              </a:ext>
            </a:extLst>
          </p:cNvPr>
          <p:cNvSpPr/>
          <p:nvPr/>
        </p:nvSpPr>
        <p:spPr>
          <a:xfrm>
            <a:off x="3579540" y="2832315"/>
            <a:ext cx="4494882" cy="89007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3556F2B-B7DF-06B2-AD3F-D2C6D01785E0}"/>
              </a:ext>
            </a:extLst>
          </p:cNvPr>
          <p:cNvSpPr txBox="1"/>
          <p:nvPr/>
        </p:nvSpPr>
        <p:spPr>
          <a:xfrm>
            <a:off x="1531863" y="2858611"/>
            <a:ext cx="242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adapting to feedback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C42BF0-0283-7414-4582-9A3A7C2924BF}"/>
              </a:ext>
            </a:extLst>
          </p:cNvPr>
          <p:cNvSpPr txBox="1"/>
          <p:nvPr/>
        </p:nvSpPr>
        <p:spPr>
          <a:xfrm>
            <a:off x="3600818" y="2889389"/>
            <a:ext cx="4355513" cy="505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419" marR="906780">
              <a:lnSpc>
                <a:spcPct val="114599"/>
              </a:lnSpc>
              <a:spcBef>
                <a:spcPts val="315"/>
              </a:spcBef>
            </a:pP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with steering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30-day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improvements for communication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strategy,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platform and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technology,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1452547-BC6D-2B33-9395-CAF664357603}"/>
              </a:ext>
            </a:extLst>
          </p:cNvPr>
          <p:cNvSpPr/>
          <p:nvPr/>
        </p:nvSpPr>
        <p:spPr>
          <a:xfrm>
            <a:off x="1580915" y="3860423"/>
            <a:ext cx="2005069" cy="89441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5C6C067-D80A-7A48-2B9F-782F0F9A06AD}"/>
              </a:ext>
            </a:extLst>
          </p:cNvPr>
          <p:cNvSpPr/>
          <p:nvPr/>
        </p:nvSpPr>
        <p:spPr>
          <a:xfrm>
            <a:off x="3585984" y="3860423"/>
            <a:ext cx="4494882" cy="89441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B95EBB-3238-AE6D-A5AF-13D899412621}"/>
              </a:ext>
            </a:extLst>
          </p:cNvPr>
          <p:cNvSpPr txBox="1"/>
          <p:nvPr/>
        </p:nvSpPr>
        <p:spPr>
          <a:xfrm>
            <a:off x="1531863" y="3886719"/>
            <a:ext cx="222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313055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2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phase?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E4A646-CB39-7ACA-B3C7-E2A5E820BDF2}"/>
              </a:ext>
            </a:extLst>
          </p:cNvPr>
          <p:cNvSpPr txBox="1"/>
          <p:nvPr/>
        </p:nvSpPr>
        <p:spPr>
          <a:xfrm>
            <a:off x="3607262" y="3917497"/>
            <a:ext cx="198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Steering committee.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Focus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Line managers.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Supporting departments – e.g., IT or communications.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8E18A-A336-580E-3A6C-5BBB71832D5A}"/>
              </a:ext>
            </a:extLst>
          </p:cNvPr>
          <p:cNvSpPr/>
          <p:nvPr/>
        </p:nvSpPr>
        <p:spPr>
          <a:xfrm>
            <a:off x="1574471" y="4912950"/>
            <a:ext cx="2005069" cy="90561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2EC25B-A771-BB03-46A1-DA317E164749}"/>
              </a:ext>
            </a:extLst>
          </p:cNvPr>
          <p:cNvSpPr/>
          <p:nvPr/>
        </p:nvSpPr>
        <p:spPr>
          <a:xfrm>
            <a:off x="3579540" y="4912950"/>
            <a:ext cx="4494882" cy="90561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BF87032-ABC1-C501-E4AB-4DAA6719C038}"/>
              </a:ext>
            </a:extLst>
          </p:cNvPr>
          <p:cNvSpPr txBox="1"/>
          <p:nvPr/>
        </p:nvSpPr>
        <p:spPr>
          <a:xfrm>
            <a:off x="1549183" y="4956523"/>
            <a:ext cx="204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27432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AU" sz="12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steps?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5AD3337-86B3-D97E-AA38-C21426428695}"/>
              </a:ext>
            </a:extLst>
          </p:cNvPr>
          <p:cNvSpPr txBox="1"/>
          <p:nvPr/>
        </p:nvSpPr>
        <p:spPr>
          <a:xfrm>
            <a:off x="3600818" y="4970024"/>
            <a:ext cx="4355513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en-AU"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considerations: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marR="606425" indent="-228600">
              <a:lnSpc>
                <a:spcPts val="900"/>
              </a:lnSpc>
              <a:spcBef>
                <a:spcPts val="869"/>
              </a:spcBef>
              <a:buChar char="•"/>
              <a:tabLst>
                <a:tab pos="320040" algn="l"/>
                <a:tab pos="320675" algn="l"/>
              </a:tabLst>
            </a:pP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Reviewing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onboarding and management training</a:t>
            </a:r>
            <a:r>
              <a:rPr lang="en-AU"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so that the recipe for</a:t>
            </a:r>
            <a:r>
              <a:rPr lang="en-AU" sz="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campaign</a:t>
            </a:r>
            <a:r>
              <a:rPr lang="en-AU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reinforced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 programs.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229235">
              <a:lnSpc>
                <a:spcPct val="100000"/>
              </a:lnSpc>
              <a:spcBef>
                <a:spcPts val="770"/>
              </a:spcBef>
              <a:buChar char="•"/>
              <a:tabLst>
                <a:tab pos="320040" algn="l"/>
                <a:tab pos="320675" algn="l"/>
              </a:tabLst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en-AU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en-AU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latin typeface="Arial" panose="020B0604020202020204" pitchFamily="34" charset="0"/>
                <a:cs typeface="Arial" panose="020B0604020202020204" pitchFamily="34" charset="0"/>
              </a:rPr>
              <a:t>goals.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41CD6F31-DD91-93DF-648D-743E06E6E208}"/>
              </a:ext>
            </a:extLst>
          </p:cNvPr>
          <p:cNvSpPr/>
          <p:nvPr/>
        </p:nvSpPr>
        <p:spPr>
          <a:xfrm>
            <a:off x="8562109" y="1900900"/>
            <a:ext cx="2156679" cy="776605"/>
          </a:xfrm>
          <a:custGeom>
            <a:avLst/>
            <a:gdLst/>
            <a:ahLst/>
            <a:cxnLst/>
            <a:rect l="l" t="t" r="r" b="b"/>
            <a:pathLst>
              <a:path w="1818004" h="881380">
                <a:moveTo>
                  <a:pt x="1716011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779094"/>
                </a:lnTo>
                <a:lnTo>
                  <a:pt x="8016" y="818799"/>
                </a:lnTo>
                <a:lnTo>
                  <a:pt x="29876" y="851223"/>
                </a:lnTo>
                <a:lnTo>
                  <a:pt x="62300" y="873084"/>
                </a:lnTo>
                <a:lnTo>
                  <a:pt x="102006" y="881100"/>
                </a:lnTo>
                <a:lnTo>
                  <a:pt x="1716011" y="881100"/>
                </a:lnTo>
                <a:lnTo>
                  <a:pt x="1755709" y="873084"/>
                </a:lnTo>
                <a:lnTo>
                  <a:pt x="1788129" y="851223"/>
                </a:lnTo>
                <a:lnTo>
                  <a:pt x="1809989" y="818799"/>
                </a:lnTo>
                <a:lnTo>
                  <a:pt x="1818005" y="779094"/>
                </a:lnTo>
                <a:lnTo>
                  <a:pt x="1818005" y="101993"/>
                </a:lnTo>
                <a:lnTo>
                  <a:pt x="1809989" y="62295"/>
                </a:lnTo>
                <a:lnTo>
                  <a:pt x="1788129" y="29875"/>
                </a:lnTo>
                <a:lnTo>
                  <a:pt x="1755709" y="8015"/>
                </a:lnTo>
                <a:lnTo>
                  <a:pt x="1716011" y="0"/>
                </a:lnTo>
                <a:close/>
              </a:path>
            </a:pathLst>
          </a:custGeom>
          <a:solidFill>
            <a:srgbClr val="F0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DF1DCDC7-1976-779A-42C0-1B15CD6086D0}"/>
              </a:ext>
            </a:extLst>
          </p:cNvPr>
          <p:cNvSpPr txBox="1"/>
          <p:nvPr/>
        </p:nvSpPr>
        <p:spPr>
          <a:xfrm>
            <a:off x="8728365" y="2006488"/>
            <a:ext cx="1819030" cy="54117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understand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change and the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our vision has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adopted?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object 52">
            <a:extLst>
              <a:ext uri="{FF2B5EF4-FFF2-40B4-BE49-F238E27FC236}">
                <a16:creationId xmlns:a16="http://schemas.microsoft.com/office/drawing/2014/main" id="{2FFDD60A-81CB-76E4-32DB-C5BF42C50DE6}"/>
              </a:ext>
            </a:extLst>
          </p:cNvPr>
          <p:cNvGrpSpPr/>
          <p:nvPr/>
        </p:nvGrpSpPr>
        <p:grpSpPr>
          <a:xfrm>
            <a:off x="8562110" y="1783527"/>
            <a:ext cx="2278079" cy="1871939"/>
            <a:chOff x="7059320" y="2007704"/>
            <a:chExt cx="2278079" cy="18719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C22FB580-13F1-A621-B2EC-841E7F7C832C}"/>
                </a:ext>
              </a:extLst>
            </p:cNvPr>
            <p:cNvSpPr/>
            <p:nvPr/>
          </p:nvSpPr>
          <p:spPr>
            <a:xfrm>
              <a:off x="9027519" y="20077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1D8C60C8-D212-B4B8-5192-FF52D1359D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2047138"/>
              <a:ext cx="211827" cy="230516"/>
            </a:xfrm>
            <a:prstGeom prst="rect">
              <a:avLst/>
            </a:prstGeom>
          </p:spPr>
        </p:pic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B33FBFB6-0E0A-2D8E-F71A-7C09399F3033}"/>
                </a:ext>
              </a:extLst>
            </p:cNvPr>
            <p:cNvSpPr/>
            <p:nvPr/>
          </p:nvSpPr>
          <p:spPr>
            <a:xfrm>
              <a:off x="9027519" y="20077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9E20FFE6-77D5-B984-82FA-938CEDE1B49A}"/>
                </a:ext>
              </a:extLst>
            </p:cNvPr>
            <p:cNvSpPr/>
            <p:nvPr/>
          </p:nvSpPr>
          <p:spPr>
            <a:xfrm>
              <a:off x="7059320" y="3154380"/>
              <a:ext cx="2156680" cy="725263"/>
            </a:xfrm>
            <a:custGeom>
              <a:avLst/>
              <a:gdLst/>
              <a:ahLst/>
              <a:cxnLst/>
              <a:rect l="l" t="t" r="r" b="b"/>
              <a:pathLst>
                <a:path w="1818004" h="620395">
                  <a:moveTo>
                    <a:pt x="1716011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518096"/>
                  </a:lnTo>
                  <a:lnTo>
                    <a:pt x="8016" y="557802"/>
                  </a:lnTo>
                  <a:lnTo>
                    <a:pt x="29876" y="590226"/>
                  </a:lnTo>
                  <a:lnTo>
                    <a:pt x="62300" y="612086"/>
                  </a:lnTo>
                  <a:lnTo>
                    <a:pt x="102006" y="620102"/>
                  </a:lnTo>
                  <a:lnTo>
                    <a:pt x="1716011" y="620102"/>
                  </a:lnTo>
                  <a:lnTo>
                    <a:pt x="1755709" y="612086"/>
                  </a:lnTo>
                  <a:lnTo>
                    <a:pt x="1788129" y="590226"/>
                  </a:lnTo>
                  <a:lnTo>
                    <a:pt x="1809989" y="557802"/>
                  </a:lnTo>
                  <a:lnTo>
                    <a:pt x="1818005" y="518096"/>
                  </a:lnTo>
                  <a:lnTo>
                    <a:pt x="1818005" y="101993"/>
                  </a:lnTo>
                  <a:lnTo>
                    <a:pt x="1809989" y="62295"/>
                  </a:lnTo>
                  <a:lnTo>
                    <a:pt x="1788129" y="29875"/>
                  </a:lnTo>
                  <a:lnTo>
                    <a:pt x="1755709" y="8015"/>
                  </a:lnTo>
                  <a:lnTo>
                    <a:pt x="1716011" y="0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8DB98837-9CD3-D5F8-8665-7975E977644E}"/>
              </a:ext>
            </a:extLst>
          </p:cNvPr>
          <p:cNvSpPr txBox="1"/>
          <p:nvPr/>
        </p:nvSpPr>
        <p:spPr>
          <a:xfrm>
            <a:off x="8728365" y="3069704"/>
            <a:ext cx="1619885" cy="391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others.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object 58">
            <a:extLst>
              <a:ext uri="{FF2B5EF4-FFF2-40B4-BE49-F238E27FC236}">
                <a16:creationId xmlns:a16="http://schemas.microsoft.com/office/drawing/2014/main" id="{E038E7C2-C2B5-7E6B-A818-987D9FFE97F7}"/>
              </a:ext>
            </a:extLst>
          </p:cNvPr>
          <p:cNvGrpSpPr/>
          <p:nvPr/>
        </p:nvGrpSpPr>
        <p:grpSpPr>
          <a:xfrm>
            <a:off x="8562110" y="2790399"/>
            <a:ext cx="2278079" cy="1678097"/>
            <a:chOff x="7059320" y="3141875"/>
            <a:chExt cx="2278079" cy="1678097"/>
          </a:xfrm>
        </p:grpSpPr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9DF6A619-0F7D-6000-3B3C-8BB697D75267}"/>
                </a:ext>
              </a:extLst>
            </p:cNvPr>
            <p:cNvSpPr/>
            <p:nvPr/>
          </p:nvSpPr>
          <p:spPr>
            <a:xfrm>
              <a:off x="9027519" y="3141875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B0786A31-A753-0E95-6876-C49F908AC7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3181311"/>
              <a:ext cx="211827" cy="230514"/>
            </a:xfrm>
            <a:prstGeom prst="rect">
              <a:avLst/>
            </a:prstGeom>
          </p:spPr>
        </p:pic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69ABD749-5DF2-D0E7-7F45-B6390EDAD0E7}"/>
                </a:ext>
              </a:extLst>
            </p:cNvPr>
            <p:cNvSpPr/>
            <p:nvPr/>
          </p:nvSpPr>
          <p:spPr>
            <a:xfrm>
              <a:off x="9027519" y="3141875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9291144C-4637-0C17-7C32-BA4078BCE895}"/>
                </a:ext>
              </a:extLst>
            </p:cNvPr>
            <p:cNvSpPr/>
            <p:nvPr/>
          </p:nvSpPr>
          <p:spPr>
            <a:xfrm>
              <a:off x="7059320" y="4199577"/>
              <a:ext cx="2156680" cy="620395"/>
            </a:xfrm>
            <a:custGeom>
              <a:avLst/>
              <a:gdLst/>
              <a:ahLst/>
              <a:cxnLst/>
              <a:rect l="l" t="t" r="r" b="b"/>
              <a:pathLst>
                <a:path w="1818004" h="620395">
                  <a:moveTo>
                    <a:pt x="1716011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518096"/>
                  </a:lnTo>
                  <a:lnTo>
                    <a:pt x="8016" y="557802"/>
                  </a:lnTo>
                  <a:lnTo>
                    <a:pt x="29876" y="590226"/>
                  </a:lnTo>
                  <a:lnTo>
                    <a:pt x="62300" y="612086"/>
                  </a:lnTo>
                  <a:lnTo>
                    <a:pt x="102006" y="620102"/>
                  </a:lnTo>
                  <a:lnTo>
                    <a:pt x="1716011" y="620102"/>
                  </a:lnTo>
                  <a:lnTo>
                    <a:pt x="1755709" y="612086"/>
                  </a:lnTo>
                  <a:lnTo>
                    <a:pt x="1788129" y="590226"/>
                  </a:lnTo>
                  <a:lnTo>
                    <a:pt x="1809989" y="557802"/>
                  </a:lnTo>
                  <a:lnTo>
                    <a:pt x="1818005" y="518096"/>
                  </a:lnTo>
                  <a:lnTo>
                    <a:pt x="1818005" y="101993"/>
                  </a:lnTo>
                  <a:lnTo>
                    <a:pt x="1809989" y="62295"/>
                  </a:lnTo>
                  <a:lnTo>
                    <a:pt x="1788129" y="29875"/>
                  </a:lnTo>
                  <a:lnTo>
                    <a:pt x="1755709" y="8015"/>
                  </a:lnTo>
                  <a:lnTo>
                    <a:pt x="1716011" y="0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3" name="object 63">
            <a:extLst>
              <a:ext uri="{FF2B5EF4-FFF2-40B4-BE49-F238E27FC236}">
                <a16:creationId xmlns:a16="http://schemas.microsoft.com/office/drawing/2014/main" id="{F8B44715-357E-02AF-6EF9-93B23451AEB7}"/>
              </a:ext>
            </a:extLst>
          </p:cNvPr>
          <p:cNvSpPr txBox="1"/>
          <p:nvPr/>
        </p:nvSpPr>
        <p:spPr>
          <a:xfrm>
            <a:off x="8730510" y="3966388"/>
            <a:ext cx="1478915" cy="4129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others involved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900" spc="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900" spc="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object 64">
            <a:extLst>
              <a:ext uri="{FF2B5EF4-FFF2-40B4-BE49-F238E27FC236}">
                <a16:creationId xmlns:a16="http://schemas.microsoft.com/office/drawing/2014/main" id="{E4C6FA2C-1284-1CAF-438B-80218AC7EB69}"/>
              </a:ext>
            </a:extLst>
          </p:cNvPr>
          <p:cNvGrpSpPr/>
          <p:nvPr/>
        </p:nvGrpSpPr>
        <p:grpSpPr>
          <a:xfrm>
            <a:off x="8560964" y="3730728"/>
            <a:ext cx="2279225" cy="2063602"/>
            <a:chOff x="7058174" y="4082204"/>
            <a:chExt cx="2279225" cy="2063602"/>
          </a:xfrm>
        </p:grpSpPr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4DC9B95C-DB97-05B4-A2BB-131DB57BCE2E}"/>
                </a:ext>
              </a:extLst>
            </p:cNvPr>
            <p:cNvSpPr/>
            <p:nvPr/>
          </p:nvSpPr>
          <p:spPr>
            <a:xfrm>
              <a:off x="9027519" y="40822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BB8B2842-EFAB-909A-85B0-01058B98A2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4121636"/>
              <a:ext cx="211827" cy="230513"/>
            </a:xfrm>
            <a:prstGeom prst="rect">
              <a:avLst/>
            </a:prstGeom>
          </p:spPr>
        </p:pic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E59E35F7-23CB-4B4E-DAA0-6A046D5367AC}"/>
                </a:ext>
              </a:extLst>
            </p:cNvPr>
            <p:cNvSpPr/>
            <p:nvPr/>
          </p:nvSpPr>
          <p:spPr>
            <a:xfrm>
              <a:off x="9027519" y="40822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72CEA4A9-DDBF-5E8F-1169-1D11F539B254}"/>
                </a:ext>
              </a:extLst>
            </p:cNvPr>
            <p:cNvSpPr/>
            <p:nvPr/>
          </p:nvSpPr>
          <p:spPr>
            <a:xfrm>
              <a:off x="7058174" y="5264426"/>
              <a:ext cx="2156679" cy="881380"/>
            </a:xfrm>
            <a:custGeom>
              <a:avLst/>
              <a:gdLst/>
              <a:ahLst/>
              <a:cxnLst/>
              <a:rect l="l" t="t" r="r" b="b"/>
              <a:pathLst>
                <a:path w="1818004" h="881379">
                  <a:moveTo>
                    <a:pt x="1716011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779094"/>
                  </a:lnTo>
                  <a:lnTo>
                    <a:pt x="8016" y="818799"/>
                  </a:lnTo>
                  <a:lnTo>
                    <a:pt x="29876" y="851223"/>
                  </a:lnTo>
                  <a:lnTo>
                    <a:pt x="62300" y="873084"/>
                  </a:lnTo>
                  <a:lnTo>
                    <a:pt x="102006" y="881100"/>
                  </a:lnTo>
                  <a:lnTo>
                    <a:pt x="1716011" y="881100"/>
                  </a:lnTo>
                  <a:lnTo>
                    <a:pt x="1755709" y="873084"/>
                  </a:lnTo>
                  <a:lnTo>
                    <a:pt x="1788129" y="851223"/>
                  </a:lnTo>
                  <a:lnTo>
                    <a:pt x="1809989" y="818799"/>
                  </a:lnTo>
                  <a:lnTo>
                    <a:pt x="1818005" y="779094"/>
                  </a:lnTo>
                  <a:lnTo>
                    <a:pt x="1818005" y="101993"/>
                  </a:lnTo>
                  <a:lnTo>
                    <a:pt x="1809989" y="62295"/>
                  </a:lnTo>
                  <a:lnTo>
                    <a:pt x="1788129" y="29875"/>
                  </a:lnTo>
                  <a:lnTo>
                    <a:pt x="1755709" y="8015"/>
                  </a:lnTo>
                  <a:lnTo>
                    <a:pt x="1716011" y="0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>
            <a:extLst>
              <a:ext uri="{FF2B5EF4-FFF2-40B4-BE49-F238E27FC236}">
                <a16:creationId xmlns:a16="http://schemas.microsoft.com/office/drawing/2014/main" id="{6F074E58-EBB4-6371-C602-7025749C1695}"/>
              </a:ext>
            </a:extLst>
          </p:cNvPr>
          <p:cNvSpPr txBox="1"/>
          <p:nvPr/>
        </p:nvSpPr>
        <p:spPr>
          <a:xfrm>
            <a:off x="8737677" y="5018360"/>
            <a:ext cx="1809718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7165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000"/>
              </a:lnSpc>
            </a:pP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behavior,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change!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>
            <a:extLst>
              <a:ext uri="{FF2B5EF4-FFF2-40B4-BE49-F238E27FC236}">
                <a16:creationId xmlns:a16="http://schemas.microsoft.com/office/drawing/2014/main" id="{205C57F3-BCF2-20E3-762B-1F24CF609E75}"/>
              </a:ext>
            </a:extLst>
          </p:cNvPr>
          <p:cNvSpPr/>
          <p:nvPr/>
        </p:nvSpPr>
        <p:spPr>
          <a:xfrm>
            <a:off x="10512896" y="4793639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154698" y="0"/>
                </a:moveTo>
                <a:lnTo>
                  <a:pt x="105803" y="7885"/>
                </a:lnTo>
                <a:lnTo>
                  <a:pt x="63337" y="29844"/>
                </a:lnTo>
                <a:lnTo>
                  <a:pt x="29849" y="63329"/>
                </a:lnTo>
                <a:lnTo>
                  <a:pt x="7887" y="105792"/>
                </a:lnTo>
                <a:lnTo>
                  <a:pt x="0" y="154685"/>
                </a:lnTo>
                <a:lnTo>
                  <a:pt x="7887" y="203585"/>
                </a:lnTo>
                <a:lnTo>
                  <a:pt x="29849" y="246052"/>
                </a:lnTo>
                <a:lnTo>
                  <a:pt x="63337" y="279539"/>
                </a:lnTo>
                <a:lnTo>
                  <a:pt x="105803" y="301498"/>
                </a:lnTo>
                <a:lnTo>
                  <a:pt x="154698" y="309384"/>
                </a:lnTo>
                <a:lnTo>
                  <a:pt x="203593" y="301498"/>
                </a:lnTo>
                <a:lnTo>
                  <a:pt x="246059" y="279539"/>
                </a:lnTo>
                <a:lnTo>
                  <a:pt x="279548" y="246052"/>
                </a:lnTo>
                <a:lnTo>
                  <a:pt x="301510" y="203585"/>
                </a:lnTo>
                <a:lnTo>
                  <a:pt x="309397" y="154685"/>
                </a:lnTo>
                <a:lnTo>
                  <a:pt x="301510" y="105792"/>
                </a:lnTo>
                <a:lnTo>
                  <a:pt x="279548" y="63329"/>
                </a:lnTo>
                <a:lnTo>
                  <a:pt x="246059" y="29844"/>
                </a:lnTo>
                <a:lnTo>
                  <a:pt x="203593" y="7885"/>
                </a:lnTo>
                <a:lnTo>
                  <a:pt x="154698" y="0"/>
                </a:lnTo>
                <a:close/>
              </a:path>
            </a:pathLst>
          </a:custGeom>
          <a:solidFill>
            <a:srgbClr val="3F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>
            <a:extLst>
              <a:ext uri="{FF2B5EF4-FFF2-40B4-BE49-F238E27FC236}">
                <a16:creationId xmlns:a16="http://schemas.microsoft.com/office/drawing/2014/main" id="{59F8D7EF-C7F9-90D7-8718-1302A2CF8E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1687" y="4833079"/>
            <a:ext cx="211822" cy="230510"/>
          </a:xfrm>
          <a:prstGeom prst="rect">
            <a:avLst/>
          </a:prstGeom>
        </p:spPr>
      </p:pic>
      <p:sp>
        <p:nvSpPr>
          <p:cNvPr id="74" name="object 74">
            <a:extLst>
              <a:ext uri="{FF2B5EF4-FFF2-40B4-BE49-F238E27FC236}">
                <a16:creationId xmlns:a16="http://schemas.microsoft.com/office/drawing/2014/main" id="{6E6B9918-45C0-4503-AE62-487AEAFFB7AF}"/>
              </a:ext>
            </a:extLst>
          </p:cNvPr>
          <p:cNvSpPr/>
          <p:nvPr/>
        </p:nvSpPr>
        <p:spPr>
          <a:xfrm>
            <a:off x="8560964" y="5896502"/>
            <a:ext cx="2157825" cy="881380"/>
          </a:xfrm>
          <a:custGeom>
            <a:avLst/>
            <a:gdLst/>
            <a:ahLst/>
            <a:cxnLst/>
            <a:rect l="l" t="t" r="r" b="b"/>
            <a:pathLst>
              <a:path w="1818004" h="881379">
                <a:moveTo>
                  <a:pt x="1716011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779094"/>
                </a:lnTo>
                <a:lnTo>
                  <a:pt x="8016" y="818799"/>
                </a:lnTo>
                <a:lnTo>
                  <a:pt x="29876" y="851223"/>
                </a:lnTo>
                <a:lnTo>
                  <a:pt x="62300" y="873084"/>
                </a:lnTo>
                <a:lnTo>
                  <a:pt x="102006" y="881100"/>
                </a:lnTo>
                <a:lnTo>
                  <a:pt x="1716011" y="881100"/>
                </a:lnTo>
                <a:lnTo>
                  <a:pt x="1755709" y="873084"/>
                </a:lnTo>
                <a:lnTo>
                  <a:pt x="1788129" y="851223"/>
                </a:lnTo>
                <a:lnTo>
                  <a:pt x="1809989" y="818799"/>
                </a:lnTo>
                <a:lnTo>
                  <a:pt x="1818005" y="779094"/>
                </a:lnTo>
                <a:lnTo>
                  <a:pt x="1818005" y="101993"/>
                </a:lnTo>
                <a:lnTo>
                  <a:pt x="1809989" y="62295"/>
                </a:lnTo>
                <a:lnTo>
                  <a:pt x="1788129" y="29875"/>
                </a:lnTo>
                <a:lnTo>
                  <a:pt x="1755709" y="8015"/>
                </a:lnTo>
                <a:lnTo>
                  <a:pt x="1716011" y="0"/>
                </a:lnTo>
                <a:close/>
              </a:path>
            </a:pathLst>
          </a:custGeom>
          <a:solidFill>
            <a:srgbClr val="F0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AFEEF182-DBDD-6951-02AF-4B13A2E2C10A}"/>
              </a:ext>
            </a:extLst>
          </p:cNvPr>
          <p:cNvSpPr/>
          <p:nvPr/>
        </p:nvSpPr>
        <p:spPr>
          <a:xfrm>
            <a:off x="10530309" y="5779129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154698" y="0"/>
                </a:moveTo>
                <a:lnTo>
                  <a:pt x="105803" y="7885"/>
                </a:lnTo>
                <a:lnTo>
                  <a:pt x="63337" y="29844"/>
                </a:lnTo>
                <a:lnTo>
                  <a:pt x="29849" y="63329"/>
                </a:lnTo>
                <a:lnTo>
                  <a:pt x="7887" y="105792"/>
                </a:lnTo>
                <a:lnTo>
                  <a:pt x="0" y="154685"/>
                </a:lnTo>
                <a:lnTo>
                  <a:pt x="7887" y="203585"/>
                </a:lnTo>
                <a:lnTo>
                  <a:pt x="29849" y="246052"/>
                </a:lnTo>
                <a:lnTo>
                  <a:pt x="63337" y="279539"/>
                </a:lnTo>
                <a:lnTo>
                  <a:pt x="105803" y="301498"/>
                </a:lnTo>
                <a:lnTo>
                  <a:pt x="154698" y="309384"/>
                </a:lnTo>
                <a:lnTo>
                  <a:pt x="203593" y="301498"/>
                </a:lnTo>
                <a:lnTo>
                  <a:pt x="246059" y="279539"/>
                </a:lnTo>
                <a:lnTo>
                  <a:pt x="279548" y="246052"/>
                </a:lnTo>
                <a:lnTo>
                  <a:pt x="301510" y="203585"/>
                </a:lnTo>
                <a:lnTo>
                  <a:pt x="309397" y="154685"/>
                </a:lnTo>
                <a:lnTo>
                  <a:pt x="301510" y="105792"/>
                </a:lnTo>
                <a:lnTo>
                  <a:pt x="279548" y="63329"/>
                </a:lnTo>
                <a:lnTo>
                  <a:pt x="246059" y="29844"/>
                </a:lnTo>
                <a:lnTo>
                  <a:pt x="203593" y="7885"/>
                </a:lnTo>
                <a:lnTo>
                  <a:pt x="154698" y="0"/>
                </a:lnTo>
                <a:close/>
              </a:path>
            </a:pathLst>
          </a:custGeom>
          <a:solidFill>
            <a:srgbClr val="3F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>
            <a:extLst>
              <a:ext uri="{FF2B5EF4-FFF2-40B4-BE49-F238E27FC236}">
                <a16:creationId xmlns:a16="http://schemas.microsoft.com/office/drawing/2014/main" id="{C08F09B3-A8A2-B257-251B-310667DBD8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9095" y="5818565"/>
            <a:ext cx="211827" cy="230514"/>
          </a:xfrm>
          <a:prstGeom prst="rect">
            <a:avLst/>
          </a:prstGeom>
        </p:spPr>
      </p:pic>
      <p:sp>
        <p:nvSpPr>
          <p:cNvPr id="77" name="object 77">
            <a:extLst>
              <a:ext uri="{FF2B5EF4-FFF2-40B4-BE49-F238E27FC236}">
                <a16:creationId xmlns:a16="http://schemas.microsoft.com/office/drawing/2014/main" id="{6F98F906-CE33-AB92-C71A-5FA52D0C9FF9}"/>
              </a:ext>
            </a:extLst>
          </p:cNvPr>
          <p:cNvSpPr/>
          <p:nvPr/>
        </p:nvSpPr>
        <p:spPr>
          <a:xfrm>
            <a:off x="10530309" y="5779129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154698" y="309384"/>
                </a:moveTo>
                <a:lnTo>
                  <a:pt x="203593" y="301498"/>
                </a:lnTo>
                <a:lnTo>
                  <a:pt x="246059" y="279539"/>
                </a:lnTo>
                <a:lnTo>
                  <a:pt x="279548" y="246052"/>
                </a:lnTo>
                <a:lnTo>
                  <a:pt x="301510" y="203585"/>
                </a:lnTo>
                <a:lnTo>
                  <a:pt x="309397" y="154685"/>
                </a:lnTo>
                <a:lnTo>
                  <a:pt x="301510" y="105792"/>
                </a:lnTo>
                <a:lnTo>
                  <a:pt x="279548" y="63329"/>
                </a:lnTo>
                <a:lnTo>
                  <a:pt x="246059" y="29844"/>
                </a:lnTo>
                <a:lnTo>
                  <a:pt x="203593" y="7885"/>
                </a:lnTo>
                <a:lnTo>
                  <a:pt x="154698" y="0"/>
                </a:lnTo>
                <a:lnTo>
                  <a:pt x="105803" y="7885"/>
                </a:lnTo>
                <a:lnTo>
                  <a:pt x="63337" y="29844"/>
                </a:lnTo>
                <a:lnTo>
                  <a:pt x="29849" y="63329"/>
                </a:lnTo>
                <a:lnTo>
                  <a:pt x="7887" y="105792"/>
                </a:lnTo>
                <a:lnTo>
                  <a:pt x="0" y="154685"/>
                </a:lnTo>
                <a:lnTo>
                  <a:pt x="7887" y="203585"/>
                </a:lnTo>
                <a:lnTo>
                  <a:pt x="29849" y="246052"/>
                </a:lnTo>
                <a:lnTo>
                  <a:pt x="63337" y="279539"/>
                </a:lnTo>
                <a:lnTo>
                  <a:pt x="105803" y="301498"/>
                </a:lnTo>
                <a:lnTo>
                  <a:pt x="154698" y="30938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734FCFD4-2F53-C918-39F3-50E298740A36}"/>
              </a:ext>
            </a:extLst>
          </p:cNvPr>
          <p:cNvSpPr/>
          <p:nvPr/>
        </p:nvSpPr>
        <p:spPr>
          <a:xfrm>
            <a:off x="8562110" y="1013365"/>
            <a:ext cx="2156680" cy="699574"/>
          </a:xfrm>
          <a:custGeom>
            <a:avLst/>
            <a:gdLst/>
            <a:ahLst/>
            <a:cxnLst/>
            <a:rect l="l" t="t" r="r" b="b"/>
            <a:pathLst>
              <a:path w="1818004" h="776605">
                <a:moveTo>
                  <a:pt x="1716011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674268"/>
                </a:lnTo>
                <a:lnTo>
                  <a:pt x="8016" y="713974"/>
                </a:lnTo>
                <a:lnTo>
                  <a:pt x="29876" y="746398"/>
                </a:lnTo>
                <a:lnTo>
                  <a:pt x="62300" y="768258"/>
                </a:lnTo>
                <a:lnTo>
                  <a:pt x="102006" y="776274"/>
                </a:lnTo>
                <a:lnTo>
                  <a:pt x="1716011" y="776274"/>
                </a:lnTo>
                <a:lnTo>
                  <a:pt x="1755709" y="768258"/>
                </a:lnTo>
                <a:lnTo>
                  <a:pt x="1788129" y="746398"/>
                </a:lnTo>
                <a:lnTo>
                  <a:pt x="1809989" y="713974"/>
                </a:lnTo>
                <a:lnTo>
                  <a:pt x="1818005" y="674268"/>
                </a:lnTo>
                <a:lnTo>
                  <a:pt x="1818005" y="101993"/>
                </a:lnTo>
                <a:lnTo>
                  <a:pt x="1809989" y="62295"/>
                </a:lnTo>
                <a:lnTo>
                  <a:pt x="1788129" y="29875"/>
                </a:lnTo>
                <a:lnTo>
                  <a:pt x="1755709" y="8015"/>
                </a:lnTo>
                <a:lnTo>
                  <a:pt x="1716011" y="0"/>
                </a:lnTo>
                <a:close/>
              </a:path>
            </a:pathLst>
          </a:custGeom>
          <a:solidFill>
            <a:srgbClr val="F0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43B32A83-3ED3-305B-9E3A-214C2EFFDA26}"/>
              </a:ext>
            </a:extLst>
          </p:cNvPr>
          <p:cNvSpPr txBox="1"/>
          <p:nvPr/>
        </p:nvSpPr>
        <p:spPr>
          <a:xfrm>
            <a:off x="8718091" y="1173369"/>
            <a:ext cx="1829304" cy="4129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object 80">
            <a:extLst>
              <a:ext uri="{FF2B5EF4-FFF2-40B4-BE49-F238E27FC236}">
                <a16:creationId xmlns:a16="http://schemas.microsoft.com/office/drawing/2014/main" id="{8CC224CC-618C-E691-D1C9-EAFFC721508A}"/>
              </a:ext>
            </a:extLst>
          </p:cNvPr>
          <p:cNvGrpSpPr/>
          <p:nvPr/>
        </p:nvGrpSpPr>
        <p:grpSpPr>
          <a:xfrm>
            <a:off x="10520784" y="883096"/>
            <a:ext cx="328930" cy="328930"/>
            <a:chOff x="9017994" y="968833"/>
            <a:chExt cx="328930" cy="328930"/>
          </a:xfrm>
        </p:grpSpPr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33EC261B-68B6-7AE6-6834-393A40A236A3}"/>
                </a:ext>
              </a:extLst>
            </p:cNvPr>
            <p:cNvSpPr/>
            <p:nvPr/>
          </p:nvSpPr>
          <p:spPr>
            <a:xfrm>
              <a:off x="9027519" y="9783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36E017E7-202D-0D5D-73F8-63B125AC1D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1017790"/>
              <a:ext cx="211827" cy="230517"/>
            </a:xfrm>
            <a:prstGeom prst="rect">
              <a:avLst/>
            </a:prstGeom>
          </p:spPr>
        </p:pic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D0FCE644-8FF7-4C1F-AC4D-C7815480333B}"/>
                </a:ext>
              </a:extLst>
            </p:cNvPr>
            <p:cNvSpPr/>
            <p:nvPr/>
          </p:nvSpPr>
          <p:spPr>
            <a:xfrm>
              <a:off x="9027519" y="9783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5">
            <a:extLst>
              <a:ext uri="{FF2B5EF4-FFF2-40B4-BE49-F238E27FC236}">
                <a16:creationId xmlns:a16="http://schemas.microsoft.com/office/drawing/2014/main" id="{79E73884-0224-9531-6061-08FF1091DC8A}"/>
              </a:ext>
            </a:extLst>
          </p:cNvPr>
          <p:cNvSpPr txBox="1"/>
          <p:nvPr/>
        </p:nvSpPr>
        <p:spPr>
          <a:xfrm>
            <a:off x="8748978" y="6002088"/>
            <a:ext cx="2157825" cy="77457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0800" marR="35687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program,</a:t>
            </a:r>
            <a:r>
              <a:rPr sz="900" spc="2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>
              <a:lnSpc>
                <a:spcPts val="940"/>
              </a:lnSpc>
            </a:pP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continue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sz="1050" baseline="-1587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>
              <a:lnSpc>
                <a:spcPts val="1040"/>
              </a:lnSpc>
            </a:pP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4674CA4-9647-CA1F-E5EE-0DCB9B83F057}"/>
              </a:ext>
            </a:extLst>
          </p:cNvPr>
          <p:cNvSpPr/>
          <p:nvPr/>
        </p:nvSpPr>
        <p:spPr>
          <a:xfrm>
            <a:off x="1580915" y="5969096"/>
            <a:ext cx="2005069" cy="593069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5D9CDC4-B581-B414-4174-3306585B999D}"/>
              </a:ext>
            </a:extLst>
          </p:cNvPr>
          <p:cNvSpPr/>
          <p:nvPr/>
        </p:nvSpPr>
        <p:spPr>
          <a:xfrm>
            <a:off x="3585984" y="5969096"/>
            <a:ext cx="4494882" cy="593069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6F05FFE-7EB4-7E27-EDF8-23538B279D2E}"/>
              </a:ext>
            </a:extLst>
          </p:cNvPr>
          <p:cNvSpPr txBox="1"/>
          <p:nvPr/>
        </p:nvSpPr>
        <p:spPr>
          <a:xfrm>
            <a:off x="1541826" y="6033515"/>
            <a:ext cx="214884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9690">
              <a:spcBef>
                <a:spcPts val="505"/>
              </a:spcBef>
            </a:pPr>
            <a:r>
              <a:rPr lang="en-AU" sz="10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communicating?</a:t>
            </a:r>
          </a:p>
          <a:p>
            <a:pPr marL="50800" marR="59690">
              <a:spcBef>
                <a:spcPts val="505"/>
              </a:spcBef>
            </a:pPr>
            <a:r>
              <a:rPr lang="en-AU" sz="100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who and how?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ADC72-669B-6AB7-23B9-ADFDA65E18E1}"/>
              </a:ext>
            </a:extLst>
          </p:cNvPr>
          <p:cNvSpPr txBox="1"/>
          <p:nvPr/>
        </p:nvSpPr>
        <p:spPr>
          <a:xfrm>
            <a:off x="3675190" y="6032186"/>
            <a:ext cx="42811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Success stories – via newsletter, video, and social platforms.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Tools and tips for phase two.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Specific team guidance – how to use recipe for success in a team context.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7FE1D-C86A-010C-182D-198D782351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41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9">
            <a:extLst>
              <a:ext uri="{FF2B5EF4-FFF2-40B4-BE49-F238E27FC236}">
                <a16:creationId xmlns:a16="http://schemas.microsoft.com/office/drawing/2014/main" id="{9CCA57F2-0C1C-CF7E-56D6-DDF2C6365AE2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EDE1E6C4-63E7-988F-7C94-44E092441206}"/>
              </a:ext>
            </a:extLst>
          </p:cNvPr>
          <p:cNvGrpSpPr/>
          <p:nvPr/>
        </p:nvGrpSpPr>
        <p:grpSpPr>
          <a:xfrm>
            <a:off x="-1" y="-1"/>
            <a:ext cx="12191991" cy="6858270"/>
            <a:chOff x="-1235711" y="702320"/>
            <a:chExt cx="12191991" cy="6858270"/>
          </a:xfrm>
        </p:grpSpPr>
        <p:pic>
          <p:nvPicPr>
            <p:cNvPr id="20" name="object 6">
              <a:extLst>
                <a:ext uri="{FF2B5EF4-FFF2-40B4-BE49-F238E27FC236}">
                  <a16:creationId xmlns:a16="http://schemas.microsoft.com/office/drawing/2014/main" id="{596B2CBE-ECC3-A718-0EA6-3F8D831A17D0}"/>
                </a:ext>
              </a:extLst>
            </p:cNvPr>
            <p:cNvPicPr/>
            <p:nvPr/>
          </p:nvPicPr>
          <p:blipFill rotWithShape="1">
            <a:blip r:embed="rId2" cstate="print"/>
            <a:srcRect t="9290"/>
            <a:stretch/>
          </p:blipFill>
          <p:spPr>
            <a:xfrm>
              <a:off x="4473841" y="702320"/>
              <a:ext cx="3407562" cy="6857683"/>
            </a:xfrm>
            <a:prstGeom prst="rect">
              <a:avLst/>
            </a:prstGeom>
          </p:spPr>
        </p:pic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B15E00AA-F85A-E37E-067C-4C5DB5E996A3}"/>
                </a:ext>
              </a:extLst>
            </p:cNvPr>
            <p:cNvSpPr/>
            <p:nvPr/>
          </p:nvSpPr>
          <p:spPr>
            <a:xfrm>
              <a:off x="-1235711" y="2880005"/>
              <a:ext cx="12191991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CEDBEDAD-2D36-099E-8AD4-484054E217BA}"/>
                </a:ext>
              </a:extLst>
            </p:cNvPr>
            <p:cNvSpPr/>
            <p:nvPr/>
          </p:nvSpPr>
          <p:spPr>
            <a:xfrm>
              <a:off x="1628152" y="2493949"/>
              <a:ext cx="6602730" cy="377190"/>
            </a:xfrm>
            <a:custGeom>
              <a:avLst/>
              <a:gdLst/>
              <a:ahLst/>
              <a:cxnLst/>
              <a:rect l="l" t="t" r="r" b="b"/>
              <a:pathLst>
                <a:path w="6602730" h="377189">
                  <a:moveTo>
                    <a:pt x="6602425" y="0"/>
                  </a:moveTo>
                  <a:lnTo>
                    <a:pt x="0" y="0"/>
                  </a:lnTo>
                  <a:lnTo>
                    <a:pt x="0" y="376745"/>
                  </a:lnTo>
                  <a:lnTo>
                    <a:pt x="6602425" y="376745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66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595C1BBF-065A-9752-B657-661C79D608E1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3FEACEAE-555A-F328-DE44-411F1738A5B2}"/>
                </a:ext>
              </a:extLst>
            </p:cNvPr>
            <p:cNvSpPr/>
            <p:nvPr/>
          </p:nvSpPr>
          <p:spPr>
            <a:xfrm>
              <a:off x="1628150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4EDCB204-19E1-7F30-0571-55E578BE48A3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0040D466-08C0-112C-B674-A4ECA60EE135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B5229084-7BE1-3D86-ADF7-31755DE1A986}"/>
                </a:ext>
              </a:extLst>
            </p:cNvPr>
            <p:cNvSpPr/>
            <p:nvPr/>
          </p:nvSpPr>
          <p:spPr>
            <a:xfrm>
              <a:off x="8230578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0">
            <a:extLst>
              <a:ext uri="{FF2B5EF4-FFF2-40B4-BE49-F238E27FC236}">
                <a16:creationId xmlns:a16="http://schemas.microsoft.com/office/drawing/2014/main" id="{CDDB42EB-A7EA-395D-B85D-8BD245B5C410}"/>
              </a:ext>
            </a:extLst>
          </p:cNvPr>
          <p:cNvGraphicFramePr>
            <a:graphicFrameLocks noGrp="1"/>
          </p:cNvGraphicFramePr>
          <p:nvPr/>
        </p:nvGraphicFramePr>
        <p:xfrm>
          <a:off x="2857510" y="2162037"/>
          <a:ext cx="6603365" cy="288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whom?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T w="12700">
                      <a:solidFill>
                        <a:srgbClr val="66C9DE"/>
                      </a:solidFill>
                      <a:prstDash val="solid"/>
                    </a:lnT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T w="12700">
                      <a:solidFill>
                        <a:srgbClr val="66C9DE"/>
                      </a:solidFill>
                      <a:prstDash val="solid"/>
                    </a:lnT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T w="12700">
                      <a:solidFill>
                        <a:srgbClr val="66C9DE"/>
                      </a:solidFill>
                      <a:prstDash val="solid"/>
                    </a:lnT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object 33">
            <a:extLst>
              <a:ext uri="{FF2B5EF4-FFF2-40B4-BE49-F238E27FC236}">
                <a16:creationId xmlns:a16="http://schemas.microsoft.com/office/drawing/2014/main" id="{395EC76D-D9C6-B5F4-D9AA-0B95E474324A}"/>
              </a:ext>
            </a:extLst>
          </p:cNvPr>
          <p:cNvSpPr txBox="1"/>
          <p:nvPr/>
        </p:nvSpPr>
        <p:spPr>
          <a:xfrm>
            <a:off x="2950165" y="1850250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21">
            <a:extLst>
              <a:ext uri="{FF2B5EF4-FFF2-40B4-BE49-F238E27FC236}">
                <a16:creationId xmlns:a16="http://schemas.microsoft.com/office/drawing/2014/main" id="{C3347E7B-47A7-C55F-0B44-1ED2483EFF63}"/>
              </a:ext>
            </a:extLst>
          </p:cNvPr>
          <p:cNvSpPr/>
          <p:nvPr/>
        </p:nvSpPr>
        <p:spPr>
          <a:xfrm>
            <a:off x="4941046" y="5623213"/>
            <a:ext cx="2442210" cy="615315"/>
          </a:xfrm>
          <a:custGeom>
            <a:avLst/>
            <a:gdLst/>
            <a:ahLst/>
            <a:cxnLst/>
            <a:rect l="l" t="t" r="r" b="b"/>
            <a:pathLst>
              <a:path w="2442210" h="615315">
                <a:moveTo>
                  <a:pt x="234017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512927"/>
                </a:lnTo>
                <a:lnTo>
                  <a:pt x="8014" y="552633"/>
                </a:lnTo>
                <a:lnTo>
                  <a:pt x="29870" y="585057"/>
                </a:lnTo>
                <a:lnTo>
                  <a:pt x="62289" y="606917"/>
                </a:lnTo>
                <a:lnTo>
                  <a:pt x="101993" y="614933"/>
                </a:lnTo>
                <a:lnTo>
                  <a:pt x="2340178" y="614933"/>
                </a:lnTo>
                <a:lnTo>
                  <a:pt x="2379876" y="606917"/>
                </a:lnTo>
                <a:lnTo>
                  <a:pt x="2412296" y="585057"/>
                </a:lnTo>
                <a:lnTo>
                  <a:pt x="2434156" y="552633"/>
                </a:lnTo>
                <a:lnTo>
                  <a:pt x="2442171" y="512927"/>
                </a:lnTo>
                <a:lnTo>
                  <a:pt x="2442171" y="101993"/>
                </a:lnTo>
                <a:lnTo>
                  <a:pt x="2434156" y="62295"/>
                </a:lnTo>
                <a:lnTo>
                  <a:pt x="2412296" y="29875"/>
                </a:lnTo>
                <a:lnTo>
                  <a:pt x="2379876" y="8015"/>
                </a:lnTo>
                <a:lnTo>
                  <a:pt x="2340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id="{E1BA0533-E2AB-FA9D-0D38-AF970DCBB7D0}"/>
              </a:ext>
            </a:extLst>
          </p:cNvPr>
          <p:cNvSpPr txBox="1"/>
          <p:nvPr/>
        </p:nvSpPr>
        <p:spPr>
          <a:xfrm>
            <a:off x="5036340" y="5717242"/>
            <a:ext cx="2249170" cy="35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here?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object 23">
            <a:extLst>
              <a:ext uri="{FF2B5EF4-FFF2-40B4-BE49-F238E27FC236}">
                <a16:creationId xmlns:a16="http://schemas.microsoft.com/office/drawing/2014/main" id="{E0F8FCE1-C005-567F-3B60-518FFFFA0FAF}"/>
              </a:ext>
            </a:extLst>
          </p:cNvPr>
          <p:cNvGrpSpPr/>
          <p:nvPr/>
        </p:nvGrpSpPr>
        <p:grpSpPr>
          <a:xfrm>
            <a:off x="4776815" y="5458997"/>
            <a:ext cx="328930" cy="328930"/>
            <a:chOff x="3556794" y="6109758"/>
            <a:chExt cx="328930" cy="328930"/>
          </a:xfrm>
        </p:grpSpPr>
        <p:sp>
          <p:nvSpPr>
            <p:cNvPr id="55" name="object 24">
              <a:extLst>
                <a:ext uri="{FF2B5EF4-FFF2-40B4-BE49-F238E27FC236}">
                  <a16:creationId xmlns:a16="http://schemas.microsoft.com/office/drawing/2014/main" id="{2B98A842-CE1B-F239-3AB5-A72363A0B7C2}"/>
                </a:ext>
              </a:extLst>
            </p:cNvPr>
            <p:cNvSpPr/>
            <p:nvPr/>
          </p:nvSpPr>
          <p:spPr>
            <a:xfrm>
              <a:off x="3566319" y="61192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25">
              <a:extLst>
                <a:ext uri="{FF2B5EF4-FFF2-40B4-BE49-F238E27FC236}">
                  <a16:creationId xmlns:a16="http://schemas.microsoft.com/office/drawing/2014/main" id="{366F891B-81E0-A283-9D82-54850C45F0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5105" y="6158715"/>
              <a:ext cx="211823" cy="230514"/>
            </a:xfrm>
            <a:prstGeom prst="rect">
              <a:avLst/>
            </a:prstGeom>
          </p:spPr>
        </p:pic>
        <p:sp>
          <p:nvSpPr>
            <p:cNvPr id="57" name="object 26">
              <a:extLst>
                <a:ext uri="{FF2B5EF4-FFF2-40B4-BE49-F238E27FC236}">
                  <a16:creationId xmlns:a16="http://schemas.microsoft.com/office/drawing/2014/main" id="{8C7FF92E-3894-9233-3177-4A8A731FEB96}"/>
                </a:ext>
              </a:extLst>
            </p:cNvPr>
            <p:cNvSpPr/>
            <p:nvPr/>
          </p:nvSpPr>
          <p:spPr>
            <a:xfrm>
              <a:off x="3566319" y="61192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68542C7-F8AA-A084-FFFF-84E09CB7A2AE}"/>
              </a:ext>
            </a:extLst>
          </p:cNvPr>
          <p:cNvSpPr txBox="1"/>
          <p:nvPr/>
        </p:nvSpPr>
        <p:spPr>
          <a:xfrm>
            <a:off x="2950165" y="2608538"/>
            <a:ext cx="2096784" cy="10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280670" indent="-228600">
              <a:lnSpc>
                <a:spcPct val="116700"/>
              </a:lnSpc>
              <a:spcBef>
                <a:spcPts val="520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274320" algn="l"/>
                <a:tab pos="274955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353060" indent="-228600">
              <a:lnSpc>
                <a:spcPct val="116700"/>
              </a:lnSpc>
              <a:spcBef>
                <a:spcPts val="280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274320" algn="l"/>
                <a:tab pos="274955" algn="l"/>
              </a:tabLst>
            </a:pP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 </a:t>
            </a:r>
            <a:r>
              <a:rPr lang="en-AU"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best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199F35-CA34-15B5-162F-DB77E00E2D3F}"/>
              </a:ext>
            </a:extLst>
          </p:cNvPr>
          <p:cNvSpPr txBox="1"/>
          <p:nvPr/>
        </p:nvSpPr>
        <p:spPr>
          <a:xfrm>
            <a:off x="506184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C7DE43-5AC5-EA31-83AD-9904CEC0EEB4}"/>
              </a:ext>
            </a:extLst>
          </p:cNvPr>
          <p:cNvSpPr txBox="1"/>
          <p:nvPr/>
        </p:nvSpPr>
        <p:spPr>
          <a:xfrm>
            <a:off x="736939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0F413-F5AA-1760-6C0C-68F6132FCF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139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37782337-BDB2-09F5-0211-2EC1214A5DCF}"/>
              </a:ext>
            </a:extLst>
          </p:cNvPr>
          <p:cNvGrpSpPr/>
          <p:nvPr/>
        </p:nvGrpSpPr>
        <p:grpSpPr>
          <a:xfrm>
            <a:off x="5157273" y="0"/>
            <a:ext cx="4469685" cy="6858000"/>
            <a:chOff x="4777908" y="702004"/>
            <a:chExt cx="4469685" cy="6858000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840F4CE-DB35-5E30-C8E1-FCF3842A4CD7}"/>
                </a:ext>
              </a:extLst>
            </p:cNvPr>
            <p:cNvPicPr/>
            <p:nvPr/>
          </p:nvPicPr>
          <p:blipFill rotWithShape="1">
            <a:blip r:embed="rId2" cstate="print"/>
            <a:srcRect t="9286"/>
            <a:stretch/>
          </p:blipFill>
          <p:spPr>
            <a:xfrm>
              <a:off x="4777908" y="702004"/>
              <a:ext cx="3085474" cy="6858000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BA08D32-D078-0C14-D651-BB569747DC25}"/>
                </a:ext>
              </a:extLst>
            </p:cNvPr>
            <p:cNvSpPr/>
            <p:nvPr/>
          </p:nvSpPr>
          <p:spPr>
            <a:xfrm>
              <a:off x="9105353" y="6792010"/>
              <a:ext cx="142240" cy="175895"/>
            </a:xfrm>
            <a:custGeom>
              <a:avLst/>
              <a:gdLst/>
              <a:ahLst/>
              <a:cxnLst/>
              <a:rect l="l" t="t" r="r" b="b"/>
              <a:pathLst>
                <a:path w="142240" h="175895">
                  <a:moveTo>
                    <a:pt x="142100" y="0"/>
                  </a:moveTo>
                  <a:lnTo>
                    <a:pt x="0" y="0"/>
                  </a:lnTo>
                  <a:lnTo>
                    <a:pt x="0" y="175272"/>
                  </a:lnTo>
                  <a:lnTo>
                    <a:pt x="142100" y="175272"/>
                  </a:lnTo>
                  <a:lnTo>
                    <a:pt x="142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CCD497C8-DEAB-68BE-6835-3531143C19EB}"/>
              </a:ext>
            </a:extLst>
          </p:cNvPr>
          <p:cNvSpPr/>
          <p:nvPr/>
        </p:nvSpPr>
        <p:spPr>
          <a:xfrm>
            <a:off x="3233399" y="668815"/>
            <a:ext cx="3491598" cy="363277"/>
          </a:xfrm>
          <a:custGeom>
            <a:avLst/>
            <a:gdLst/>
            <a:ahLst/>
            <a:cxnLst/>
            <a:rect l="l" t="t" r="r" b="b"/>
            <a:pathLst>
              <a:path w="4248150" h="491490">
                <a:moveTo>
                  <a:pt x="4104004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4104004" y="491299"/>
                </a:lnTo>
                <a:lnTo>
                  <a:pt x="4149520" y="483957"/>
                </a:lnTo>
                <a:lnTo>
                  <a:pt x="4189050" y="463513"/>
                </a:lnTo>
                <a:lnTo>
                  <a:pt x="4220224" y="432339"/>
                </a:lnTo>
                <a:lnTo>
                  <a:pt x="4240668" y="392809"/>
                </a:lnTo>
                <a:lnTo>
                  <a:pt x="4248010" y="347294"/>
                </a:lnTo>
                <a:lnTo>
                  <a:pt x="4248010" y="143992"/>
                </a:lnTo>
                <a:lnTo>
                  <a:pt x="4240668" y="98478"/>
                </a:lnTo>
                <a:lnTo>
                  <a:pt x="4220224" y="58951"/>
                </a:lnTo>
                <a:lnTo>
                  <a:pt x="4189050" y="27781"/>
                </a:lnTo>
                <a:lnTo>
                  <a:pt x="4149520" y="7340"/>
                </a:lnTo>
                <a:lnTo>
                  <a:pt x="4104004" y="0"/>
                </a:lnTo>
                <a:close/>
              </a:path>
            </a:pathLst>
          </a:custGeom>
          <a:solidFill>
            <a:srgbClr val="3F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640269"/>
            <a:ext cx="7015954" cy="75029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4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24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Georgia" panose="02040502050405020303" pitchFamily="18" charset="0"/>
              </a:rPr>
              <a:t>Maintaining Momentum</a:t>
            </a:r>
            <a:br>
              <a:rPr lang="en-AU" sz="2400" dirty="0">
                <a:solidFill>
                  <a:srgbClr val="104954"/>
                </a:solidFill>
                <a:latin typeface="Georgia" panose="02040502050405020303" pitchFamily="18" charset="0"/>
              </a:rPr>
            </a:br>
            <a:endParaRPr sz="24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DF7685-BE55-9A10-EAC0-27788A3DA74D}"/>
              </a:ext>
            </a:extLst>
          </p:cNvPr>
          <p:cNvSpPr/>
          <p:nvPr/>
        </p:nvSpPr>
        <p:spPr>
          <a:xfrm>
            <a:off x="1587809" y="1418588"/>
            <a:ext cx="2005069" cy="401798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0ABFA0-0179-D76E-702F-F53A2B6F3872}"/>
              </a:ext>
            </a:extLst>
          </p:cNvPr>
          <p:cNvSpPr/>
          <p:nvPr/>
        </p:nvSpPr>
        <p:spPr>
          <a:xfrm>
            <a:off x="3592878" y="1418588"/>
            <a:ext cx="4494882" cy="401798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649FB-03B2-D507-F721-4D85524CD6AC}"/>
              </a:ext>
            </a:extLst>
          </p:cNvPr>
          <p:cNvSpPr txBox="1"/>
          <p:nvPr/>
        </p:nvSpPr>
        <p:spPr>
          <a:xfrm>
            <a:off x="1609087" y="1441363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1ED140-95A2-D313-07FB-5A46034633C5}"/>
              </a:ext>
            </a:extLst>
          </p:cNvPr>
          <p:cNvSpPr txBox="1"/>
          <p:nvPr/>
        </p:nvSpPr>
        <p:spPr>
          <a:xfrm>
            <a:off x="3614156" y="1472141"/>
            <a:ext cx="4242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730"/>
              </a:spcBef>
            </a:pP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en-AU" sz="8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culture of </a:t>
            </a: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</a:t>
            </a:r>
            <a:r>
              <a:rPr lang="en-AU" sz="8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 learning that helps individuals to </a:t>
            </a:r>
            <a:r>
              <a:rPr lang="en-AU" sz="8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flourish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7E97E24-4639-DE44-9E80-2D70D5D7254D}"/>
              </a:ext>
            </a:extLst>
          </p:cNvPr>
          <p:cNvSpPr/>
          <p:nvPr/>
        </p:nvSpPr>
        <p:spPr>
          <a:xfrm>
            <a:off x="1580915" y="1938288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B71E52-DB88-1B84-A6FF-BB40D52AE287}"/>
              </a:ext>
            </a:extLst>
          </p:cNvPr>
          <p:cNvSpPr/>
          <p:nvPr/>
        </p:nvSpPr>
        <p:spPr>
          <a:xfrm>
            <a:off x="3585984" y="1938288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406F3D-9BED-3D05-FF94-FEA704B284C5}"/>
              </a:ext>
            </a:extLst>
          </p:cNvPr>
          <p:cNvSpPr txBox="1"/>
          <p:nvPr/>
        </p:nvSpPr>
        <p:spPr>
          <a:xfrm>
            <a:off x="1602193" y="1964584"/>
            <a:ext cx="185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1149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I embed new habits?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446096-D0E7-BD8F-79AF-AA5D829F2CF7}"/>
              </a:ext>
            </a:extLst>
          </p:cNvPr>
          <p:cNvSpPr txBox="1"/>
          <p:nvPr/>
        </p:nvSpPr>
        <p:spPr>
          <a:xfrm>
            <a:off x="3607262" y="1995362"/>
            <a:ext cx="47011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530" indent="-228600">
              <a:lnSpc>
                <a:spcPct val="100000"/>
              </a:lnSpc>
              <a:spcBef>
                <a:spcPts val="850"/>
              </a:spcBef>
              <a:buChar char="•"/>
              <a:tabLst>
                <a:tab pos="303530" algn="l"/>
                <a:tab pos="304800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530" marR="815340" indent="-227965">
              <a:lnSpc>
                <a:spcPts val="900"/>
              </a:lnSpc>
              <a:spcBef>
                <a:spcPts val="869"/>
              </a:spcBef>
              <a:buChar char="•"/>
              <a:tabLst>
                <a:tab pos="303530" algn="l"/>
                <a:tab pos="304800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 err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 err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EAST: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</a:t>
            </a:r>
            <a:r>
              <a:rPr lang="en-AU" sz="8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easy,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attractive,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social,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timely.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530" marR="570230" indent="-227965">
              <a:lnSpc>
                <a:spcPts val="900"/>
              </a:lnSpc>
              <a:spcBef>
                <a:spcPts val="850"/>
              </a:spcBef>
              <a:buChar char="•"/>
              <a:tabLst>
                <a:tab pos="303530" algn="l"/>
                <a:tab pos="304800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L&amp;D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equipping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L&amp;D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HR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and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30287EB-DB4B-7DE4-C951-268A6CF76487}"/>
              </a:ext>
            </a:extLst>
          </p:cNvPr>
          <p:cNvSpPr/>
          <p:nvPr/>
        </p:nvSpPr>
        <p:spPr>
          <a:xfrm>
            <a:off x="1574471" y="3126073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01A663-E5E6-3863-F489-67AA0C630214}"/>
              </a:ext>
            </a:extLst>
          </p:cNvPr>
          <p:cNvSpPr/>
          <p:nvPr/>
        </p:nvSpPr>
        <p:spPr>
          <a:xfrm>
            <a:off x="3579540" y="3126073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3556F2B-B7DF-06B2-AD3F-D2C6D01785E0}"/>
              </a:ext>
            </a:extLst>
          </p:cNvPr>
          <p:cNvSpPr txBox="1"/>
          <p:nvPr/>
        </p:nvSpPr>
        <p:spPr>
          <a:xfrm>
            <a:off x="1533143" y="3152369"/>
            <a:ext cx="199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help others tell their story?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C42BF0-0283-7414-4582-9A3A7C2924BF}"/>
              </a:ext>
            </a:extLst>
          </p:cNvPr>
          <p:cNvSpPr txBox="1"/>
          <p:nvPr/>
        </p:nvSpPr>
        <p:spPr>
          <a:xfrm>
            <a:off x="3600818" y="3183147"/>
            <a:ext cx="4473604" cy="93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29235">
              <a:lnSpc>
                <a:spcPct val="100000"/>
              </a:lnSpc>
              <a:spcBef>
                <a:spcPts val="765"/>
              </a:spcBef>
              <a:buChar char="•"/>
              <a:tabLst>
                <a:tab pos="292100" algn="l"/>
                <a:tab pos="292735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29235">
              <a:lnSpc>
                <a:spcPct val="100000"/>
              </a:lnSpc>
              <a:spcBef>
                <a:spcPts val="590"/>
              </a:spcBef>
              <a:buChar char="•"/>
              <a:tabLst>
                <a:tab pos="292100" algn="l"/>
                <a:tab pos="292735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29235">
              <a:lnSpc>
                <a:spcPct val="100000"/>
              </a:lnSpc>
              <a:spcBef>
                <a:spcPts val="590"/>
              </a:spcBef>
              <a:buChar char="•"/>
              <a:tabLst>
                <a:tab pos="292100" algn="l"/>
                <a:tab pos="292735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coaches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ideas.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marR="247015" indent="-228600">
              <a:lnSpc>
                <a:spcPts val="900"/>
              </a:lnSpc>
              <a:spcBef>
                <a:spcPts val="670"/>
              </a:spcBef>
              <a:buChar char="•"/>
              <a:tabLst>
                <a:tab pos="292100" algn="l"/>
                <a:tab pos="292735" algn="l"/>
              </a:tabLst>
            </a:pP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AU" sz="8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progressing</a:t>
            </a:r>
            <a:r>
              <a:rPr lang="en-AU" sz="800" spc="5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1452547-BC6D-2B33-9395-CAF664357603}"/>
              </a:ext>
            </a:extLst>
          </p:cNvPr>
          <p:cNvSpPr/>
          <p:nvPr/>
        </p:nvSpPr>
        <p:spPr>
          <a:xfrm>
            <a:off x="1580915" y="4292499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5C6C067-D80A-7A48-2B9F-782F0F9A06AD}"/>
              </a:ext>
            </a:extLst>
          </p:cNvPr>
          <p:cNvSpPr/>
          <p:nvPr/>
        </p:nvSpPr>
        <p:spPr>
          <a:xfrm>
            <a:off x="3585984" y="4292499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B95EBB-3238-AE6D-A5AF-13D899412621}"/>
              </a:ext>
            </a:extLst>
          </p:cNvPr>
          <p:cNvSpPr txBox="1"/>
          <p:nvPr/>
        </p:nvSpPr>
        <p:spPr>
          <a:xfrm>
            <a:off x="1602193" y="4318795"/>
            <a:ext cx="222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1149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others own the journey?​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E4A646-CB39-7ACA-B3C7-E2A5E820BDF2}"/>
              </a:ext>
            </a:extLst>
          </p:cNvPr>
          <p:cNvSpPr txBox="1"/>
          <p:nvPr/>
        </p:nvSpPr>
        <p:spPr>
          <a:xfrm>
            <a:off x="3607262" y="4349573"/>
            <a:ext cx="41178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53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303530" algn="l"/>
                <a:tab pos="304800" algn="l"/>
              </a:tabLst>
            </a:pP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AU"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user-generated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content.</a:t>
            </a:r>
            <a:endParaRPr lang="en-A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530" indent="-228600">
              <a:lnSpc>
                <a:spcPct val="100000"/>
              </a:lnSpc>
              <a:spcBef>
                <a:spcPts val="590"/>
              </a:spcBef>
              <a:buChar char="•"/>
              <a:tabLst>
                <a:tab pos="303530" algn="l"/>
                <a:tab pos="304800" algn="l"/>
              </a:tabLst>
            </a:pP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surfacing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AU"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teams.</a:t>
            </a:r>
            <a:endParaRPr lang="en-A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3530" indent="-228600">
              <a:lnSpc>
                <a:spcPct val="100000"/>
              </a:lnSpc>
              <a:spcBef>
                <a:spcPts val="590"/>
              </a:spcBef>
              <a:buChar char="•"/>
              <a:tabLst>
                <a:tab pos="303530" algn="l"/>
                <a:tab pos="304800" algn="l"/>
              </a:tabLst>
            </a:pP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AU"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practice.</a:t>
            </a:r>
            <a:endParaRPr lang="en-A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8E18A-A336-580E-3A6C-5BBB71832D5A}"/>
              </a:ext>
            </a:extLst>
          </p:cNvPr>
          <p:cNvSpPr/>
          <p:nvPr/>
        </p:nvSpPr>
        <p:spPr>
          <a:xfrm>
            <a:off x="1574471" y="5512988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2EC25B-A771-BB03-46A1-DA317E164749}"/>
              </a:ext>
            </a:extLst>
          </p:cNvPr>
          <p:cNvSpPr/>
          <p:nvPr/>
        </p:nvSpPr>
        <p:spPr>
          <a:xfrm>
            <a:off x="3579540" y="5512988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BF87032-ABC1-C501-E4AB-4DAA6719C038}"/>
              </a:ext>
            </a:extLst>
          </p:cNvPr>
          <p:cNvSpPr txBox="1"/>
          <p:nvPr/>
        </p:nvSpPr>
        <p:spPr>
          <a:xfrm>
            <a:off x="1538911" y="5539284"/>
            <a:ext cx="188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969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next to embed change?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5AD3337-86B3-D97E-AA38-C21426428695}"/>
              </a:ext>
            </a:extLst>
          </p:cNvPr>
          <p:cNvSpPr txBox="1"/>
          <p:nvPr/>
        </p:nvSpPr>
        <p:spPr>
          <a:xfrm>
            <a:off x="3600818" y="5570062"/>
            <a:ext cx="425603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29235">
              <a:lnSpc>
                <a:spcPct val="100000"/>
              </a:lnSpc>
              <a:spcBef>
                <a:spcPts val="645"/>
              </a:spcBef>
              <a:buChar char="•"/>
              <a:tabLst>
                <a:tab pos="292100" algn="l"/>
                <a:tab pos="292735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learned.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improve?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29235">
              <a:lnSpc>
                <a:spcPct val="100000"/>
              </a:lnSpc>
              <a:spcBef>
                <a:spcPts val="295"/>
              </a:spcBef>
              <a:buChar char="•"/>
              <a:tabLst>
                <a:tab pos="292100" algn="l"/>
                <a:tab pos="292735" algn="l"/>
              </a:tabLst>
            </a:pP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en-AU" sz="8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recipe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AU" sz="8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8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  <a:endParaRPr lang="en-A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5">
            <a:extLst>
              <a:ext uri="{FF2B5EF4-FFF2-40B4-BE49-F238E27FC236}">
                <a16:creationId xmlns:a16="http://schemas.microsoft.com/office/drawing/2014/main" id="{E5B2BA49-2A73-29D6-BA7F-40781AB5CB38}"/>
              </a:ext>
            </a:extLst>
          </p:cNvPr>
          <p:cNvSpPr txBox="1"/>
          <p:nvPr/>
        </p:nvSpPr>
        <p:spPr>
          <a:xfrm>
            <a:off x="473907" y="1120828"/>
            <a:ext cx="30283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20" dirty="0">
                <a:solidFill>
                  <a:srgbClr val="414042"/>
                </a:solidFill>
                <a:latin typeface="Obelisc"/>
                <a:cs typeface="Obelisc"/>
              </a:rPr>
              <a:t>!</a:t>
            </a:r>
            <a:endParaRPr sz="1000" dirty="0">
              <a:latin typeface="Obelisc"/>
              <a:cs typeface="Obelisc"/>
            </a:endParaRPr>
          </a:p>
        </p:txBody>
      </p:sp>
      <p:sp>
        <p:nvSpPr>
          <p:cNvPr id="16" name="object 46">
            <a:extLst>
              <a:ext uri="{FF2B5EF4-FFF2-40B4-BE49-F238E27FC236}">
                <a16:creationId xmlns:a16="http://schemas.microsoft.com/office/drawing/2014/main" id="{4783EF56-1A43-025B-F6E2-E3E150544815}"/>
              </a:ext>
            </a:extLst>
          </p:cNvPr>
          <p:cNvSpPr/>
          <p:nvPr/>
        </p:nvSpPr>
        <p:spPr>
          <a:xfrm>
            <a:off x="8575715" y="2132244"/>
            <a:ext cx="1818005" cy="588010"/>
          </a:xfrm>
          <a:custGeom>
            <a:avLst/>
            <a:gdLst/>
            <a:ahLst/>
            <a:cxnLst/>
            <a:rect l="l" t="t" r="r" b="b"/>
            <a:pathLst>
              <a:path w="1818004" h="588010">
                <a:moveTo>
                  <a:pt x="171599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485432"/>
                </a:lnTo>
                <a:lnTo>
                  <a:pt x="8014" y="525137"/>
                </a:lnTo>
                <a:lnTo>
                  <a:pt x="29870" y="557561"/>
                </a:lnTo>
                <a:lnTo>
                  <a:pt x="62289" y="579422"/>
                </a:lnTo>
                <a:lnTo>
                  <a:pt x="101993" y="587438"/>
                </a:lnTo>
                <a:lnTo>
                  <a:pt x="1715998" y="587438"/>
                </a:lnTo>
                <a:lnTo>
                  <a:pt x="1755697" y="579422"/>
                </a:lnTo>
                <a:lnTo>
                  <a:pt x="1788117" y="557561"/>
                </a:lnTo>
                <a:lnTo>
                  <a:pt x="1809976" y="525137"/>
                </a:lnTo>
                <a:lnTo>
                  <a:pt x="1817992" y="485432"/>
                </a:lnTo>
                <a:lnTo>
                  <a:pt x="1817992" y="101993"/>
                </a:lnTo>
                <a:lnTo>
                  <a:pt x="1809976" y="62295"/>
                </a:lnTo>
                <a:lnTo>
                  <a:pt x="1788117" y="29875"/>
                </a:lnTo>
                <a:lnTo>
                  <a:pt x="1755697" y="8015"/>
                </a:lnTo>
                <a:lnTo>
                  <a:pt x="1715998" y="0"/>
                </a:lnTo>
                <a:close/>
              </a:path>
            </a:pathLst>
          </a:custGeom>
          <a:solidFill>
            <a:srgbClr val="EF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7">
            <a:extLst>
              <a:ext uri="{FF2B5EF4-FFF2-40B4-BE49-F238E27FC236}">
                <a16:creationId xmlns:a16="http://schemas.microsoft.com/office/drawing/2014/main" id="{D664CF8D-5773-1AFC-0A14-41690F4F00D8}"/>
              </a:ext>
            </a:extLst>
          </p:cNvPr>
          <p:cNvSpPr txBox="1"/>
          <p:nvPr/>
        </p:nvSpPr>
        <p:spPr>
          <a:xfrm>
            <a:off x="8671009" y="2209840"/>
            <a:ext cx="1455420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nudges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48">
            <a:extLst>
              <a:ext uri="{FF2B5EF4-FFF2-40B4-BE49-F238E27FC236}">
                <a16:creationId xmlns:a16="http://schemas.microsoft.com/office/drawing/2014/main" id="{011EA822-A826-30ED-8131-4EFFA3627039}"/>
              </a:ext>
            </a:extLst>
          </p:cNvPr>
          <p:cNvGrpSpPr/>
          <p:nvPr/>
        </p:nvGrpSpPr>
        <p:grpSpPr>
          <a:xfrm>
            <a:off x="8575715" y="2005347"/>
            <a:ext cx="1948814" cy="3109595"/>
            <a:chOff x="7358406" y="2476808"/>
            <a:chExt cx="1948814" cy="3109595"/>
          </a:xfrm>
        </p:grpSpPr>
        <p:sp>
          <p:nvSpPr>
            <p:cNvPr id="19" name="object 49">
              <a:extLst>
                <a:ext uri="{FF2B5EF4-FFF2-40B4-BE49-F238E27FC236}">
                  <a16:creationId xmlns:a16="http://schemas.microsoft.com/office/drawing/2014/main" id="{17435653-8DC7-DE26-3824-36DB415095EA}"/>
                </a:ext>
              </a:extLst>
            </p:cNvPr>
            <p:cNvSpPr/>
            <p:nvPr/>
          </p:nvSpPr>
          <p:spPr>
            <a:xfrm>
              <a:off x="8987919" y="24863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8BF9B237-A2EB-22D1-86FD-B88F6C9B4E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2525765"/>
              <a:ext cx="211810" cy="230515"/>
            </a:xfrm>
            <a:prstGeom prst="rect">
              <a:avLst/>
            </a:prstGeom>
          </p:spPr>
        </p:pic>
        <p:sp>
          <p:nvSpPr>
            <p:cNvPr id="21" name="object 51">
              <a:extLst>
                <a:ext uri="{FF2B5EF4-FFF2-40B4-BE49-F238E27FC236}">
                  <a16:creationId xmlns:a16="http://schemas.microsoft.com/office/drawing/2014/main" id="{72B2C8ED-21B1-2CBD-19E3-63BE57EC718C}"/>
                </a:ext>
              </a:extLst>
            </p:cNvPr>
            <p:cNvSpPr/>
            <p:nvPr/>
          </p:nvSpPr>
          <p:spPr>
            <a:xfrm>
              <a:off x="8987919" y="24863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2">
              <a:extLst>
                <a:ext uri="{FF2B5EF4-FFF2-40B4-BE49-F238E27FC236}">
                  <a16:creationId xmlns:a16="http://schemas.microsoft.com/office/drawing/2014/main" id="{3567A86A-FFEA-44FC-53FA-CDB000BE1B40}"/>
                </a:ext>
              </a:extLst>
            </p:cNvPr>
            <p:cNvSpPr/>
            <p:nvPr/>
          </p:nvSpPr>
          <p:spPr>
            <a:xfrm>
              <a:off x="7358406" y="4998905"/>
              <a:ext cx="1818005" cy="588010"/>
            </a:xfrm>
            <a:custGeom>
              <a:avLst/>
              <a:gdLst/>
              <a:ahLst/>
              <a:cxnLst/>
              <a:rect l="l" t="t" r="r" b="b"/>
              <a:pathLst>
                <a:path w="1818004" h="588010">
                  <a:moveTo>
                    <a:pt x="1715998" y="0"/>
                  </a:moveTo>
                  <a:lnTo>
                    <a:pt x="101993" y="0"/>
                  </a:lnTo>
                  <a:lnTo>
                    <a:pt x="62289" y="8015"/>
                  </a:lnTo>
                  <a:lnTo>
                    <a:pt x="29870" y="29875"/>
                  </a:lnTo>
                  <a:lnTo>
                    <a:pt x="8014" y="62295"/>
                  </a:lnTo>
                  <a:lnTo>
                    <a:pt x="0" y="101993"/>
                  </a:lnTo>
                  <a:lnTo>
                    <a:pt x="0" y="485432"/>
                  </a:lnTo>
                  <a:lnTo>
                    <a:pt x="8014" y="525137"/>
                  </a:lnTo>
                  <a:lnTo>
                    <a:pt x="29870" y="557561"/>
                  </a:lnTo>
                  <a:lnTo>
                    <a:pt x="62289" y="579422"/>
                  </a:lnTo>
                  <a:lnTo>
                    <a:pt x="101993" y="587438"/>
                  </a:lnTo>
                  <a:lnTo>
                    <a:pt x="1715998" y="587438"/>
                  </a:lnTo>
                  <a:lnTo>
                    <a:pt x="1755697" y="579422"/>
                  </a:lnTo>
                  <a:lnTo>
                    <a:pt x="1788117" y="557561"/>
                  </a:lnTo>
                  <a:lnTo>
                    <a:pt x="1809976" y="525137"/>
                  </a:lnTo>
                  <a:lnTo>
                    <a:pt x="1817992" y="485432"/>
                  </a:lnTo>
                  <a:lnTo>
                    <a:pt x="1817992" y="101993"/>
                  </a:lnTo>
                  <a:lnTo>
                    <a:pt x="1809976" y="62295"/>
                  </a:lnTo>
                  <a:lnTo>
                    <a:pt x="1788117" y="29875"/>
                  </a:lnTo>
                  <a:lnTo>
                    <a:pt x="1755697" y="8015"/>
                  </a:lnTo>
                  <a:lnTo>
                    <a:pt x="1715998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53">
            <a:extLst>
              <a:ext uri="{FF2B5EF4-FFF2-40B4-BE49-F238E27FC236}">
                <a16:creationId xmlns:a16="http://schemas.microsoft.com/office/drawing/2014/main" id="{EF27DB60-F47D-2872-A261-FC19DA627E30}"/>
              </a:ext>
            </a:extLst>
          </p:cNvPr>
          <p:cNvSpPr txBox="1"/>
          <p:nvPr/>
        </p:nvSpPr>
        <p:spPr>
          <a:xfrm>
            <a:off x="8671009" y="4605039"/>
            <a:ext cx="1315085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harness community?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54">
            <a:extLst>
              <a:ext uri="{FF2B5EF4-FFF2-40B4-BE49-F238E27FC236}">
                <a16:creationId xmlns:a16="http://schemas.microsoft.com/office/drawing/2014/main" id="{CDD856A4-40DB-DCF3-3069-3D5CBBBE940B}"/>
              </a:ext>
            </a:extLst>
          </p:cNvPr>
          <p:cNvGrpSpPr/>
          <p:nvPr/>
        </p:nvGrpSpPr>
        <p:grpSpPr>
          <a:xfrm>
            <a:off x="8575715" y="4400545"/>
            <a:ext cx="1948814" cy="2061210"/>
            <a:chOff x="7358406" y="4872006"/>
            <a:chExt cx="1948814" cy="2061210"/>
          </a:xfrm>
        </p:grpSpPr>
        <p:sp>
          <p:nvSpPr>
            <p:cNvPr id="25" name="object 55">
              <a:extLst>
                <a:ext uri="{FF2B5EF4-FFF2-40B4-BE49-F238E27FC236}">
                  <a16:creationId xmlns:a16="http://schemas.microsoft.com/office/drawing/2014/main" id="{A3E495F5-79F2-A6DE-765F-C2E9528219A9}"/>
                </a:ext>
              </a:extLst>
            </p:cNvPr>
            <p:cNvSpPr/>
            <p:nvPr/>
          </p:nvSpPr>
          <p:spPr>
            <a:xfrm>
              <a:off x="8987919" y="48815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B6BC1C53-EEB1-7BE7-CEC2-BC460BBD83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4920970"/>
              <a:ext cx="211810" cy="230512"/>
            </a:xfrm>
            <a:prstGeom prst="rect">
              <a:avLst/>
            </a:prstGeom>
          </p:spPr>
        </p:pic>
        <p:sp>
          <p:nvSpPr>
            <p:cNvPr id="27" name="object 57">
              <a:extLst>
                <a:ext uri="{FF2B5EF4-FFF2-40B4-BE49-F238E27FC236}">
                  <a16:creationId xmlns:a16="http://schemas.microsoft.com/office/drawing/2014/main" id="{F7FA8D18-85D8-573F-4F62-E75B3F648FAD}"/>
                </a:ext>
              </a:extLst>
            </p:cNvPr>
            <p:cNvSpPr/>
            <p:nvPr/>
          </p:nvSpPr>
          <p:spPr>
            <a:xfrm>
              <a:off x="8987919" y="48815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8">
              <a:extLst>
                <a:ext uri="{FF2B5EF4-FFF2-40B4-BE49-F238E27FC236}">
                  <a16:creationId xmlns:a16="http://schemas.microsoft.com/office/drawing/2014/main" id="{E7E29108-9C18-BCFA-0394-F508E1417370}"/>
                </a:ext>
              </a:extLst>
            </p:cNvPr>
            <p:cNvSpPr/>
            <p:nvPr/>
          </p:nvSpPr>
          <p:spPr>
            <a:xfrm>
              <a:off x="7358406" y="6174906"/>
              <a:ext cx="1818005" cy="758190"/>
            </a:xfrm>
            <a:custGeom>
              <a:avLst/>
              <a:gdLst/>
              <a:ahLst/>
              <a:cxnLst/>
              <a:rect l="l" t="t" r="r" b="b"/>
              <a:pathLst>
                <a:path w="1818004" h="758190">
                  <a:moveTo>
                    <a:pt x="1715998" y="0"/>
                  </a:moveTo>
                  <a:lnTo>
                    <a:pt x="101993" y="0"/>
                  </a:lnTo>
                  <a:lnTo>
                    <a:pt x="62289" y="8015"/>
                  </a:lnTo>
                  <a:lnTo>
                    <a:pt x="29870" y="29875"/>
                  </a:lnTo>
                  <a:lnTo>
                    <a:pt x="8014" y="62295"/>
                  </a:lnTo>
                  <a:lnTo>
                    <a:pt x="0" y="101993"/>
                  </a:lnTo>
                  <a:lnTo>
                    <a:pt x="0" y="655828"/>
                  </a:lnTo>
                  <a:lnTo>
                    <a:pt x="8014" y="695533"/>
                  </a:lnTo>
                  <a:lnTo>
                    <a:pt x="29870" y="727957"/>
                  </a:lnTo>
                  <a:lnTo>
                    <a:pt x="62289" y="749818"/>
                  </a:lnTo>
                  <a:lnTo>
                    <a:pt x="101993" y="757834"/>
                  </a:lnTo>
                  <a:lnTo>
                    <a:pt x="1715998" y="757834"/>
                  </a:lnTo>
                  <a:lnTo>
                    <a:pt x="1755697" y="749818"/>
                  </a:lnTo>
                  <a:lnTo>
                    <a:pt x="1788117" y="727957"/>
                  </a:lnTo>
                  <a:lnTo>
                    <a:pt x="1809976" y="695533"/>
                  </a:lnTo>
                  <a:lnTo>
                    <a:pt x="1817992" y="655828"/>
                  </a:lnTo>
                  <a:lnTo>
                    <a:pt x="1817992" y="101993"/>
                  </a:lnTo>
                  <a:lnTo>
                    <a:pt x="1809976" y="62295"/>
                  </a:lnTo>
                  <a:lnTo>
                    <a:pt x="1788117" y="29875"/>
                  </a:lnTo>
                  <a:lnTo>
                    <a:pt x="1755697" y="8015"/>
                  </a:lnTo>
                  <a:lnTo>
                    <a:pt x="1715998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59">
            <a:extLst>
              <a:ext uri="{FF2B5EF4-FFF2-40B4-BE49-F238E27FC236}">
                <a16:creationId xmlns:a16="http://schemas.microsoft.com/office/drawing/2014/main" id="{C41FA871-E510-663B-AAB8-8A43144BBF34}"/>
              </a:ext>
            </a:extLst>
          </p:cNvPr>
          <p:cNvSpPr txBox="1"/>
          <p:nvPr/>
        </p:nvSpPr>
        <p:spPr>
          <a:xfrm>
            <a:off x="8671009" y="5781041"/>
            <a:ext cx="1528445" cy="5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next?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project?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object 60">
            <a:extLst>
              <a:ext uri="{FF2B5EF4-FFF2-40B4-BE49-F238E27FC236}">
                <a16:creationId xmlns:a16="http://schemas.microsoft.com/office/drawing/2014/main" id="{49DF6F2A-BCFF-3D64-59E0-FA1A102A34EE}"/>
              </a:ext>
            </a:extLst>
          </p:cNvPr>
          <p:cNvGrpSpPr/>
          <p:nvPr/>
        </p:nvGrpSpPr>
        <p:grpSpPr>
          <a:xfrm>
            <a:off x="8575715" y="3123012"/>
            <a:ext cx="1948814" cy="2782570"/>
            <a:chOff x="7358406" y="3594473"/>
            <a:chExt cx="1948814" cy="2782570"/>
          </a:xfrm>
        </p:grpSpPr>
        <p:sp>
          <p:nvSpPr>
            <p:cNvPr id="31" name="object 61">
              <a:extLst>
                <a:ext uri="{FF2B5EF4-FFF2-40B4-BE49-F238E27FC236}">
                  <a16:creationId xmlns:a16="http://schemas.microsoft.com/office/drawing/2014/main" id="{4C593D14-5DD5-958B-0E73-C95A9D9157EE}"/>
                </a:ext>
              </a:extLst>
            </p:cNvPr>
            <p:cNvSpPr/>
            <p:nvPr/>
          </p:nvSpPr>
          <p:spPr>
            <a:xfrm>
              <a:off x="8987919" y="605753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94D75F40-34B2-0388-E102-52F1CB786F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6096965"/>
              <a:ext cx="211810" cy="230517"/>
            </a:xfrm>
            <a:prstGeom prst="rect">
              <a:avLst/>
            </a:prstGeom>
          </p:spPr>
        </p:pic>
        <p:sp>
          <p:nvSpPr>
            <p:cNvPr id="33" name="object 63">
              <a:extLst>
                <a:ext uri="{FF2B5EF4-FFF2-40B4-BE49-F238E27FC236}">
                  <a16:creationId xmlns:a16="http://schemas.microsoft.com/office/drawing/2014/main" id="{AFBF11BB-8007-7C20-F987-83B5FF567196}"/>
                </a:ext>
              </a:extLst>
            </p:cNvPr>
            <p:cNvSpPr/>
            <p:nvPr/>
          </p:nvSpPr>
          <p:spPr>
            <a:xfrm>
              <a:off x="8987919" y="605753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4">
              <a:extLst>
                <a:ext uri="{FF2B5EF4-FFF2-40B4-BE49-F238E27FC236}">
                  <a16:creationId xmlns:a16="http://schemas.microsoft.com/office/drawing/2014/main" id="{68A94779-CA77-47A1-196F-194D11EEE177}"/>
                </a:ext>
              </a:extLst>
            </p:cNvPr>
            <p:cNvSpPr/>
            <p:nvPr/>
          </p:nvSpPr>
          <p:spPr>
            <a:xfrm>
              <a:off x="7358406" y="3594473"/>
              <a:ext cx="1818005" cy="1061720"/>
            </a:xfrm>
            <a:custGeom>
              <a:avLst/>
              <a:gdLst/>
              <a:ahLst/>
              <a:cxnLst/>
              <a:rect l="l" t="t" r="r" b="b"/>
              <a:pathLst>
                <a:path w="1818004" h="1061720">
                  <a:moveTo>
                    <a:pt x="1715998" y="0"/>
                  </a:moveTo>
                  <a:lnTo>
                    <a:pt x="101993" y="0"/>
                  </a:lnTo>
                  <a:lnTo>
                    <a:pt x="62289" y="8015"/>
                  </a:lnTo>
                  <a:lnTo>
                    <a:pt x="29870" y="29875"/>
                  </a:lnTo>
                  <a:lnTo>
                    <a:pt x="8014" y="62295"/>
                  </a:lnTo>
                  <a:lnTo>
                    <a:pt x="0" y="101993"/>
                  </a:lnTo>
                  <a:lnTo>
                    <a:pt x="0" y="959535"/>
                  </a:lnTo>
                  <a:lnTo>
                    <a:pt x="8014" y="999234"/>
                  </a:lnTo>
                  <a:lnTo>
                    <a:pt x="29870" y="1031654"/>
                  </a:lnTo>
                  <a:lnTo>
                    <a:pt x="62289" y="1053513"/>
                  </a:lnTo>
                  <a:lnTo>
                    <a:pt x="101993" y="1061529"/>
                  </a:lnTo>
                  <a:lnTo>
                    <a:pt x="1715998" y="1061529"/>
                  </a:lnTo>
                  <a:lnTo>
                    <a:pt x="1755697" y="1053513"/>
                  </a:lnTo>
                  <a:lnTo>
                    <a:pt x="1788117" y="1031654"/>
                  </a:lnTo>
                  <a:lnTo>
                    <a:pt x="1809976" y="999234"/>
                  </a:lnTo>
                  <a:lnTo>
                    <a:pt x="1817992" y="959535"/>
                  </a:lnTo>
                  <a:lnTo>
                    <a:pt x="1817992" y="101993"/>
                  </a:lnTo>
                  <a:lnTo>
                    <a:pt x="1809976" y="62295"/>
                  </a:lnTo>
                  <a:lnTo>
                    <a:pt x="1788117" y="29875"/>
                  </a:lnTo>
                  <a:lnTo>
                    <a:pt x="1755697" y="8015"/>
                  </a:lnTo>
                  <a:lnTo>
                    <a:pt x="1715998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65">
            <a:extLst>
              <a:ext uri="{FF2B5EF4-FFF2-40B4-BE49-F238E27FC236}">
                <a16:creationId xmlns:a16="http://schemas.microsoft.com/office/drawing/2014/main" id="{76CEDD18-FA08-BF53-6265-11A43C929C62}"/>
              </a:ext>
            </a:extLst>
          </p:cNvPr>
          <p:cNvSpPr txBox="1"/>
          <p:nvPr/>
        </p:nvSpPr>
        <p:spPr>
          <a:xfrm>
            <a:off x="8671009" y="3187907"/>
            <a:ext cx="1522730" cy="91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reflection?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celebrated?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object 66">
            <a:extLst>
              <a:ext uri="{FF2B5EF4-FFF2-40B4-BE49-F238E27FC236}">
                <a16:creationId xmlns:a16="http://schemas.microsoft.com/office/drawing/2014/main" id="{2AD91F52-70C8-2EC8-6646-7771976D7423}"/>
              </a:ext>
            </a:extLst>
          </p:cNvPr>
          <p:cNvGrpSpPr/>
          <p:nvPr/>
        </p:nvGrpSpPr>
        <p:grpSpPr>
          <a:xfrm>
            <a:off x="10195703" y="2996114"/>
            <a:ext cx="328930" cy="328930"/>
            <a:chOff x="8978394" y="3467575"/>
            <a:chExt cx="328930" cy="328930"/>
          </a:xfrm>
        </p:grpSpPr>
        <p:sp>
          <p:nvSpPr>
            <p:cNvPr id="37" name="object 67">
              <a:extLst>
                <a:ext uri="{FF2B5EF4-FFF2-40B4-BE49-F238E27FC236}">
                  <a16:creationId xmlns:a16="http://schemas.microsoft.com/office/drawing/2014/main" id="{2D52C6C5-260B-3FBC-871B-635453068D6C}"/>
                </a:ext>
              </a:extLst>
            </p:cNvPr>
            <p:cNvSpPr/>
            <p:nvPr/>
          </p:nvSpPr>
          <p:spPr>
            <a:xfrm>
              <a:off x="8987919" y="3477100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8">
              <a:extLst>
                <a:ext uri="{FF2B5EF4-FFF2-40B4-BE49-F238E27FC236}">
                  <a16:creationId xmlns:a16="http://schemas.microsoft.com/office/drawing/2014/main" id="{DD39F7D0-D819-8955-88DC-56CC9BC934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3516532"/>
              <a:ext cx="211810" cy="230513"/>
            </a:xfrm>
            <a:prstGeom prst="rect">
              <a:avLst/>
            </a:prstGeom>
          </p:spPr>
        </p:pic>
        <p:sp>
          <p:nvSpPr>
            <p:cNvPr id="39" name="object 69">
              <a:extLst>
                <a:ext uri="{FF2B5EF4-FFF2-40B4-BE49-F238E27FC236}">
                  <a16:creationId xmlns:a16="http://schemas.microsoft.com/office/drawing/2014/main" id="{B72DFB12-5B92-D443-76FE-493466445F12}"/>
                </a:ext>
              </a:extLst>
            </p:cNvPr>
            <p:cNvSpPr/>
            <p:nvPr/>
          </p:nvSpPr>
          <p:spPr>
            <a:xfrm>
              <a:off x="8987919" y="3477100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28C7D1-3648-AB70-2109-31B5F15969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6893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object 5">
            <a:extLst>
              <a:ext uri="{FF2B5EF4-FFF2-40B4-BE49-F238E27FC236}">
                <a16:creationId xmlns:a16="http://schemas.microsoft.com/office/drawing/2014/main" id="{739E707B-15CA-DFFC-043D-9C15614F82D2}"/>
              </a:ext>
            </a:extLst>
          </p:cNvPr>
          <p:cNvGrpSpPr/>
          <p:nvPr/>
        </p:nvGrpSpPr>
        <p:grpSpPr>
          <a:xfrm>
            <a:off x="0" y="-1"/>
            <a:ext cx="12191999" cy="6858270"/>
            <a:chOff x="-1172517" y="702320"/>
            <a:chExt cx="12191999" cy="6858270"/>
          </a:xfrm>
        </p:grpSpPr>
        <p:pic>
          <p:nvPicPr>
            <p:cNvPr id="42" name="object 6">
              <a:extLst>
                <a:ext uri="{FF2B5EF4-FFF2-40B4-BE49-F238E27FC236}">
                  <a16:creationId xmlns:a16="http://schemas.microsoft.com/office/drawing/2014/main" id="{F13AA52C-32AC-A520-66F6-337E4F7665C8}"/>
                </a:ext>
              </a:extLst>
            </p:cNvPr>
            <p:cNvPicPr/>
            <p:nvPr/>
          </p:nvPicPr>
          <p:blipFill rotWithShape="1">
            <a:blip r:embed="rId2" cstate="print"/>
            <a:srcRect t="10217"/>
            <a:stretch/>
          </p:blipFill>
          <p:spPr>
            <a:xfrm>
              <a:off x="4608107" y="702320"/>
              <a:ext cx="3085475" cy="6171667"/>
            </a:xfrm>
            <a:prstGeom prst="rect">
              <a:avLst/>
            </a:prstGeom>
          </p:spPr>
        </p:pic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91CA6D6C-D26C-0010-6935-18914669904B}"/>
                </a:ext>
              </a:extLst>
            </p:cNvPr>
            <p:cNvSpPr/>
            <p:nvPr/>
          </p:nvSpPr>
          <p:spPr>
            <a:xfrm>
              <a:off x="-1172517" y="2880005"/>
              <a:ext cx="12191999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083977D1-2D18-6830-B823-4D1D48E594B2}"/>
                </a:ext>
              </a:extLst>
            </p:cNvPr>
            <p:cNvSpPr/>
            <p:nvPr/>
          </p:nvSpPr>
          <p:spPr>
            <a:xfrm>
              <a:off x="1628152" y="2493949"/>
              <a:ext cx="6602730" cy="377190"/>
            </a:xfrm>
            <a:custGeom>
              <a:avLst/>
              <a:gdLst/>
              <a:ahLst/>
              <a:cxnLst/>
              <a:rect l="l" t="t" r="r" b="b"/>
              <a:pathLst>
                <a:path w="6602730" h="377189">
                  <a:moveTo>
                    <a:pt x="6602425" y="0"/>
                  </a:moveTo>
                  <a:lnTo>
                    <a:pt x="0" y="0"/>
                  </a:lnTo>
                  <a:lnTo>
                    <a:pt x="0" y="376745"/>
                  </a:lnTo>
                  <a:lnTo>
                    <a:pt x="6602425" y="376745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>
              <a:extLst>
                <a:ext uri="{FF2B5EF4-FFF2-40B4-BE49-F238E27FC236}">
                  <a16:creationId xmlns:a16="http://schemas.microsoft.com/office/drawing/2014/main" id="{25352717-7BE7-E121-3ECB-582E59632117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41586CF7-D891-D3F8-C18A-639077665492}"/>
                </a:ext>
              </a:extLst>
            </p:cNvPr>
            <p:cNvSpPr/>
            <p:nvPr/>
          </p:nvSpPr>
          <p:spPr>
            <a:xfrm>
              <a:off x="1628150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30234E48-B7F9-2106-88F1-BFA5F07A7DE5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9FFC256C-4114-9A27-27D6-2B5E493DF411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D7D735C3-3B69-CA31-BF84-9FACE4ADA702}"/>
                </a:ext>
              </a:extLst>
            </p:cNvPr>
            <p:cNvSpPr/>
            <p:nvPr/>
          </p:nvSpPr>
          <p:spPr>
            <a:xfrm>
              <a:off x="8230578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0" name="object 20">
            <a:extLst>
              <a:ext uri="{FF2B5EF4-FFF2-40B4-BE49-F238E27FC236}">
                <a16:creationId xmlns:a16="http://schemas.microsoft.com/office/drawing/2014/main" id="{50A244D3-8DDB-207B-AB9C-EA2C7F1D4ED0}"/>
              </a:ext>
            </a:extLst>
          </p:cNvPr>
          <p:cNvGraphicFramePr>
            <a:graphicFrameLocks noGrp="1"/>
          </p:cNvGraphicFramePr>
          <p:nvPr/>
        </p:nvGraphicFramePr>
        <p:xfrm>
          <a:off x="2794317" y="2162037"/>
          <a:ext cx="6603365" cy="288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whom?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T w="12700">
                      <a:solidFill>
                        <a:srgbClr val="3F6D77"/>
                      </a:solidFill>
                      <a:prstDash val="solid"/>
                    </a:lnT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T w="12700">
                      <a:solidFill>
                        <a:srgbClr val="3F6D77"/>
                      </a:solidFill>
                      <a:prstDash val="solid"/>
                    </a:lnT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T w="12700">
                      <a:solidFill>
                        <a:srgbClr val="3F6D77"/>
                      </a:solidFill>
                      <a:prstDash val="solid"/>
                    </a:lnT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object 29">
            <a:extLst>
              <a:ext uri="{FF2B5EF4-FFF2-40B4-BE49-F238E27FC236}">
                <a16:creationId xmlns:a16="http://schemas.microsoft.com/office/drawing/2014/main" id="{DEF915EF-66E9-C4CB-436B-136C1829247C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C69697D8-4719-AD55-B8BC-3E14E51F9999}"/>
              </a:ext>
            </a:extLst>
          </p:cNvPr>
          <p:cNvSpPr txBox="1"/>
          <p:nvPr/>
        </p:nvSpPr>
        <p:spPr>
          <a:xfrm>
            <a:off x="2807018" y="1850250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21">
            <a:extLst>
              <a:ext uri="{FF2B5EF4-FFF2-40B4-BE49-F238E27FC236}">
                <a16:creationId xmlns:a16="http://schemas.microsoft.com/office/drawing/2014/main" id="{A6673E94-ACD6-FC23-4F51-BC4C500CC38D}"/>
              </a:ext>
            </a:extLst>
          </p:cNvPr>
          <p:cNvSpPr/>
          <p:nvPr/>
        </p:nvSpPr>
        <p:spPr>
          <a:xfrm>
            <a:off x="4902027" y="5795803"/>
            <a:ext cx="2320290" cy="591820"/>
          </a:xfrm>
          <a:custGeom>
            <a:avLst/>
            <a:gdLst/>
            <a:ahLst/>
            <a:cxnLst/>
            <a:rect l="l" t="t" r="r" b="b"/>
            <a:pathLst>
              <a:path w="2320290" h="591820">
                <a:moveTo>
                  <a:pt x="2217775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489775"/>
                </a:lnTo>
                <a:lnTo>
                  <a:pt x="8014" y="529481"/>
                </a:lnTo>
                <a:lnTo>
                  <a:pt x="29870" y="561905"/>
                </a:lnTo>
                <a:lnTo>
                  <a:pt x="62289" y="583765"/>
                </a:lnTo>
                <a:lnTo>
                  <a:pt x="101993" y="591781"/>
                </a:lnTo>
                <a:lnTo>
                  <a:pt x="2217775" y="591781"/>
                </a:lnTo>
                <a:lnTo>
                  <a:pt x="2257479" y="583765"/>
                </a:lnTo>
                <a:lnTo>
                  <a:pt x="2289898" y="561905"/>
                </a:lnTo>
                <a:lnTo>
                  <a:pt x="2311755" y="529481"/>
                </a:lnTo>
                <a:lnTo>
                  <a:pt x="2319769" y="489775"/>
                </a:lnTo>
                <a:lnTo>
                  <a:pt x="2319769" y="101993"/>
                </a:lnTo>
                <a:lnTo>
                  <a:pt x="2311755" y="62295"/>
                </a:lnTo>
                <a:lnTo>
                  <a:pt x="2289898" y="29875"/>
                </a:lnTo>
                <a:lnTo>
                  <a:pt x="2257479" y="8015"/>
                </a:lnTo>
                <a:lnTo>
                  <a:pt x="22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67F5FBB5-4173-C599-017F-0265BEF4695C}"/>
              </a:ext>
            </a:extLst>
          </p:cNvPr>
          <p:cNvSpPr txBox="1"/>
          <p:nvPr/>
        </p:nvSpPr>
        <p:spPr>
          <a:xfrm>
            <a:off x="4997322" y="5889832"/>
            <a:ext cx="2092325" cy="36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sz="1000" spc="-3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object 23">
            <a:extLst>
              <a:ext uri="{FF2B5EF4-FFF2-40B4-BE49-F238E27FC236}">
                <a16:creationId xmlns:a16="http://schemas.microsoft.com/office/drawing/2014/main" id="{AE2877EB-0650-9344-373A-BEEEB31D3597}"/>
              </a:ext>
            </a:extLst>
          </p:cNvPr>
          <p:cNvGrpSpPr/>
          <p:nvPr/>
        </p:nvGrpSpPr>
        <p:grpSpPr>
          <a:xfrm>
            <a:off x="4737798" y="5631588"/>
            <a:ext cx="328930" cy="328930"/>
            <a:chOff x="3617995" y="6084459"/>
            <a:chExt cx="328930" cy="328930"/>
          </a:xfrm>
        </p:grpSpPr>
        <p:sp>
          <p:nvSpPr>
            <p:cNvPr id="57" name="object 24">
              <a:extLst>
                <a:ext uri="{FF2B5EF4-FFF2-40B4-BE49-F238E27FC236}">
                  <a16:creationId xmlns:a16="http://schemas.microsoft.com/office/drawing/2014/main" id="{467B1A6F-A492-DB2C-6E30-9D56F59A2D20}"/>
                </a:ext>
              </a:extLst>
            </p:cNvPr>
            <p:cNvSpPr/>
            <p:nvPr/>
          </p:nvSpPr>
          <p:spPr>
            <a:xfrm>
              <a:off x="3627520" y="609398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25">
              <a:extLst>
                <a:ext uri="{FF2B5EF4-FFF2-40B4-BE49-F238E27FC236}">
                  <a16:creationId xmlns:a16="http://schemas.microsoft.com/office/drawing/2014/main" id="{8D495C0E-1415-BB23-5193-2A674B9958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6305" y="6133416"/>
              <a:ext cx="211825" cy="230515"/>
            </a:xfrm>
            <a:prstGeom prst="rect">
              <a:avLst/>
            </a:prstGeom>
          </p:spPr>
        </p:pic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FAA29E27-943B-725D-4A2D-DF69759E5C0A}"/>
                </a:ext>
              </a:extLst>
            </p:cNvPr>
            <p:cNvSpPr/>
            <p:nvPr/>
          </p:nvSpPr>
          <p:spPr>
            <a:xfrm>
              <a:off x="3627520" y="609398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2681D0-4C8D-1368-169F-23DB6640B5E4}"/>
              </a:ext>
            </a:extLst>
          </p:cNvPr>
          <p:cNvSpPr txBox="1"/>
          <p:nvPr/>
        </p:nvSpPr>
        <p:spPr>
          <a:xfrm>
            <a:off x="2950165" y="2608538"/>
            <a:ext cx="198420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marR="15875" indent="-228600">
              <a:lnSpc>
                <a:spcPct val="100000"/>
              </a:lnSpc>
              <a:spcBef>
                <a:spcPts val="720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292100" algn="l"/>
                <a:tab pos="292735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months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AU"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marR="99695" indent="-228600">
              <a:lnSpc>
                <a:spcPct val="100000"/>
              </a:lnSpc>
              <a:spcBef>
                <a:spcPts val="284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292100" algn="l"/>
                <a:tab pos="292735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 </a:t>
            </a: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marR="231140" indent="-228600">
              <a:lnSpc>
                <a:spcPct val="100000"/>
              </a:lnSpc>
              <a:spcBef>
                <a:spcPts val="280"/>
              </a:spcBef>
              <a:buClr>
                <a:srgbClr val="FDAF8D"/>
              </a:buClr>
              <a:buSzPct val="110000"/>
              <a:buFont typeface="Victor Serif"/>
              <a:buChar char="•"/>
              <a:tabLst>
                <a:tab pos="292100" algn="l"/>
                <a:tab pos="292735" algn="l"/>
              </a:tabLst>
            </a:pP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n-AU"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AU"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change </a:t>
            </a:r>
            <a:r>
              <a:rPr lang="en-AU"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 planner.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9EF57-CFE8-9FBC-A2AD-45044F0E1887}"/>
              </a:ext>
            </a:extLst>
          </p:cNvPr>
          <p:cNvSpPr txBox="1"/>
          <p:nvPr/>
        </p:nvSpPr>
        <p:spPr>
          <a:xfrm>
            <a:off x="506184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E9B15-345F-BD72-6368-C49A0BE9C475}"/>
              </a:ext>
            </a:extLst>
          </p:cNvPr>
          <p:cNvSpPr txBox="1"/>
          <p:nvPr/>
        </p:nvSpPr>
        <p:spPr>
          <a:xfrm>
            <a:off x="736939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29033-677D-128E-0CD2-D7C0A1EE1D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42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8606434" y="1754258"/>
            <a:ext cx="1774097" cy="1123422"/>
          </a:xfrm>
          <a:custGeom>
            <a:avLst/>
            <a:gdLst/>
            <a:ahLst/>
            <a:cxnLst/>
            <a:rect l="l" t="t" r="r" b="b"/>
            <a:pathLst>
              <a:path w="1956434" h="1238885">
                <a:moveTo>
                  <a:pt x="180360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85875"/>
                </a:lnTo>
                <a:lnTo>
                  <a:pt x="7769" y="1134043"/>
                </a:lnTo>
                <a:lnTo>
                  <a:pt x="29405" y="1175878"/>
                </a:lnTo>
                <a:lnTo>
                  <a:pt x="62396" y="1208869"/>
                </a:lnTo>
                <a:lnTo>
                  <a:pt x="104231" y="1230505"/>
                </a:lnTo>
                <a:lnTo>
                  <a:pt x="152400" y="1238275"/>
                </a:lnTo>
                <a:lnTo>
                  <a:pt x="1803603" y="1238275"/>
                </a:lnTo>
                <a:lnTo>
                  <a:pt x="1851771" y="1230505"/>
                </a:lnTo>
                <a:lnTo>
                  <a:pt x="1893606" y="1208869"/>
                </a:lnTo>
                <a:lnTo>
                  <a:pt x="1926597" y="1175878"/>
                </a:lnTo>
                <a:lnTo>
                  <a:pt x="1948233" y="1134043"/>
                </a:lnTo>
                <a:lnTo>
                  <a:pt x="1956003" y="1085875"/>
                </a:lnTo>
                <a:lnTo>
                  <a:pt x="1956003" y="152400"/>
                </a:lnTo>
                <a:lnTo>
                  <a:pt x="1948233" y="104231"/>
                </a:lnTo>
                <a:lnTo>
                  <a:pt x="1926597" y="62396"/>
                </a:lnTo>
                <a:lnTo>
                  <a:pt x="1893606" y="29405"/>
                </a:lnTo>
                <a:lnTo>
                  <a:pt x="1851771" y="7769"/>
                </a:lnTo>
                <a:lnTo>
                  <a:pt x="1803603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8758142" y="1904814"/>
            <a:ext cx="1468338" cy="8223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6700"/>
              </a:lnSpc>
              <a:spcBef>
                <a:spcPts val="91"/>
              </a:spcBef>
            </a:pPr>
            <a:r>
              <a:rPr sz="907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7" b="1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involved?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them?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4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journey?</a:t>
            </a:r>
            <a:endParaRPr sz="9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86648" y="801578"/>
            <a:ext cx="1998395" cy="567913"/>
          </a:xfrm>
          <a:custGeom>
            <a:avLst/>
            <a:gdLst/>
            <a:ahLst/>
            <a:cxnLst/>
            <a:rect l="l" t="t" r="r" b="b"/>
            <a:pathLst>
              <a:path w="1805939" h="491490">
                <a:moveTo>
                  <a:pt x="1661655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1661655" y="491299"/>
                </a:lnTo>
                <a:lnTo>
                  <a:pt x="1707170" y="483957"/>
                </a:lnTo>
                <a:lnTo>
                  <a:pt x="1746701" y="463513"/>
                </a:lnTo>
                <a:lnTo>
                  <a:pt x="1777874" y="432339"/>
                </a:lnTo>
                <a:lnTo>
                  <a:pt x="1798318" y="392809"/>
                </a:lnTo>
                <a:lnTo>
                  <a:pt x="1805660" y="347294"/>
                </a:lnTo>
                <a:lnTo>
                  <a:pt x="1805660" y="143992"/>
                </a:lnTo>
                <a:lnTo>
                  <a:pt x="1798318" y="98478"/>
                </a:lnTo>
                <a:lnTo>
                  <a:pt x="1777874" y="58951"/>
                </a:lnTo>
                <a:lnTo>
                  <a:pt x="1746701" y="27781"/>
                </a:lnTo>
                <a:lnTo>
                  <a:pt x="1707170" y="7340"/>
                </a:lnTo>
                <a:lnTo>
                  <a:pt x="1661655" y="0"/>
                </a:lnTo>
                <a:close/>
              </a:path>
            </a:pathLst>
          </a:custGeom>
          <a:solidFill>
            <a:srgbClr val="FDBFA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833500"/>
            <a:ext cx="7015954" cy="504071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32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32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32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32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dirty="0">
                <a:solidFill>
                  <a:srgbClr val="104954"/>
                </a:solidFill>
                <a:latin typeface="Georgia" panose="02040502050405020303" pitchFamily="18" charset="0"/>
              </a:rPr>
              <a:t>Get</a:t>
            </a:r>
            <a:r>
              <a:rPr sz="32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3200" spc="-23" dirty="0">
                <a:solidFill>
                  <a:srgbClr val="104954"/>
                </a:solidFill>
                <a:latin typeface="Georgia" panose="02040502050405020303" pitchFamily="18" charset="0"/>
              </a:rPr>
              <a:t>Ready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0151471" y="1671831"/>
            <a:ext cx="298274" cy="298274"/>
            <a:chOff x="8927831" y="1843658"/>
            <a:chExt cx="328930" cy="328930"/>
          </a:xfrm>
        </p:grpSpPr>
        <p:sp>
          <p:nvSpPr>
            <p:cNvPr id="17" name="object 17"/>
            <p:cNvSpPr/>
            <p:nvPr/>
          </p:nvSpPr>
          <p:spPr>
            <a:xfrm>
              <a:off x="8937356" y="18531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6141" y="1892617"/>
              <a:ext cx="211827" cy="2305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937356" y="18531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35" name="object 35"/>
          <p:cNvSpPr/>
          <p:nvPr/>
        </p:nvSpPr>
        <p:spPr>
          <a:xfrm>
            <a:off x="8606434" y="3382407"/>
            <a:ext cx="1774097" cy="1123422"/>
          </a:xfrm>
          <a:custGeom>
            <a:avLst/>
            <a:gdLst/>
            <a:ahLst/>
            <a:cxnLst/>
            <a:rect l="l" t="t" r="r" b="b"/>
            <a:pathLst>
              <a:path w="1956434" h="1238885">
                <a:moveTo>
                  <a:pt x="1803603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085875"/>
                </a:lnTo>
                <a:lnTo>
                  <a:pt x="7769" y="1134043"/>
                </a:lnTo>
                <a:lnTo>
                  <a:pt x="29405" y="1175878"/>
                </a:lnTo>
                <a:lnTo>
                  <a:pt x="62396" y="1208869"/>
                </a:lnTo>
                <a:lnTo>
                  <a:pt x="104231" y="1230505"/>
                </a:lnTo>
                <a:lnTo>
                  <a:pt x="152400" y="1238275"/>
                </a:lnTo>
                <a:lnTo>
                  <a:pt x="1803603" y="1238275"/>
                </a:lnTo>
                <a:lnTo>
                  <a:pt x="1851771" y="1230505"/>
                </a:lnTo>
                <a:lnTo>
                  <a:pt x="1893606" y="1208869"/>
                </a:lnTo>
                <a:lnTo>
                  <a:pt x="1926597" y="1175878"/>
                </a:lnTo>
                <a:lnTo>
                  <a:pt x="1948233" y="1134043"/>
                </a:lnTo>
                <a:lnTo>
                  <a:pt x="1956003" y="1085875"/>
                </a:lnTo>
                <a:lnTo>
                  <a:pt x="1956003" y="152400"/>
                </a:lnTo>
                <a:lnTo>
                  <a:pt x="1948233" y="104231"/>
                </a:lnTo>
                <a:lnTo>
                  <a:pt x="1926597" y="62396"/>
                </a:lnTo>
                <a:lnTo>
                  <a:pt x="1893606" y="29405"/>
                </a:lnTo>
                <a:lnTo>
                  <a:pt x="1851771" y="7769"/>
                </a:lnTo>
                <a:lnTo>
                  <a:pt x="1803603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 txBox="1"/>
          <p:nvPr/>
        </p:nvSpPr>
        <p:spPr>
          <a:xfrm>
            <a:off x="8758143" y="3532963"/>
            <a:ext cx="1338778" cy="82230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6700"/>
              </a:lnSpc>
              <a:spcBef>
                <a:spcPts val="91"/>
              </a:spcBef>
            </a:pPr>
            <a:r>
              <a:rPr sz="907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7" b="1" spc="-2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working?</a:t>
            </a:r>
            <a:r>
              <a:rPr sz="907" spc="-32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up?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anything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friction?</a:t>
            </a:r>
            <a:endParaRPr sz="90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0151471" y="3299980"/>
            <a:ext cx="298274" cy="298274"/>
            <a:chOff x="8927831" y="3484333"/>
            <a:chExt cx="328930" cy="328930"/>
          </a:xfrm>
        </p:grpSpPr>
        <p:sp>
          <p:nvSpPr>
            <p:cNvPr id="38" name="object 38"/>
            <p:cNvSpPr/>
            <p:nvPr/>
          </p:nvSpPr>
          <p:spPr>
            <a:xfrm>
              <a:off x="8937356" y="34938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6141" y="3533292"/>
              <a:ext cx="211827" cy="23051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937356" y="34938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41" name="object 41"/>
          <p:cNvSpPr/>
          <p:nvPr/>
        </p:nvSpPr>
        <p:spPr>
          <a:xfrm>
            <a:off x="8606434" y="4896534"/>
            <a:ext cx="1985998" cy="1265649"/>
          </a:xfrm>
          <a:custGeom>
            <a:avLst/>
            <a:gdLst/>
            <a:ahLst/>
            <a:cxnLst/>
            <a:rect l="l" t="t" r="r" b="b"/>
            <a:pathLst>
              <a:path w="2190115" h="1395729">
                <a:moveTo>
                  <a:pt x="203760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399"/>
                </a:lnTo>
                <a:lnTo>
                  <a:pt x="0" y="1243050"/>
                </a:lnTo>
                <a:lnTo>
                  <a:pt x="7769" y="1291218"/>
                </a:lnTo>
                <a:lnTo>
                  <a:pt x="29405" y="1333053"/>
                </a:lnTo>
                <a:lnTo>
                  <a:pt x="62396" y="1366044"/>
                </a:lnTo>
                <a:lnTo>
                  <a:pt x="104231" y="1387680"/>
                </a:lnTo>
                <a:lnTo>
                  <a:pt x="152400" y="1395450"/>
                </a:lnTo>
                <a:lnTo>
                  <a:pt x="2037600" y="1395450"/>
                </a:lnTo>
                <a:lnTo>
                  <a:pt x="2085768" y="1387680"/>
                </a:lnTo>
                <a:lnTo>
                  <a:pt x="2127603" y="1366044"/>
                </a:lnTo>
                <a:lnTo>
                  <a:pt x="2160594" y="1333053"/>
                </a:lnTo>
                <a:lnTo>
                  <a:pt x="2182230" y="1291218"/>
                </a:lnTo>
                <a:lnTo>
                  <a:pt x="2190000" y="1243050"/>
                </a:lnTo>
                <a:lnTo>
                  <a:pt x="2190000" y="152399"/>
                </a:lnTo>
                <a:lnTo>
                  <a:pt x="2182230" y="104231"/>
                </a:lnTo>
                <a:lnTo>
                  <a:pt x="2160594" y="62396"/>
                </a:lnTo>
                <a:lnTo>
                  <a:pt x="2127603" y="29405"/>
                </a:lnTo>
                <a:lnTo>
                  <a:pt x="2085768" y="7769"/>
                </a:lnTo>
                <a:lnTo>
                  <a:pt x="2037600" y="0"/>
                </a:lnTo>
                <a:close/>
              </a:path>
            </a:pathLst>
          </a:custGeom>
          <a:solidFill>
            <a:srgbClr val="FAF2E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 txBox="1"/>
          <p:nvPr/>
        </p:nvSpPr>
        <p:spPr>
          <a:xfrm>
            <a:off x="8758143" y="5035574"/>
            <a:ext cx="1643962" cy="9856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>
              <a:lnSpc>
                <a:spcPct val="116700"/>
              </a:lnSpc>
              <a:spcBef>
                <a:spcPts val="91"/>
              </a:spcBef>
            </a:pPr>
            <a:r>
              <a:rPr sz="907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7" b="1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stakeholders?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</a:t>
            </a:r>
            <a:r>
              <a:rPr sz="907" spc="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7" spc="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907" spc="45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sz="907" spc="-14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  <a:r>
              <a:rPr sz="907" spc="-23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proposed?</a:t>
            </a:r>
            <a:r>
              <a:rPr sz="907" spc="-18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sz="907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sz="907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7" spc="-9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urgency?</a:t>
            </a:r>
            <a:endParaRPr sz="90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0380133" y="4814108"/>
            <a:ext cx="298274" cy="298274"/>
            <a:chOff x="9179995" y="5011208"/>
            <a:chExt cx="328930" cy="328930"/>
          </a:xfrm>
        </p:grpSpPr>
        <p:sp>
          <p:nvSpPr>
            <p:cNvPr id="44" name="object 44"/>
            <p:cNvSpPr/>
            <p:nvPr/>
          </p:nvSpPr>
          <p:spPr>
            <a:xfrm>
              <a:off x="9189520" y="50207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8310" y="5060165"/>
              <a:ext cx="211822" cy="23051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189520" y="50207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C38A87D3-EA09-EA2A-BDCA-3A7DEA51E07E}"/>
              </a:ext>
            </a:extLst>
          </p:cNvPr>
          <p:cNvSpPr/>
          <p:nvPr/>
        </p:nvSpPr>
        <p:spPr>
          <a:xfrm>
            <a:off x="1344059" y="1820743"/>
            <a:ext cx="2005069" cy="1266475"/>
          </a:xfrm>
          <a:prstGeom prst="rect">
            <a:avLst/>
          </a:prstGeom>
          <a:solidFill>
            <a:srgbClr val="FBF2E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3A61161-AE14-FDF5-F9D1-2A42217200F8}"/>
              </a:ext>
            </a:extLst>
          </p:cNvPr>
          <p:cNvSpPr/>
          <p:nvPr/>
        </p:nvSpPr>
        <p:spPr>
          <a:xfrm>
            <a:off x="3349128" y="1820743"/>
            <a:ext cx="4494882" cy="126647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506528E-489B-C892-50AC-C968DF0EE02B}"/>
              </a:ext>
            </a:extLst>
          </p:cNvPr>
          <p:cNvSpPr/>
          <p:nvPr/>
        </p:nvSpPr>
        <p:spPr>
          <a:xfrm>
            <a:off x="1344059" y="3345035"/>
            <a:ext cx="2005069" cy="1266475"/>
          </a:xfrm>
          <a:prstGeom prst="rect">
            <a:avLst/>
          </a:prstGeom>
          <a:solidFill>
            <a:srgbClr val="FBF2E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26F127D-B1A1-C90C-EE76-C0FC9444D47B}"/>
              </a:ext>
            </a:extLst>
          </p:cNvPr>
          <p:cNvSpPr/>
          <p:nvPr/>
        </p:nvSpPr>
        <p:spPr>
          <a:xfrm>
            <a:off x="3349128" y="3345035"/>
            <a:ext cx="4494882" cy="126647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CBA9FC-7169-093F-C828-BE18C1D2D039}"/>
              </a:ext>
            </a:extLst>
          </p:cNvPr>
          <p:cNvSpPr/>
          <p:nvPr/>
        </p:nvSpPr>
        <p:spPr>
          <a:xfrm>
            <a:off x="1344059" y="4896534"/>
            <a:ext cx="2005069" cy="1266475"/>
          </a:xfrm>
          <a:prstGeom prst="rect">
            <a:avLst/>
          </a:prstGeom>
          <a:solidFill>
            <a:srgbClr val="FBF2E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05492BD-61F6-6693-4BDD-F01DEDDD26F1}"/>
              </a:ext>
            </a:extLst>
          </p:cNvPr>
          <p:cNvSpPr/>
          <p:nvPr/>
        </p:nvSpPr>
        <p:spPr>
          <a:xfrm>
            <a:off x="3349128" y="4896534"/>
            <a:ext cx="4494882" cy="126647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3FCE450-BB8C-CD36-9017-2C1EA45EAB08}"/>
              </a:ext>
            </a:extLst>
          </p:cNvPr>
          <p:cNvSpPr txBox="1"/>
          <p:nvPr/>
        </p:nvSpPr>
        <p:spPr>
          <a:xfrm>
            <a:off x="1383748" y="1891104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97667B3-4A1D-D44B-2553-501C44935BEE}"/>
              </a:ext>
            </a:extLst>
          </p:cNvPr>
          <p:cNvSpPr txBox="1"/>
          <p:nvPr/>
        </p:nvSpPr>
        <p:spPr>
          <a:xfrm>
            <a:off x="1362626" y="3408276"/>
            <a:ext cx="1702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we now?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2B46A5B-A46D-0AD4-0854-3DE3A88F9830}"/>
              </a:ext>
            </a:extLst>
          </p:cNvPr>
          <p:cNvSpPr txBox="1"/>
          <p:nvPr/>
        </p:nvSpPr>
        <p:spPr>
          <a:xfrm>
            <a:off x="1383748" y="4963017"/>
            <a:ext cx="170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we want on this journey?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C719249-8A33-1AAC-C5D9-365F6A9379B2}"/>
              </a:ext>
            </a:extLst>
          </p:cNvPr>
          <p:cNvSpPr txBox="1"/>
          <p:nvPr/>
        </p:nvSpPr>
        <p:spPr>
          <a:xfrm>
            <a:off x="3388817" y="1921882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A1F5E7E-79D6-7826-0347-E3027425119C}"/>
              </a:ext>
            </a:extLst>
          </p:cNvPr>
          <p:cNvSpPr txBox="1"/>
          <p:nvPr/>
        </p:nvSpPr>
        <p:spPr>
          <a:xfrm>
            <a:off x="3388816" y="3415070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617CDD1-828D-3A84-DC80-27339A7CD7B5}"/>
              </a:ext>
            </a:extLst>
          </p:cNvPr>
          <p:cNvSpPr txBox="1"/>
          <p:nvPr/>
        </p:nvSpPr>
        <p:spPr>
          <a:xfrm>
            <a:off x="3388815" y="4963017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E0615-E1D0-9C6F-2CD0-CF6A7E7FB2C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2</a:t>
            </a:fld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object 5">
            <a:extLst>
              <a:ext uri="{FF2B5EF4-FFF2-40B4-BE49-F238E27FC236}">
                <a16:creationId xmlns:a16="http://schemas.microsoft.com/office/drawing/2014/main" id="{024B6BFA-D36E-A798-9A58-27A73912091F}"/>
              </a:ext>
            </a:extLst>
          </p:cNvPr>
          <p:cNvGrpSpPr/>
          <p:nvPr/>
        </p:nvGrpSpPr>
        <p:grpSpPr>
          <a:xfrm>
            <a:off x="0" y="-1"/>
            <a:ext cx="12192000" cy="6858270"/>
            <a:chOff x="-1054100" y="702320"/>
            <a:chExt cx="12192000" cy="6858270"/>
          </a:xfrm>
        </p:grpSpPr>
        <p:pic>
          <p:nvPicPr>
            <p:cNvPr id="49" name="object 6">
              <a:extLst>
                <a:ext uri="{FF2B5EF4-FFF2-40B4-BE49-F238E27FC236}">
                  <a16:creationId xmlns:a16="http://schemas.microsoft.com/office/drawing/2014/main" id="{C4236E01-3CC2-2DEA-1A7B-E1DF21B3DA81}"/>
                </a:ext>
              </a:extLst>
            </p:cNvPr>
            <p:cNvPicPr/>
            <p:nvPr/>
          </p:nvPicPr>
          <p:blipFill rotWithShape="1">
            <a:blip r:embed="rId2" cstate="print"/>
            <a:srcRect t="9290"/>
            <a:stretch/>
          </p:blipFill>
          <p:spPr>
            <a:xfrm>
              <a:off x="4779356" y="702320"/>
              <a:ext cx="3392636" cy="6857683"/>
            </a:xfrm>
            <a:prstGeom prst="rect">
              <a:avLst/>
            </a:prstGeom>
          </p:spPr>
        </p:pic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DB575343-EE3B-DCD1-52EF-94B994E846D5}"/>
                </a:ext>
              </a:extLst>
            </p:cNvPr>
            <p:cNvSpPr/>
            <p:nvPr/>
          </p:nvSpPr>
          <p:spPr>
            <a:xfrm>
              <a:off x="-1054100" y="2880005"/>
              <a:ext cx="12192000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FBF5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8BA80908-2F5B-5A0F-5046-2378DF4D63A2}"/>
                </a:ext>
              </a:extLst>
            </p:cNvPr>
            <p:cNvSpPr/>
            <p:nvPr/>
          </p:nvSpPr>
          <p:spPr>
            <a:xfrm>
              <a:off x="1628152" y="2493949"/>
              <a:ext cx="6602730" cy="377190"/>
            </a:xfrm>
            <a:custGeom>
              <a:avLst/>
              <a:gdLst/>
              <a:ahLst/>
              <a:cxnLst/>
              <a:rect l="l" t="t" r="r" b="b"/>
              <a:pathLst>
                <a:path w="6602730" h="377189">
                  <a:moveTo>
                    <a:pt x="6602425" y="0"/>
                  </a:moveTo>
                  <a:lnTo>
                    <a:pt x="0" y="0"/>
                  </a:lnTo>
                  <a:lnTo>
                    <a:pt x="0" y="376745"/>
                  </a:lnTo>
                  <a:lnTo>
                    <a:pt x="6602425" y="376745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AF53B51A-7FB4-BA6F-9D0A-3E1657D85222}"/>
                </a:ext>
              </a:extLst>
            </p:cNvPr>
            <p:cNvSpPr/>
            <p:nvPr/>
          </p:nvSpPr>
          <p:spPr>
            <a:xfrm>
              <a:off x="1628152" y="2870707"/>
              <a:ext cx="6602730" cy="2883535"/>
            </a:xfrm>
            <a:custGeom>
              <a:avLst/>
              <a:gdLst/>
              <a:ahLst/>
              <a:cxnLst/>
              <a:rect l="l" t="t" r="r" b="b"/>
              <a:pathLst>
                <a:path w="6602730" h="2883535">
                  <a:moveTo>
                    <a:pt x="6602425" y="0"/>
                  </a:moveTo>
                  <a:lnTo>
                    <a:pt x="4421644" y="0"/>
                  </a:lnTo>
                  <a:lnTo>
                    <a:pt x="2153653" y="0"/>
                  </a:lnTo>
                  <a:lnTo>
                    <a:pt x="0" y="0"/>
                  </a:lnTo>
                  <a:lnTo>
                    <a:pt x="0" y="2882963"/>
                  </a:lnTo>
                  <a:lnTo>
                    <a:pt x="2153653" y="2882963"/>
                  </a:lnTo>
                  <a:lnTo>
                    <a:pt x="4421644" y="2882963"/>
                  </a:lnTo>
                  <a:lnTo>
                    <a:pt x="6602425" y="2882963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FAF2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3DD0A594-60C9-8825-01EF-F3FA53CF9D4E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468152F4-B89F-6271-1A94-0838ADB62184}"/>
                </a:ext>
              </a:extLst>
            </p:cNvPr>
            <p:cNvSpPr/>
            <p:nvPr/>
          </p:nvSpPr>
          <p:spPr>
            <a:xfrm>
              <a:off x="1628150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3A383E00-7A51-03BA-1846-02CB5AB1BB17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AC10A4C6-CCA7-E12F-8462-2FDAB43A384D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4">
              <a:extLst>
                <a:ext uri="{FF2B5EF4-FFF2-40B4-BE49-F238E27FC236}">
                  <a16:creationId xmlns:a16="http://schemas.microsoft.com/office/drawing/2014/main" id="{F7288BAB-8E4A-48E9-5759-A4AF2B3D9575}"/>
                </a:ext>
              </a:extLst>
            </p:cNvPr>
            <p:cNvSpPr/>
            <p:nvPr/>
          </p:nvSpPr>
          <p:spPr>
            <a:xfrm>
              <a:off x="8230578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5">
              <a:extLst>
                <a:ext uri="{FF2B5EF4-FFF2-40B4-BE49-F238E27FC236}">
                  <a16:creationId xmlns:a16="http://schemas.microsoft.com/office/drawing/2014/main" id="{A21967BE-6DF8-335C-AF3B-A48DAEED86BC}"/>
                </a:ext>
              </a:extLst>
            </p:cNvPr>
            <p:cNvSpPr/>
            <p:nvPr/>
          </p:nvSpPr>
          <p:spPr>
            <a:xfrm>
              <a:off x="6049800" y="2864355"/>
              <a:ext cx="2187575" cy="12700"/>
            </a:xfrm>
            <a:custGeom>
              <a:avLst/>
              <a:gdLst/>
              <a:ahLst/>
              <a:cxnLst/>
              <a:rect l="l" t="t" r="r" b="b"/>
              <a:pathLst>
                <a:path w="2187575" h="12700">
                  <a:moveTo>
                    <a:pt x="0" y="12700"/>
                  </a:moveTo>
                  <a:lnTo>
                    <a:pt x="2187130" y="12700"/>
                  </a:lnTo>
                  <a:lnTo>
                    <a:pt x="218713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6">
              <a:extLst>
                <a:ext uri="{FF2B5EF4-FFF2-40B4-BE49-F238E27FC236}">
                  <a16:creationId xmlns:a16="http://schemas.microsoft.com/office/drawing/2014/main" id="{A8889EAB-446E-F683-6237-7CFFA6C6B4B3}"/>
                </a:ext>
              </a:extLst>
            </p:cNvPr>
            <p:cNvSpPr/>
            <p:nvPr/>
          </p:nvSpPr>
          <p:spPr>
            <a:xfrm>
              <a:off x="8230578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7">
              <a:extLst>
                <a:ext uri="{FF2B5EF4-FFF2-40B4-BE49-F238E27FC236}">
                  <a16:creationId xmlns:a16="http://schemas.microsoft.com/office/drawing/2014/main" id="{452D4919-96BC-D950-BD99-EB254982BA47}"/>
                </a:ext>
              </a:extLst>
            </p:cNvPr>
            <p:cNvSpPr/>
            <p:nvPr/>
          </p:nvSpPr>
          <p:spPr>
            <a:xfrm>
              <a:off x="3781799" y="2864355"/>
              <a:ext cx="2268220" cy="12700"/>
            </a:xfrm>
            <a:custGeom>
              <a:avLst/>
              <a:gdLst/>
              <a:ahLst/>
              <a:cxnLst/>
              <a:rect l="l" t="t" r="r" b="b"/>
              <a:pathLst>
                <a:path w="2268220" h="12700">
                  <a:moveTo>
                    <a:pt x="0" y="12700"/>
                  </a:moveTo>
                  <a:lnTo>
                    <a:pt x="2268004" y="12700"/>
                  </a:lnTo>
                  <a:lnTo>
                    <a:pt x="2268004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8">
              <a:extLst>
                <a:ext uri="{FF2B5EF4-FFF2-40B4-BE49-F238E27FC236}">
                  <a16:creationId xmlns:a16="http://schemas.microsoft.com/office/drawing/2014/main" id="{3A188542-2914-06E3-0F78-8DC432651E43}"/>
                </a:ext>
              </a:extLst>
            </p:cNvPr>
            <p:cNvSpPr/>
            <p:nvPr/>
          </p:nvSpPr>
          <p:spPr>
            <a:xfrm>
              <a:off x="6049800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9">
              <a:extLst>
                <a:ext uri="{FF2B5EF4-FFF2-40B4-BE49-F238E27FC236}">
                  <a16:creationId xmlns:a16="http://schemas.microsoft.com/office/drawing/2014/main" id="{C3AC476C-3613-9DE0-ABC5-1F847F98D061}"/>
                </a:ext>
              </a:extLst>
            </p:cNvPr>
            <p:cNvSpPr/>
            <p:nvPr/>
          </p:nvSpPr>
          <p:spPr>
            <a:xfrm>
              <a:off x="6049800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0">
              <a:extLst>
                <a:ext uri="{FF2B5EF4-FFF2-40B4-BE49-F238E27FC236}">
                  <a16:creationId xmlns:a16="http://schemas.microsoft.com/office/drawing/2014/main" id="{F6928E74-079A-A96C-7C40-C416F7FA34D6}"/>
                </a:ext>
              </a:extLst>
            </p:cNvPr>
            <p:cNvSpPr/>
            <p:nvPr/>
          </p:nvSpPr>
          <p:spPr>
            <a:xfrm>
              <a:off x="1621800" y="2864355"/>
              <a:ext cx="2160270" cy="12700"/>
            </a:xfrm>
            <a:custGeom>
              <a:avLst/>
              <a:gdLst/>
              <a:ahLst/>
              <a:cxnLst/>
              <a:rect l="l" t="t" r="r" b="b"/>
              <a:pathLst>
                <a:path w="2160270" h="12700">
                  <a:moveTo>
                    <a:pt x="0" y="12700"/>
                  </a:moveTo>
                  <a:lnTo>
                    <a:pt x="2160003" y="12700"/>
                  </a:lnTo>
                  <a:lnTo>
                    <a:pt x="216000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1">
              <a:extLst>
                <a:ext uri="{FF2B5EF4-FFF2-40B4-BE49-F238E27FC236}">
                  <a16:creationId xmlns:a16="http://schemas.microsoft.com/office/drawing/2014/main" id="{88F4F3AB-EF8D-3184-69E9-F93383402C6A}"/>
                </a:ext>
              </a:extLst>
            </p:cNvPr>
            <p:cNvSpPr/>
            <p:nvPr/>
          </p:nvSpPr>
          <p:spPr>
            <a:xfrm>
              <a:off x="1628150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2">
              <a:extLst>
                <a:ext uri="{FF2B5EF4-FFF2-40B4-BE49-F238E27FC236}">
                  <a16:creationId xmlns:a16="http://schemas.microsoft.com/office/drawing/2014/main" id="{5826B7F2-21FA-04E9-EAD7-D3ECC24014CE}"/>
                </a:ext>
              </a:extLst>
            </p:cNvPr>
            <p:cNvSpPr/>
            <p:nvPr/>
          </p:nvSpPr>
          <p:spPr>
            <a:xfrm>
              <a:off x="3781799" y="2877052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30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3">
              <a:extLst>
                <a:ext uri="{FF2B5EF4-FFF2-40B4-BE49-F238E27FC236}">
                  <a16:creationId xmlns:a16="http://schemas.microsoft.com/office/drawing/2014/main" id="{A9BA9920-4DEE-A52A-4DFE-7CBB5453B82A}"/>
                </a:ext>
              </a:extLst>
            </p:cNvPr>
            <p:cNvSpPr/>
            <p:nvPr/>
          </p:nvSpPr>
          <p:spPr>
            <a:xfrm>
              <a:off x="3781799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4">
              <a:extLst>
                <a:ext uri="{FF2B5EF4-FFF2-40B4-BE49-F238E27FC236}">
                  <a16:creationId xmlns:a16="http://schemas.microsoft.com/office/drawing/2014/main" id="{0DD30897-2925-3A2A-C890-86E5386481AC}"/>
                </a:ext>
              </a:extLst>
            </p:cNvPr>
            <p:cNvSpPr/>
            <p:nvPr/>
          </p:nvSpPr>
          <p:spPr>
            <a:xfrm>
              <a:off x="1621800" y="3243511"/>
              <a:ext cx="2160270" cy="12700"/>
            </a:xfrm>
            <a:custGeom>
              <a:avLst/>
              <a:gdLst/>
              <a:ahLst/>
              <a:cxnLst/>
              <a:rect l="l" t="t" r="r" b="b"/>
              <a:pathLst>
                <a:path w="2160270" h="12700">
                  <a:moveTo>
                    <a:pt x="0" y="12700"/>
                  </a:moveTo>
                  <a:lnTo>
                    <a:pt x="2160003" y="12700"/>
                  </a:lnTo>
                  <a:lnTo>
                    <a:pt x="216000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5">
              <a:extLst>
                <a:ext uri="{FF2B5EF4-FFF2-40B4-BE49-F238E27FC236}">
                  <a16:creationId xmlns:a16="http://schemas.microsoft.com/office/drawing/2014/main" id="{3B96E41A-9314-A7E3-2BEE-81B71A45708F}"/>
                </a:ext>
              </a:extLst>
            </p:cNvPr>
            <p:cNvSpPr/>
            <p:nvPr/>
          </p:nvSpPr>
          <p:spPr>
            <a:xfrm>
              <a:off x="1628150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6">
              <a:extLst>
                <a:ext uri="{FF2B5EF4-FFF2-40B4-BE49-F238E27FC236}">
                  <a16:creationId xmlns:a16="http://schemas.microsoft.com/office/drawing/2014/main" id="{1E3E6729-44CE-76C2-0E6C-6CCC0DD463C5}"/>
                </a:ext>
              </a:extLst>
            </p:cNvPr>
            <p:cNvSpPr/>
            <p:nvPr/>
          </p:nvSpPr>
          <p:spPr>
            <a:xfrm>
              <a:off x="3781793" y="3243516"/>
              <a:ext cx="4455160" cy="12700"/>
            </a:xfrm>
            <a:custGeom>
              <a:avLst/>
              <a:gdLst/>
              <a:ahLst/>
              <a:cxnLst/>
              <a:rect l="l" t="t" r="r" b="b"/>
              <a:pathLst>
                <a:path w="4455159" h="12700">
                  <a:moveTo>
                    <a:pt x="4455134" y="0"/>
                  </a:moveTo>
                  <a:lnTo>
                    <a:pt x="2268004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2268004" y="12700"/>
                  </a:lnTo>
                  <a:lnTo>
                    <a:pt x="4455134" y="12700"/>
                  </a:lnTo>
                  <a:lnTo>
                    <a:pt x="4455134" y="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7">
              <a:extLst>
                <a:ext uri="{FF2B5EF4-FFF2-40B4-BE49-F238E27FC236}">
                  <a16:creationId xmlns:a16="http://schemas.microsoft.com/office/drawing/2014/main" id="{057F9741-5889-55C4-8CF0-E97CF9641954}"/>
                </a:ext>
              </a:extLst>
            </p:cNvPr>
            <p:cNvSpPr/>
            <p:nvPr/>
          </p:nvSpPr>
          <p:spPr>
            <a:xfrm>
              <a:off x="8230578" y="3256212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DAF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8">
              <a:extLst>
                <a:ext uri="{FF2B5EF4-FFF2-40B4-BE49-F238E27FC236}">
                  <a16:creationId xmlns:a16="http://schemas.microsoft.com/office/drawing/2014/main" id="{4FBC4A47-1B4F-EF4F-29E8-AA9725422B13}"/>
                </a:ext>
              </a:extLst>
            </p:cNvPr>
            <p:cNvSpPr/>
            <p:nvPr/>
          </p:nvSpPr>
          <p:spPr>
            <a:xfrm>
              <a:off x="1621790" y="5747308"/>
              <a:ext cx="6615430" cy="12700"/>
            </a:xfrm>
            <a:custGeom>
              <a:avLst/>
              <a:gdLst/>
              <a:ahLst/>
              <a:cxnLst/>
              <a:rect l="l" t="t" r="r" b="b"/>
              <a:pathLst>
                <a:path w="6615430" h="12700">
                  <a:moveTo>
                    <a:pt x="6615138" y="0"/>
                  </a:moveTo>
                  <a:lnTo>
                    <a:pt x="4428007" y="0"/>
                  </a:lnTo>
                  <a:lnTo>
                    <a:pt x="216000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2160003" y="12700"/>
                  </a:lnTo>
                  <a:lnTo>
                    <a:pt x="4428007" y="12700"/>
                  </a:lnTo>
                  <a:lnTo>
                    <a:pt x="6615138" y="12700"/>
                  </a:lnTo>
                  <a:lnTo>
                    <a:pt x="6615138" y="0"/>
                  </a:lnTo>
                  <a:close/>
                </a:path>
              </a:pathLst>
            </a:custGeom>
            <a:solidFill>
              <a:srgbClr val="FDA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30">
            <a:extLst>
              <a:ext uri="{FF2B5EF4-FFF2-40B4-BE49-F238E27FC236}">
                <a16:creationId xmlns:a16="http://schemas.microsoft.com/office/drawing/2014/main" id="{CD9DDE0C-513A-B89A-A053-27300957722E}"/>
              </a:ext>
            </a:extLst>
          </p:cNvPr>
          <p:cNvSpPr txBox="1"/>
          <p:nvPr/>
        </p:nvSpPr>
        <p:spPr>
          <a:xfrm>
            <a:off x="2698804" y="1872856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31">
            <a:extLst>
              <a:ext uri="{FF2B5EF4-FFF2-40B4-BE49-F238E27FC236}">
                <a16:creationId xmlns:a16="http://schemas.microsoft.com/office/drawing/2014/main" id="{9121309F-957F-A981-AA54-30792B2B505E}"/>
              </a:ext>
            </a:extLst>
          </p:cNvPr>
          <p:cNvSpPr txBox="1"/>
          <p:nvPr/>
        </p:nvSpPr>
        <p:spPr>
          <a:xfrm>
            <a:off x="2743254" y="2240385"/>
            <a:ext cx="400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32">
            <a:extLst>
              <a:ext uri="{FF2B5EF4-FFF2-40B4-BE49-F238E27FC236}">
                <a16:creationId xmlns:a16="http://schemas.microsoft.com/office/drawing/2014/main" id="{05E67925-9347-16C8-BC93-7B29E86825C7}"/>
              </a:ext>
            </a:extLst>
          </p:cNvPr>
          <p:cNvSpPr txBox="1"/>
          <p:nvPr/>
        </p:nvSpPr>
        <p:spPr>
          <a:xfrm>
            <a:off x="4896920" y="2240385"/>
            <a:ext cx="605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33">
            <a:extLst>
              <a:ext uri="{FF2B5EF4-FFF2-40B4-BE49-F238E27FC236}">
                <a16:creationId xmlns:a16="http://schemas.microsoft.com/office/drawing/2014/main" id="{08621001-74EA-C135-1599-F1478C9CCBAB}"/>
              </a:ext>
            </a:extLst>
          </p:cNvPr>
          <p:cNvSpPr txBox="1"/>
          <p:nvPr/>
        </p:nvSpPr>
        <p:spPr>
          <a:xfrm>
            <a:off x="7164886" y="2240385"/>
            <a:ext cx="567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34">
            <a:extLst>
              <a:ext uri="{FF2B5EF4-FFF2-40B4-BE49-F238E27FC236}">
                <a16:creationId xmlns:a16="http://schemas.microsoft.com/office/drawing/2014/main" id="{ED38E6C0-C5FB-F5A2-E68A-577BC91CB6F9}"/>
              </a:ext>
            </a:extLst>
          </p:cNvPr>
          <p:cNvSpPr/>
          <p:nvPr/>
        </p:nvSpPr>
        <p:spPr>
          <a:xfrm>
            <a:off x="4727463" y="5640194"/>
            <a:ext cx="2442210" cy="756920"/>
          </a:xfrm>
          <a:custGeom>
            <a:avLst/>
            <a:gdLst/>
            <a:ahLst/>
            <a:cxnLst/>
            <a:rect l="l" t="t" r="r" b="b"/>
            <a:pathLst>
              <a:path w="2442210" h="756920">
                <a:moveTo>
                  <a:pt x="234017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654786"/>
                </a:lnTo>
                <a:lnTo>
                  <a:pt x="8014" y="694485"/>
                </a:lnTo>
                <a:lnTo>
                  <a:pt x="29870" y="726905"/>
                </a:lnTo>
                <a:lnTo>
                  <a:pt x="62289" y="748764"/>
                </a:lnTo>
                <a:lnTo>
                  <a:pt x="101993" y="756780"/>
                </a:lnTo>
                <a:lnTo>
                  <a:pt x="2340178" y="756780"/>
                </a:lnTo>
                <a:lnTo>
                  <a:pt x="2379876" y="748764"/>
                </a:lnTo>
                <a:lnTo>
                  <a:pt x="2412296" y="726905"/>
                </a:lnTo>
                <a:lnTo>
                  <a:pt x="2434156" y="694485"/>
                </a:lnTo>
                <a:lnTo>
                  <a:pt x="2442171" y="654786"/>
                </a:lnTo>
                <a:lnTo>
                  <a:pt x="2442171" y="101993"/>
                </a:lnTo>
                <a:lnTo>
                  <a:pt x="2434156" y="62295"/>
                </a:lnTo>
                <a:lnTo>
                  <a:pt x="2412296" y="29875"/>
                </a:lnTo>
                <a:lnTo>
                  <a:pt x="2379876" y="8015"/>
                </a:lnTo>
                <a:lnTo>
                  <a:pt x="2340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35">
            <a:extLst>
              <a:ext uri="{FF2B5EF4-FFF2-40B4-BE49-F238E27FC236}">
                <a16:creationId xmlns:a16="http://schemas.microsoft.com/office/drawing/2014/main" id="{4E950CE8-840A-864A-914E-2DC320BB10DA}"/>
              </a:ext>
            </a:extLst>
          </p:cNvPr>
          <p:cNvSpPr txBox="1"/>
          <p:nvPr/>
        </p:nvSpPr>
        <p:spPr>
          <a:xfrm>
            <a:off x="4822757" y="5734224"/>
            <a:ext cx="2237740" cy="53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chances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success?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object 36">
            <a:extLst>
              <a:ext uri="{FF2B5EF4-FFF2-40B4-BE49-F238E27FC236}">
                <a16:creationId xmlns:a16="http://schemas.microsoft.com/office/drawing/2014/main" id="{9B59C22E-E28C-26F3-F667-E3BF2F73979E}"/>
              </a:ext>
            </a:extLst>
          </p:cNvPr>
          <p:cNvGrpSpPr/>
          <p:nvPr/>
        </p:nvGrpSpPr>
        <p:grpSpPr>
          <a:xfrm>
            <a:off x="4563233" y="5475977"/>
            <a:ext cx="328930" cy="328930"/>
            <a:chOff x="3527995" y="6012007"/>
            <a:chExt cx="328930" cy="328930"/>
          </a:xfrm>
        </p:grpSpPr>
        <p:sp>
          <p:nvSpPr>
            <p:cNvPr id="101" name="object 37">
              <a:extLst>
                <a:ext uri="{FF2B5EF4-FFF2-40B4-BE49-F238E27FC236}">
                  <a16:creationId xmlns:a16="http://schemas.microsoft.com/office/drawing/2014/main" id="{37EA4573-ADBA-A38D-1677-1B0CE24E9F04}"/>
                </a:ext>
              </a:extLst>
            </p:cNvPr>
            <p:cNvSpPr/>
            <p:nvPr/>
          </p:nvSpPr>
          <p:spPr>
            <a:xfrm>
              <a:off x="3537520" y="602153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38">
              <a:extLst>
                <a:ext uri="{FF2B5EF4-FFF2-40B4-BE49-F238E27FC236}">
                  <a16:creationId xmlns:a16="http://schemas.microsoft.com/office/drawing/2014/main" id="{58810EEF-6D48-FA8D-1567-57E9362F1E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6305" y="6060965"/>
              <a:ext cx="211820" cy="230513"/>
            </a:xfrm>
            <a:prstGeom prst="rect">
              <a:avLst/>
            </a:prstGeom>
          </p:spPr>
        </p:pic>
        <p:sp>
          <p:nvSpPr>
            <p:cNvPr id="103" name="object 39">
              <a:extLst>
                <a:ext uri="{FF2B5EF4-FFF2-40B4-BE49-F238E27FC236}">
                  <a16:creationId xmlns:a16="http://schemas.microsoft.com/office/drawing/2014/main" id="{0B67829E-3BB7-D94E-001D-A40C79E82A6C}"/>
                </a:ext>
              </a:extLst>
            </p:cNvPr>
            <p:cNvSpPr/>
            <p:nvPr/>
          </p:nvSpPr>
          <p:spPr>
            <a:xfrm>
              <a:off x="3537520" y="602153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29">
            <a:extLst>
              <a:ext uri="{FF2B5EF4-FFF2-40B4-BE49-F238E27FC236}">
                <a16:creationId xmlns:a16="http://schemas.microsoft.com/office/drawing/2014/main" id="{B0EF26CD-3E2F-174E-3FFD-614C84216FD3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406EDD1-A623-5874-1B70-6F6A15833927}"/>
              </a:ext>
            </a:extLst>
          </p:cNvPr>
          <p:cNvSpPr txBox="1"/>
          <p:nvPr/>
        </p:nvSpPr>
        <p:spPr>
          <a:xfrm>
            <a:off x="2743254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45CC7E0-9184-55EB-DC9C-5F4761A0DF75}"/>
              </a:ext>
            </a:extLst>
          </p:cNvPr>
          <p:cNvSpPr txBox="1"/>
          <p:nvPr/>
        </p:nvSpPr>
        <p:spPr>
          <a:xfrm>
            <a:off x="4854937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A30A8FE-3AA7-509D-7347-1FDC30781865}"/>
              </a:ext>
            </a:extLst>
          </p:cNvPr>
          <p:cNvSpPr txBox="1"/>
          <p:nvPr/>
        </p:nvSpPr>
        <p:spPr>
          <a:xfrm>
            <a:off x="7162487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C1CB7D-3D3A-944E-29FE-40B68B61611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925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object 7">
            <a:extLst>
              <a:ext uri="{FF2B5EF4-FFF2-40B4-BE49-F238E27FC236}">
                <a16:creationId xmlns:a16="http://schemas.microsoft.com/office/drawing/2014/main" id="{478B4784-8FA4-5EB4-9081-9EA8D50999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892" y="12"/>
            <a:ext cx="2962345" cy="6857988"/>
          </a:xfrm>
          <a:prstGeom prst="rect">
            <a:avLst/>
          </a:prstGeom>
        </p:spPr>
      </p:pic>
      <p:sp>
        <p:nvSpPr>
          <p:cNvPr id="115" name="object 8">
            <a:extLst>
              <a:ext uri="{FF2B5EF4-FFF2-40B4-BE49-F238E27FC236}">
                <a16:creationId xmlns:a16="http://schemas.microsoft.com/office/drawing/2014/main" id="{A310DFB0-16E3-D3E8-393E-1C9E772F96A5}"/>
              </a:ext>
            </a:extLst>
          </p:cNvPr>
          <p:cNvSpPr/>
          <p:nvPr/>
        </p:nvSpPr>
        <p:spPr>
          <a:xfrm>
            <a:off x="3238290" y="666288"/>
            <a:ext cx="1768050" cy="454812"/>
          </a:xfrm>
          <a:custGeom>
            <a:avLst/>
            <a:gdLst/>
            <a:ahLst/>
            <a:cxnLst/>
            <a:rect l="l" t="t" r="r" b="b"/>
            <a:pathLst>
              <a:path w="2205354" h="491490">
                <a:moveTo>
                  <a:pt x="2061006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2061006" y="491299"/>
                </a:lnTo>
                <a:lnTo>
                  <a:pt x="2106520" y="483957"/>
                </a:lnTo>
                <a:lnTo>
                  <a:pt x="2146048" y="463513"/>
                </a:lnTo>
                <a:lnTo>
                  <a:pt x="2177217" y="432339"/>
                </a:lnTo>
                <a:lnTo>
                  <a:pt x="2197658" y="392809"/>
                </a:lnTo>
                <a:lnTo>
                  <a:pt x="2204999" y="347294"/>
                </a:lnTo>
                <a:lnTo>
                  <a:pt x="2204999" y="143992"/>
                </a:lnTo>
                <a:lnTo>
                  <a:pt x="2197658" y="98478"/>
                </a:lnTo>
                <a:lnTo>
                  <a:pt x="2177217" y="58951"/>
                </a:lnTo>
                <a:lnTo>
                  <a:pt x="2146048" y="27781"/>
                </a:lnTo>
                <a:lnTo>
                  <a:pt x="2106520" y="7340"/>
                </a:lnTo>
                <a:lnTo>
                  <a:pt x="2061006" y="0"/>
                </a:lnTo>
                <a:close/>
              </a:path>
            </a:pathLst>
          </a:custGeom>
          <a:solidFill>
            <a:srgbClr val="DCF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678572"/>
            <a:ext cx="7015954" cy="380960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4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24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lang="en-AU" sz="2400" dirty="0">
                <a:solidFill>
                  <a:srgbClr val="104954"/>
                </a:solidFill>
                <a:latin typeface="Georgia" panose="02040502050405020303" pitchFamily="18" charset="0"/>
              </a:rPr>
              <a:t>Start Strong</a:t>
            </a:r>
            <a:endParaRPr sz="24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1BD5950-11EB-25C7-E456-3F6C6A9478EF}"/>
              </a:ext>
            </a:extLst>
          </p:cNvPr>
          <p:cNvSpPr txBox="1"/>
          <p:nvPr/>
        </p:nvSpPr>
        <p:spPr>
          <a:xfrm>
            <a:off x="10264108" y="6390263"/>
            <a:ext cx="628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14954"/>
                </a:solidFill>
                <a:latin typeface="Obelisc-Medium"/>
                <a:cs typeface="Obelisc-Medium"/>
              </a:rPr>
              <a:t>1</a:t>
            </a:r>
            <a:endParaRPr sz="700">
              <a:latin typeface="Obelisc-Medium"/>
              <a:cs typeface="Obelisc-Medium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85A800A-021C-A8EB-4E3E-59208E0A8BED}"/>
              </a:ext>
            </a:extLst>
          </p:cNvPr>
          <p:cNvSpPr txBox="1"/>
          <p:nvPr/>
        </p:nvSpPr>
        <p:spPr>
          <a:xfrm>
            <a:off x="10314145" y="6396029"/>
            <a:ext cx="46990" cy="1174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700" dirty="0">
                <a:solidFill>
                  <a:srgbClr val="114954"/>
                </a:solidFill>
                <a:latin typeface="Obelisc-Medium"/>
                <a:cs typeface="Obelisc-Medium"/>
              </a:rPr>
              <a:t>3</a:t>
            </a:r>
            <a:endParaRPr sz="700">
              <a:latin typeface="Obelisc-Medium"/>
              <a:cs typeface="Obelisc-Medium"/>
            </a:endParaRPr>
          </a:p>
        </p:txBody>
      </p:sp>
      <p:grpSp>
        <p:nvGrpSpPr>
          <p:cNvPr id="4" name="object 9">
            <a:extLst>
              <a:ext uri="{FF2B5EF4-FFF2-40B4-BE49-F238E27FC236}">
                <a16:creationId xmlns:a16="http://schemas.microsoft.com/office/drawing/2014/main" id="{97E5BF21-F820-77C2-6844-8AE7020974C5}"/>
              </a:ext>
            </a:extLst>
          </p:cNvPr>
          <p:cNvGrpSpPr/>
          <p:nvPr/>
        </p:nvGrpSpPr>
        <p:grpSpPr>
          <a:xfrm>
            <a:off x="8385789" y="5673033"/>
            <a:ext cx="2051050" cy="909955"/>
            <a:chOff x="7223993" y="6070075"/>
            <a:chExt cx="2051050" cy="909955"/>
          </a:xfrm>
        </p:grpSpPr>
        <p:sp>
          <p:nvSpPr>
            <p:cNvPr id="5" name="object 10">
              <a:extLst>
                <a:ext uri="{FF2B5EF4-FFF2-40B4-BE49-F238E27FC236}">
                  <a16:creationId xmlns:a16="http://schemas.microsoft.com/office/drawing/2014/main" id="{DE536136-2BE4-48D4-FCEC-65CBBFD69370}"/>
                </a:ext>
              </a:extLst>
            </p:cNvPr>
            <p:cNvSpPr/>
            <p:nvPr/>
          </p:nvSpPr>
          <p:spPr>
            <a:xfrm>
              <a:off x="9132354" y="6798360"/>
              <a:ext cx="142240" cy="175895"/>
            </a:xfrm>
            <a:custGeom>
              <a:avLst/>
              <a:gdLst/>
              <a:ahLst/>
              <a:cxnLst/>
              <a:rect l="l" t="t" r="r" b="b"/>
              <a:pathLst>
                <a:path w="142240" h="175895">
                  <a:moveTo>
                    <a:pt x="142100" y="0"/>
                  </a:moveTo>
                  <a:lnTo>
                    <a:pt x="0" y="0"/>
                  </a:lnTo>
                  <a:lnTo>
                    <a:pt x="0" y="175272"/>
                  </a:lnTo>
                  <a:lnTo>
                    <a:pt x="142100" y="175272"/>
                  </a:lnTo>
                  <a:lnTo>
                    <a:pt x="142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55341CDE-8417-0A9E-B576-D0EB6DDFCE29}"/>
                </a:ext>
              </a:extLst>
            </p:cNvPr>
            <p:cNvSpPr/>
            <p:nvPr/>
          </p:nvSpPr>
          <p:spPr>
            <a:xfrm>
              <a:off x="7223993" y="6070075"/>
              <a:ext cx="1956435" cy="909955"/>
            </a:xfrm>
            <a:custGeom>
              <a:avLst/>
              <a:gdLst/>
              <a:ahLst/>
              <a:cxnLst/>
              <a:rect l="l" t="t" r="r" b="b"/>
              <a:pathLst>
                <a:path w="1956434" h="909954">
                  <a:moveTo>
                    <a:pt x="1854009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807897"/>
                  </a:lnTo>
                  <a:lnTo>
                    <a:pt x="8016" y="847603"/>
                  </a:lnTo>
                  <a:lnTo>
                    <a:pt x="29876" y="880027"/>
                  </a:lnTo>
                  <a:lnTo>
                    <a:pt x="62300" y="901888"/>
                  </a:lnTo>
                  <a:lnTo>
                    <a:pt x="102006" y="909904"/>
                  </a:lnTo>
                  <a:lnTo>
                    <a:pt x="1854009" y="909904"/>
                  </a:lnTo>
                  <a:lnTo>
                    <a:pt x="1893707" y="901888"/>
                  </a:lnTo>
                  <a:lnTo>
                    <a:pt x="1926128" y="880027"/>
                  </a:lnTo>
                  <a:lnTo>
                    <a:pt x="1947987" y="847603"/>
                  </a:lnTo>
                  <a:lnTo>
                    <a:pt x="1956003" y="807897"/>
                  </a:lnTo>
                  <a:lnTo>
                    <a:pt x="1956003" y="101993"/>
                  </a:lnTo>
                  <a:lnTo>
                    <a:pt x="1947987" y="62295"/>
                  </a:lnTo>
                  <a:lnTo>
                    <a:pt x="1926128" y="29875"/>
                  </a:lnTo>
                  <a:lnTo>
                    <a:pt x="1893707" y="8015"/>
                  </a:lnTo>
                  <a:lnTo>
                    <a:pt x="1854009" y="0"/>
                  </a:lnTo>
                  <a:close/>
                </a:path>
              </a:pathLst>
            </a:custGeom>
            <a:solidFill>
              <a:srgbClr val="FB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48">
            <a:extLst>
              <a:ext uri="{FF2B5EF4-FFF2-40B4-BE49-F238E27FC236}">
                <a16:creationId xmlns:a16="http://schemas.microsoft.com/office/drawing/2014/main" id="{284A2C4E-F81C-B788-0F23-B9AE98D1AE19}"/>
              </a:ext>
            </a:extLst>
          </p:cNvPr>
          <p:cNvSpPr/>
          <p:nvPr/>
        </p:nvSpPr>
        <p:spPr>
          <a:xfrm>
            <a:off x="8385789" y="1215173"/>
            <a:ext cx="1956435" cy="730250"/>
          </a:xfrm>
          <a:custGeom>
            <a:avLst/>
            <a:gdLst/>
            <a:ahLst/>
            <a:cxnLst/>
            <a:rect l="l" t="t" r="r" b="b"/>
            <a:pathLst>
              <a:path w="1956434" h="730250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627900"/>
                </a:lnTo>
                <a:lnTo>
                  <a:pt x="8016" y="667604"/>
                </a:lnTo>
                <a:lnTo>
                  <a:pt x="29876" y="700024"/>
                </a:lnTo>
                <a:lnTo>
                  <a:pt x="62300" y="721880"/>
                </a:lnTo>
                <a:lnTo>
                  <a:pt x="102006" y="729894"/>
                </a:lnTo>
                <a:lnTo>
                  <a:pt x="1854009" y="729894"/>
                </a:lnTo>
                <a:lnTo>
                  <a:pt x="1893707" y="721880"/>
                </a:lnTo>
                <a:lnTo>
                  <a:pt x="1926128" y="700024"/>
                </a:lnTo>
                <a:lnTo>
                  <a:pt x="1947987" y="667604"/>
                </a:lnTo>
                <a:lnTo>
                  <a:pt x="1956003" y="627900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49">
            <a:extLst>
              <a:ext uri="{FF2B5EF4-FFF2-40B4-BE49-F238E27FC236}">
                <a16:creationId xmlns:a16="http://schemas.microsoft.com/office/drawing/2014/main" id="{A26ABDA5-D206-6063-A020-5B8F9AFED117}"/>
              </a:ext>
            </a:extLst>
          </p:cNvPr>
          <p:cNvSpPr txBox="1"/>
          <p:nvPr/>
        </p:nvSpPr>
        <p:spPr>
          <a:xfrm>
            <a:off x="8481095" y="1292769"/>
            <a:ext cx="1740535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prioritize.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object 50">
            <a:extLst>
              <a:ext uri="{FF2B5EF4-FFF2-40B4-BE49-F238E27FC236}">
                <a16:creationId xmlns:a16="http://schemas.microsoft.com/office/drawing/2014/main" id="{7F2E091D-C5AE-C9DA-A77B-C8ED264F124E}"/>
              </a:ext>
            </a:extLst>
          </p:cNvPr>
          <p:cNvGrpSpPr/>
          <p:nvPr/>
        </p:nvGrpSpPr>
        <p:grpSpPr>
          <a:xfrm>
            <a:off x="10089627" y="1124275"/>
            <a:ext cx="328930" cy="328930"/>
            <a:chOff x="8927831" y="1521317"/>
            <a:chExt cx="328930" cy="328930"/>
          </a:xfrm>
        </p:grpSpPr>
        <p:sp>
          <p:nvSpPr>
            <p:cNvPr id="88" name="object 51">
              <a:extLst>
                <a:ext uri="{FF2B5EF4-FFF2-40B4-BE49-F238E27FC236}">
                  <a16:creationId xmlns:a16="http://schemas.microsoft.com/office/drawing/2014/main" id="{41CAB236-7532-017F-F702-7E6301A144D4}"/>
                </a:ext>
              </a:extLst>
            </p:cNvPr>
            <p:cNvSpPr/>
            <p:nvPr/>
          </p:nvSpPr>
          <p:spPr>
            <a:xfrm>
              <a:off x="8937356" y="15308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52">
              <a:extLst>
                <a:ext uri="{FF2B5EF4-FFF2-40B4-BE49-F238E27FC236}">
                  <a16:creationId xmlns:a16="http://schemas.microsoft.com/office/drawing/2014/main" id="{0621D47A-9171-056C-2E45-E0D812461D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1570278"/>
              <a:ext cx="211827" cy="230514"/>
            </a:xfrm>
            <a:prstGeom prst="rect">
              <a:avLst/>
            </a:prstGeom>
          </p:spPr>
        </p:pic>
        <p:sp>
          <p:nvSpPr>
            <p:cNvPr id="90" name="object 53">
              <a:extLst>
                <a:ext uri="{FF2B5EF4-FFF2-40B4-BE49-F238E27FC236}">
                  <a16:creationId xmlns:a16="http://schemas.microsoft.com/office/drawing/2014/main" id="{27051B68-5536-3753-B144-E1C25B744179}"/>
                </a:ext>
              </a:extLst>
            </p:cNvPr>
            <p:cNvSpPr/>
            <p:nvPr/>
          </p:nvSpPr>
          <p:spPr>
            <a:xfrm>
              <a:off x="8937356" y="153084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54">
            <a:extLst>
              <a:ext uri="{FF2B5EF4-FFF2-40B4-BE49-F238E27FC236}">
                <a16:creationId xmlns:a16="http://schemas.microsoft.com/office/drawing/2014/main" id="{2FC95CF2-BE65-2364-63F7-44D54CD3FCB1}"/>
              </a:ext>
            </a:extLst>
          </p:cNvPr>
          <p:cNvSpPr/>
          <p:nvPr/>
        </p:nvSpPr>
        <p:spPr>
          <a:xfrm>
            <a:off x="8385789" y="2197331"/>
            <a:ext cx="1956435" cy="730250"/>
          </a:xfrm>
          <a:custGeom>
            <a:avLst/>
            <a:gdLst/>
            <a:ahLst/>
            <a:cxnLst/>
            <a:rect l="l" t="t" r="r" b="b"/>
            <a:pathLst>
              <a:path w="1956434" h="730250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627900"/>
                </a:lnTo>
                <a:lnTo>
                  <a:pt x="8016" y="667604"/>
                </a:lnTo>
                <a:lnTo>
                  <a:pt x="29876" y="700024"/>
                </a:lnTo>
                <a:lnTo>
                  <a:pt x="62300" y="721880"/>
                </a:lnTo>
                <a:lnTo>
                  <a:pt x="102006" y="729894"/>
                </a:lnTo>
                <a:lnTo>
                  <a:pt x="1854009" y="729894"/>
                </a:lnTo>
                <a:lnTo>
                  <a:pt x="1893707" y="721880"/>
                </a:lnTo>
                <a:lnTo>
                  <a:pt x="1926128" y="700024"/>
                </a:lnTo>
                <a:lnTo>
                  <a:pt x="1947987" y="667604"/>
                </a:lnTo>
                <a:lnTo>
                  <a:pt x="1956003" y="627900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55">
            <a:extLst>
              <a:ext uri="{FF2B5EF4-FFF2-40B4-BE49-F238E27FC236}">
                <a16:creationId xmlns:a16="http://schemas.microsoft.com/office/drawing/2014/main" id="{3E0CC4BE-50C7-2C75-D91F-A8117D9B5BEA}"/>
              </a:ext>
            </a:extLst>
          </p:cNvPr>
          <p:cNvSpPr txBox="1"/>
          <p:nvPr/>
        </p:nvSpPr>
        <p:spPr>
          <a:xfrm>
            <a:off x="8481095" y="2274926"/>
            <a:ext cx="1574800" cy="5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object 56">
            <a:extLst>
              <a:ext uri="{FF2B5EF4-FFF2-40B4-BE49-F238E27FC236}">
                <a16:creationId xmlns:a16="http://schemas.microsoft.com/office/drawing/2014/main" id="{12DED9C3-8075-F18A-EACC-D4509965F19A}"/>
              </a:ext>
            </a:extLst>
          </p:cNvPr>
          <p:cNvGrpSpPr/>
          <p:nvPr/>
        </p:nvGrpSpPr>
        <p:grpSpPr>
          <a:xfrm>
            <a:off x="10089627" y="2106434"/>
            <a:ext cx="328930" cy="328930"/>
            <a:chOff x="8927831" y="2503476"/>
            <a:chExt cx="328930" cy="328930"/>
          </a:xfrm>
        </p:grpSpPr>
        <p:sp>
          <p:nvSpPr>
            <p:cNvPr id="94" name="object 57">
              <a:extLst>
                <a:ext uri="{FF2B5EF4-FFF2-40B4-BE49-F238E27FC236}">
                  <a16:creationId xmlns:a16="http://schemas.microsoft.com/office/drawing/2014/main" id="{7E329039-40E9-549F-1561-45E246A5A785}"/>
                </a:ext>
              </a:extLst>
            </p:cNvPr>
            <p:cNvSpPr/>
            <p:nvPr/>
          </p:nvSpPr>
          <p:spPr>
            <a:xfrm>
              <a:off x="8937356" y="251300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58">
              <a:extLst>
                <a:ext uri="{FF2B5EF4-FFF2-40B4-BE49-F238E27FC236}">
                  <a16:creationId xmlns:a16="http://schemas.microsoft.com/office/drawing/2014/main" id="{FFDEFBE7-DD38-317C-F7FF-D3AA226AAE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2552433"/>
              <a:ext cx="211827" cy="230517"/>
            </a:xfrm>
            <a:prstGeom prst="rect">
              <a:avLst/>
            </a:prstGeom>
          </p:spPr>
        </p:pic>
        <p:sp>
          <p:nvSpPr>
            <p:cNvPr id="96" name="object 59">
              <a:extLst>
                <a:ext uri="{FF2B5EF4-FFF2-40B4-BE49-F238E27FC236}">
                  <a16:creationId xmlns:a16="http://schemas.microsoft.com/office/drawing/2014/main" id="{7C367D2F-BC89-7267-7ED4-A2E7E90925FE}"/>
                </a:ext>
              </a:extLst>
            </p:cNvPr>
            <p:cNvSpPr/>
            <p:nvPr/>
          </p:nvSpPr>
          <p:spPr>
            <a:xfrm>
              <a:off x="8937356" y="251300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60">
            <a:extLst>
              <a:ext uri="{FF2B5EF4-FFF2-40B4-BE49-F238E27FC236}">
                <a16:creationId xmlns:a16="http://schemas.microsoft.com/office/drawing/2014/main" id="{542FB0AD-67E3-7D3C-236C-5DFE2E62A4FB}"/>
              </a:ext>
            </a:extLst>
          </p:cNvPr>
          <p:cNvSpPr/>
          <p:nvPr/>
        </p:nvSpPr>
        <p:spPr>
          <a:xfrm>
            <a:off x="8385789" y="3286533"/>
            <a:ext cx="1956435" cy="909955"/>
          </a:xfrm>
          <a:custGeom>
            <a:avLst/>
            <a:gdLst/>
            <a:ahLst/>
            <a:cxnLst/>
            <a:rect l="l" t="t" r="r" b="b"/>
            <a:pathLst>
              <a:path w="1956434" h="909954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807897"/>
                </a:lnTo>
                <a:lnTo>
                  <a:pt x="8016" y="847603"/>
                </a:lnTo>
                <a:lnTo>
                  <a:pt x="29876" y="880027"/>
                </a:lnTo>
                <a:lnTo>
                  <a:pt x="62300" y="901888"/>
                </a:lnTo>
                <a:lnTo>
                  <a:pt x="102006" y="909904"/>
                </a:lnTo>
                <a:lnTo>
                  <a:pt x="1854009" y="909904"/>
                </a:lnTo>
                <a:lnTo>
                  <a:pt x="1893707" y="901888"/>
                </a:lnTo>
                <a:lnTo>
                  <a:pt x="1926128" y="880027"/>
                </a:lnTo>
                <a:lnTo>
                  <a:pt x="1947987" y="847603"/>
                </a:lnTo>
                <a:lnTo>
                  <a:pt x="1956003" y="807897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61">
            <a:extLst>
              <a:ext uri="{FF2B5EF4-FFF2-40B4-BE49-F238E27FC236}">
                <a16:creationId xmlns:a16="http://schemas.microsoft.com/office/drawing/2014/main" id="{B06B79B0-6F9C-A9CE-D38A-3524CE0DC14D}"/>
              </a:ext>
            </a:extLst>
          </p:cNvPr>
          <p:cNvSpPr txBox="1"/>
          <p:nvPr/>
        </p:nvSpPr>
        <p:spPr>
          <a:xfrm>
            <a:off x="8481095" y="3364128"/>
            <a:ext cx="169862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change?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object 62">
            <a:extLst>
              <a:ext uri="{FF2B5EF4-FFF2-40B4-BE49-F238E27FC236}">
                <a16:creationId xmlns:a16="http://schemas.microsoft.com/office/drawing/2014/main" id="{2CD1E13F-F36B-186A-CA24-E64971BCBA1D}"/>
              </a:ext>
            </a:extLst>
          </p:cNvPr>
          <p:cNvGrpSpPr/>
          <p:nvPr/>
        </p:nvGrpSpPr>
        <p:grpSpPr>
          <a:xfrm>
            <a:off x="10089627" y="3195635"/>
            <a:ext cx="328930" cy="328930"/>
            <a:chOff x="8927831" y="3592677"/>
            <a:chExt cx="328930" cy="328930"/>
          </a:xfrm>
        </p:grpSpPr>
        <p:sp>
          <p:nvSpPr>
            <p:cNvPr id="100" name="object 63">
              <a:extLst>
                <a:ext uri="{FF2B5EF4-FFF2-40B4-BE49-F238E27FC236}">
                  <a16:creationId xmlns:a16="http://schemas.microsoft.com/office/drawing/2014/main" id="{E6089E10-6615-DC1E-7CE7-82F1A5BCBF91}"/>
                </a:ext>
              </a:extLst>
            </p:cNvPr>
            <p:cNvSpPr/>
            <p:nvPr/>
          </p:nvSpPr>
          <p:spPr>
            <a:xfrm>
              <a:off x="8937356" y="360220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64">
              <a:extLst>
                <a:ext uri="{FF2B5EF4-FFF2-40B4-BE49-F238E27FC236}">
                  <a16:creationId xmlns:a16="http://schemas.microsoft.com/office/drawing/2014/main" id="{6F3C48ED-53B9-B5E3-336F-174037C985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3641636"/>
              <a:ext cx="211827" cy="230517"/>
            </a:xfrm>
            <a:prstGeom prst="rect">
              <a:avLst/>
            </a:prstGeom>
          </p:spPr>
        </p:pic>
        <p:sp>
          <p:nvSpPr>
            <p:cNvPr id="102" name="object 65">
              <a:extLst>
                <a:ext uri="{FF2B5EF4-FFF2-40B4-BE49-F238E27FC236}">
                  <a16:creationId xmlns:a16="http://schemas.microsoft.com/office/drawing/2014/main" id="{E5C2A68D-1771-5127-1F2F-30395A5E9C6F}"/>
                </a:ext>
              </a:extLst>
            </p:cNvPr>
            <p:cNvSpPr/>
            <p:nvPr/>
          </p:nvSpPr>
          <p:spPr>
            <a:xfrm>
              <a:off x="8937356" y="3602202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66">
            <a:extLst>
              <a:ext uri="{FF2B5EF4-FFF2-40B4-BE49-F238E27FC236}">
                <a16:creationId xmlns:a16="http://schemas.microsoft.com/office/drawing/2014/main" id="{D2018C02-CB5D-5EE0-1E6D-AD439EF97FC3}"/>
              </a:ext>
            </a:extLst>
          </p:cNvPr>
          <p:cNvSpPr/>
          <p:nvPr/>
        </p:nvSpPr>
        <p:spPr>
          <a:xfrm>
            <a:off x="8385789" y="4488157"/>
            <a:ext cx="1956435" cy="909955"/>
          </a:xfrm>
          <a:custGeom>
            <a:avLst/>
            <a:gdLst/>
            <a:ahLst/>
            <a:cxnLst/>
            <a:rect l="l" t="t" r="r" b="b"/>
            <a:pathLst>
              <a:path w="1956434" h="909954">
                <a:moveTo>
                  <a:pt x="1854009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807897"/>
                </a:lnTo>
                <a:lnTo>
                  <a:pt x="8016" y="847603"/>
                </a:lnTo>
                <a:lnTo>
                  <a:pt x="29876" y="880027"/>
                </a:lnTo>
                <a:lnTo>
                  <a:pt x="62300" y="901888"/>
                </a:lnTo>
                <a:lnTo>
                  <a:pt x="102006" y="909904"/>
                </a:lnTo>
                <a:lnTo>
                  <a:pt x="1854009" y="909904"/>
                </a:lnTo>
                <a:lnTo>
                  <a:pt x="1893707" y="901888"/>
                </a:lnTo>
                <a:lnTo>
                  <a:pt x="1926128" y="880027"/>
                </a:lnTo>
                <a:lnTo>
                  <a:pt x="1947987" y="847603"/>
                </a:lnTo>
                <a:lnTo>
                  <a:pt x="1956003" y="807897"/>
                </a:lnTo>
                <a:lnTo>
                  <a:pt x="1956003" y="101993"/>
                </a:lnTo>
                <a:lnTo>
                  <a:pt x="1947987" y="62295"/>
                </a:lnTo>
                <a:lnTo>
                  <a:pt x="1926128" y="29875"/>
                </a:lnTo>
                <a:lnTo>
                  <a:pt x="1893707" y="8015"/>
                </a:lnTo>
                <a:lnTo>
                  <a:pt x="1854009" y="0"/>
                </a:lnTo>
                <a:close/>
              </a:path>
            </a:pathLst>
          </a:custGeom>
          <a:solidFill>
            <a:srgbClr val="FBFF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67">
            <a:extLst>
              <a:ext uri="{FF2B5EF4-FFF2-40B4-BE49-F238E27FC236}">
                <a16:creationId xmlns:a16="http://schemas.microsoft.com/office/drawing/2014/main" id="{C7A400A7-081A-9560-D346-665D14022C7B}"/>
              </a:ext>
            </a:extLst>
          </p:cNvPr>
          <p:cNvSpPr txBox="1"/>
          <p:nvPr/>
        </p:nvSpPr>
        <p:spPr>
          <a:xfrm>
            <a:off x="8481095" y="4565753"/>
            <a:ext cx="1762125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step?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5" name="object 68">
            <a:extLst>
              <a:ext uri="{FF2B5EF4-FFF2-40B4-BE49-F238E27FC236}">
                <a16:creationId xmlns:a16="http://schemas.microsoft.com/office/drawing/2014/main" id="{59A1E099-A175-58A8-29A1-E7A14825CC3E}"/>
              </a:ext>
            </a:extLst>
          </p:cNvPr>
          <p:cNvGrpSpPr/>
          <p:nvPr/>
        </p:nvGrpSpPr>
        <p:grpSpPr>
          <a:xfrm>
            <a:off x="10089627" y="4354966"/>
            <a:ext cx="328930" cy="328930"/>
            <a:chOff x="8927831" y="4752008"/>
            <a:chExt cx="328930" cy="328930"/>
          </a:xfrm>
        </p:grpSpPr>
        <p:sp>
          <p:nvSpPr>
            <p:cNvPr id="106" name="object 69">
              <a:extLst>
                <a:ext uri="{FF2B5EF4-FFF2-40B4-BE49-F238E27FC236}">
                  <a16:creationId xmlns:a16="http://schemas.microsoft.com/office/drawing/2014/main" id="{DF5A95E7-08EB-D2B2-EF63-59A9B9640841}"/>
                </a:ext>
              </a:extLst>
            </p:cNvPr>
            <p:cNvSpPr/>
            <p:nvPr/>
          </p:nvSpPr>
          <p:spPr>
            <a:xfrm>
              <a:off x="8937356" y="47615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70">
              <a:extLst>
                <a:ext uri="{FF2B5EF4-FFF2-40B4-BE49-F238E27FC236}">
                  <a16:creationId xmlns:a16="http://schemas.microsoft.com/office/drawing/2014/main" id="{2BB25E34-CF0A-6A8D-E6ED-6DB3D912C9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4800968"/>
              <a:ext cx="211827" cy="230515"/>
            </a:xfrm>
            <a:prstGeom prst="rect">
              <a:avLst/>
            </a:prstGeom>
          </p:spPr>
        </p:pic>
        <p:sp>
          <p:nvSpPr>
            <p:cNvPr id="108" name="object 71">
              <a:extLst>
                <a:ext uri="{FF2B5EF4-FFF2-40B4-BE49-F238E27FC236}">
                  <a16:creationId xmlns:a16="http://schemas.microsoft.com/office/drawing/2014/main" id="{C06F5BB6-2A04-C85F-0FA9-A228171A4F5A}"/>
                </a:ext>
              </a:extLst>
            </p:cNvPr>
            <p:cNvSpPr/>
            <p:nvPr/>
          </p:nvSpPr>
          <p:spPr>
            <a:xfrm>
              <a:off x="8937356" y="47615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72">
            <a:extLst>
              <a:ext uri="{FF2B5EF4-FFF2-40B4-BE49-F238E27FC236}">
                <a16:creationId xmlns:a16="http://schemas.microsoft.com/office/drawing/2014/main" id="{1D943B3B-AFDE-409E-6EF5-833974C68F56}"/>
              </a:ext>
            </a:extLst>
          </p:cNvPr>
          <p:cNvSpPr txBox="1"/>
          <p:nvPr/>
        </p:nvSpPr>
        <p:spPr>
          <a:xfrm>
            <a:off x="8481095" y="5750629"/>
            <a:ext cx="1688464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consistent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vision,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about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steps,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object 73">
            <a:extLst>
              <a:ext uri="{FF2B5EF4-FFF2-40B4-BE49-F238E27FC236}">
                <a16:creationId xmlns:a16="http://schemas.microsoft.com/office/drawing/2014/main" id="{A726B92D-89F1-93D6-20A9-ECC527D12A07}"/>
              </a:ext>
            </a:extLst>
          </p:cNvPr>
          <p:cNvGrpSpPr/>
          <p:nvPr/>
        </p:nvGrpSpPr>
        <p:grpSpPr>
          <a:xfrm>
            <a:off x="10089627" y="5539842"/>
            <a:ext cx="328930" cy="328930"/>
            <a:chOff x="8927831" y="5936884"/>
            <a:chExt cx="328930" cy="328930"/>
          </a:xfrm>
        </p:grpSpPr>
        <p:sp>
          <p:nvSpPr>
            <p:cNvPr id="111" name="object 74">
              <a:extLst>
                <a:ext uri="{FF2B5EF4-FFF2-40B4-BE49-F238E27FC236}">
                  <a16:creationId xmlns:a16="http://schemas.microsoft.com/office/drawing/2014/main" id="{D9C414C6-5204-6DF5-C419-94258AE3B07A}"/>
                </a:ext>
              </a:extLst>
            </p:cNvPr>
            <p:cNvSpPr/>
            <p:nvPr/>
          </p:nvSpPr>
          <p:spPr>
            <a:xfrm>
              <a:off x="8937356" y="594640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75">
              <a:extLst>
                <a:ext uri="{FF2B5EF4-FFF2-40B4-BE49-F238E27FC236}">
                  <a16:creationId xmlns:a16="http://schemas.microsoft.com/office/drawing/2014/main" id="{F8918E77-A404-2487-CB64-077C579349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6141" y="5985840"/>
              <a:ext cx="211827" cy="230517"/>
            </a:xfrm>
            <a:prstGeom prst="rect">
              <a:avLst/>
            </a:prstGeom>
          </p:spPr>
        </p:pic>
        <p:sp>
          <p:nvSpPr>
            <p:cNvPr id="113" name="object 76">
              <a:extLst>
                <a:ext uri="{FF2B5EF4-FFF2-40B4-BE49-F238E27FC236}">
                  <a16:creationId xmlns:a16="http://schemas.microsoft.com/office/drawing/2014/main" id="{BEE45A52-0E2F-3933-B5E7-CE9C8D24390C}"/>
                </a:ext>
              </a:extLst>
            </p:cNvPr>
            <p:cNvSpPr/>
            <p:nvPr/>
          </p:nvSpPr>
          <p:spPr>
            <a:xfrm>
              <a:off x="8937356" y="5946409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DF7685-BE55-9A10-EAC0-27788A3DA74D}"/>
              </a:ext>
            </a:extLst>
          </p:cNvPr>
          <p:cNvSpPr/>
          <p:nvPr/>
        </p:nvSpPr>
        <p:spPr>
          <a:xfrm>
            <a:off x="1587809" y="1292744"/>
            <a:ext cx="2005069" cy="606918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0ABFA0-0179-D76E-702F-F53A2B6F3872}"/>
              </a:ext>
            </a:extLst>
          </p:cNvPr>
          <p:cNvSpPr/>
          <p:nvPr/>
        </p:nvSpPr>
        <p:spPr>
          <a:xfrm>
            <a:off x="3592878" y="1292744"/>
            <a:ext cx="4494882" cy="606918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649FB-03B2-D507-F721-4D85524CD6AC}"/>
              </a:ext>
            </a:extLst>
          </p:cNvPr>
          <p:cNvSpPr txBox="1"/>
          <p:nvPr/>
        </p:nvSpPr>
        <p:spPr>
          <a:xfrm>
            <a:off x="1609087" y="1319039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1ED140-95A2-D313-07FB-5A46034633C5}"/>
              </a:ext>
            </a:extLst>
          </p:cNvPr>
          <p:cNvSpPr txBox="1"/>
          <p:nvPr/>
        </p:nvSpPr>
        <p:spPr>
          <a:xfrm>
            <a:off x="3614156" y="1349817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7E97E24-4639-DE44-9E80-2D70D5D7254D}"/>
              </a:ext>
            </a:extLst>
          </p:cNvPr>
          <p:cNvSpPr/>
          <p:nvPr/>
        </p:nvSpPr>
        <p:spPr>
          <a:xfrm>
            <a:off x="1580915" y="2017564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B71E52-DB88-1B84-A6FF-BB40D52AE287}"/>
              </a:ext>
            </a:extLst>
          </p:cNvPr>
          <p:cNvSpPr/>
          <p:nvPr/>
        </p:nvSpPr>
        <p:spPr>
          <a:xfrm>
            <a:off x="3585984" y="2017564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406F3D-9BED-3D05-FF94-FEA704B284C5}"/>
              </a:ext>
            </a:extLst>
          </p:cNvPr>
          <p:cNvSpPr txBox="1"/>
          <p:nvPr/>
        </p:nvSpPr>
        <p:spPr>
          <a:xfrm>
            <a:off x="1602193" y="2043860"/>
            <a:ext cx="18578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want to tell people? </a:t>
            </a:r>
          </a:p>
          <a:p>
            <a:r>
              <a:rPr lang="en-US" sz="1000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this? Why now?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446096-D0E7-BD8F-79AF-AA5D829F2CF7}"/>
              </a:ext>
            </a:extLst>
          </p:cNvPr>
          <p:cNvSpPr txBox="1"/>
          <p:nvPr/>
        </p:nvSpPr>
        <p:spPr>
          <a:xfrm>
            <a:off x="3607262" y="20746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30287EB-DB4B-7DE4-C951-268A6CF76487}"/>
              </a:ext>
            </a:extLst>
          </p:cNvPr>
          <p:cNvSpPr/>
          <p:nvPr/>
        </p:nvSpPr>
        <p:spPr>
          <a:xfrm>
            <a:off x="1574471" y="3205349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01A663-E5E6-3863-F489-67AA0C630214}"/>
              </a:ext>
            </a:extLst>
          </p:cNvPr>
          <p:cNvSpPr/>
          <p:nvPr/>
        </p:nvSpPr>
        <p:spPr>
          <a:xfrm>
            <a:off x="3579540" y="3205349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3556F2B-B7DF-06B2-AD3F-D2C6D01785E0}"/>
              </a:ext>
            </a:extLst>
          </p:cNvPr>
          <p:cNvSpPr txBox="1"/>
          <p:nvPr/>
        </p:nvSpPr>
        <p:spPr>
          <a:xfrm>
            <a:off x="1595749" y="3231645"/>
            <a:ext cx="185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Who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needs</a:t>
            </a:r>
            <a:r>
              <a:rPr lang="en-AU" sz="1200" spc="-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to</a:t>
            </a:r>
            <a:r>
              <a:rPr lang="en-AU" sz="1200" spc="-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be 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involved?</a:t>
            </a:r>
            <a:endParaRPr lang="en-AU" sz="1200" dirty="0">
              <a:latin typeface="Obelisc-Medium"/>
              <a:cs typeface="Obelisc-Medium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C42BF0-0283-7414-4582-9A3A7C2924BF}"/>
              </a:ext>
            </a:extLst>
          </p:cNvPr>
          <p:cNvSpPr txBox="1"/>
          <p:nvPr/>
        </p:nvSpPr>
        <p:spPr>
          <a:xfrm>
            <a:off x="3600818" y="3262423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1452547-BC6D-2B33-9395-CAF664357603}"/>
              </a:ext>
            </a:extLst>
          </p:cNvPr>
          <p:cNvSpPr/>
          <p:nvPr/>
        </p:nvSpPr>
        <p:spPr>
          <a:xfrm>
            <a:off x="1580915" y="4371775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5C6C067-D80A-7A48-2B9F-782F0F9A06AD}"/>
              </a:ext>
            </a:extLst>
          </p:cNvPr>
          <p:cNvSpPr/>
          <p:nvPr/>
        </p:nvSpPr>
        <p:spPr>
          <a:xfrm>
            <a:off x="3585984" y="4371775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B95EBB-3238-AE6D-A5AF-13D899412621}"/>
              </a:ext>
            </a:extLst>
          </p:cNvPr>
          <p:cNvSpPr txBox="1"/>
          <p:nvPr/>
        </p:nvSpPr>
        <p:spPr>
          <a:xfrm>
            <a:off x="1602193" y="4398071"/>
            <a:ext cx="222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What concrete first steps do we want people to take?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E4A646-CB39-7ACA-B3C7-E2A5E820BDF2}"/>
              </a:ext>
            </a:extLst>
          </p:cNvPr>
          <p:cNvSpPr txBox="1"/>
          <p:nvPr/>
        </p:nvSpPr>
        <p:spPr>
          <a:xfrm>
            <a:off x="3607262" y="4428849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8E18A-A336-580E-3A6C-5BBB71832D5A}"/>
              </a:ext>
            </a:extLst>
          </p:cNvPr>
          <p:cNvSpPr/>
          <p:nvPr/>
        </p:nvSpPr>
        <p:spPr>
          <a:xfrm>
            <a:off x="1574471" y="5592264"/>
            <a:ext cx="2005069" cy="1059123"/>
          </a:xfrm>
          <a:prstGeom prst="rect">
            <a:avLst/>
          </a:prstGeom>
          <a:solidFill>
            <a:srgbClr val="FBFFEA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2EC25B-A771-BB03-46A1-DA317E164749}"/>
              </a:ext>
            </a:extLst>
          </p:cNvPr>
          <p:cNvSpPr/>
          <p:nvPr/>
        </p:nvSpPr>
        <p:spPr>
          <a:xfrm>
            <a:off x="3579540" y="5592264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BF87032-ABC1-C501-E4AB-4DAA6719C038}"/>
              </a:ext>
            </a:extLst>
          </p:cNvPr>
          <p:cNvSpPr txBox="1"/>
          <p:nvPr/>
        </p:nvSpPr>
        <p:spPr>
          <a:xfrm>
            <a:off x="1595749" y="5618560"/>
            <a:ext cx="153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9690">
              <a:lnSpc>
                <a:spcPct val="100000"/>
              </a:lnSpc>
              <a:spcBef>
                <a:spcPts val="505"/>
              </a:spcBef>
            </a:pP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What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are</a:t>
            </a:r>
            <a:r>
              <a:rPr lang="en-AU" sz="1200" spc="-10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we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communicating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dirty="0">
                <a:solidFill>
                  <a:srgbClr val="114954"/>
                </a:solidFill>
                <a:latin typeface="Obelisc-Medium"/>
                <a:cs typeface="Obelisc-Medium"/>
              </a:rPr>
              <a:t>and</a:t>
            </a:r>
            <a:r>
              <a:rPr lang="en-AU" sz="1200" spc="-15" dirty="0">
                <a:solidFill>
                  <a:srgbClr val="114954"/>
                </a:solidFill>
                <a:latin typeface="Obelisc-Medium"/>
                <a:cs typeface="Obelisc-Medium"/>
              </a:rPr>
              <a:t> </a:t>
            </a:r>
            <a:r>
              <a:rPr lang="en-AU" sz="1200" spc="-25" dirty="0">
                <a:solidFill>
                  <a:srgbClr val="114954"/>
                </a:solidFill>
                <a:latin typeface="Obelisc-Medium"/>
                <a:cs typeface="Obelisc-Medium"/>
              </a:rPr>
              <a:t>how?</a:t>
            </a:r>
            <a:endParaRPr lang="en-AU" sz="1200" dirty="0">
              <a:latin typeface="Obelisc-Medium"/>
              <a:cs typeface="Obelisc-Medium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5AD3337-86B3-D97E-AA38-C21426428695}"/>
              </a:ext>
            </a:extLst>
          </p:cNvPr>
          <p:cNvSpPr txBox="1"/>
          <p:nvPr/>
        </p:nvSpPr>
        <p:spPr>
          <a:xfrm>
            <a:off x="3600818" y="56493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3E899-11E6-C531-0B17-EC58CEAD907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7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5">
            <a:extLst>
              <a:ext uri="{FF2B5EF4-FFF2-40B4-BE49-F238E27FC236}">
                <a16:creationId xmlns:a16="http://schemas.microsoft.com/office/drawing/2014/main" id="{DCB8F740-BA35-2D8A-671E-5E4A183D93B3}"/>
              </a:ext>
            </a:extLst>
          </p:cNvPr>
          <p:cNvGrpSpPr/>
          <p:nvPr/>
        </p:nvGrpSpPr>
        <p:grpSpPr>
          <a:xfrm>
            <a:off x="0" y="-1"/>
            <a:ext cx="12192000" cy="6858270"/>
            <a:chOff x="-1235710" y="702320"/>
            <a:chExt cx="12192000" cy="6858270"/>
          </a:xfrm>
        </p:grpSpPr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5B3AE85D-CAEC-4306-A9DA-FF60D77A045C}"/>
                </a:ext>
              </a:extLst>
            </p:cNvPr>
            <p:cNvPicPr/>
            <p:nvPr/>
          </p:nvPicPr>
          <p:blipFill rotWithShape="1">
            <a:blip r:embed="rId2" cstate="print"/>
            <a:srcRect t="9290"/>
            <a:stretch/>
          </p:blipFill>
          <p:spPr>
            <a:xfrm>
              <a:off x="4422000" y="702320"/>
              <a:ext cx="3265586" cy="6857683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87F517E-4311-DB25-3BC7-6985C6A91CC3}"/>
                </a:ext>
              </a:extLst>
            </p:cNvPr>
            <p:cNvSpPr/>
            <p:nvPr/>
          </p:nvSpPr>
          <p:spPr>
            <a:xfrm>
              <a:off x="-1235710" y="2880005"/>
              <a:ext cx="12192000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FBFFE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C6190F0F-0E9E-82A5-ED03-F89073645C74}"/>
                </a:ext>
              </a:extLst>
            </p:cNvPr>
            <p:cNvSpPr/>
            <p:nvPr/>
          </p:nvSpPr>
          <p:spPr>
            <a:xfrm>
              <a:off x="1628152" y="2493949"/>
              <a:ext cx="6602730" cy="386080"/>
            </a:xfrm>
            <a:custGeom>
              <a:avLst/>
              <a:gdLst/>
              <a:ahLst/>
              <a:cxnLst/>
              <a:rect l="l" t="t" r="r" b="b"/>
              <a:pathLst>
                <a:path w="6602730" h="386080">
                  <a:moveTo>
                    <a:pt x="6602425" y="0"/>
                  </a:moveTo>
                  <a:lnTo>
                    <a:pt x="0" y="0"/>
                  </a:lnTo>
                  <a:lnTo>
                    <a:pt x="0" y="386054"/>
                  </a:lnTo>
                  <a:lnTo>
                    <a:pt x="6602425" y="386054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D4FF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E0A9A010-4001-7A4C-3E2D-15C1ED67F81E}"/>
                </a:ext>
              </a:extLst>
            </p:cNvPr>
            <p:cNvSpPr/>
            <p:nvPr/>
          </p:nvSpPr>
          <p:spPr>
            <a:xfrm>
              <a:off x="6049797" y="2880004"/>
              <a:ext cx="635" cy="2883535"/>
            </a:xfrm>
            <a:custGeom>
              <a:avLst/>
              <a:gdLst/>
              <a:ahLst/>
              <a:cxnLst/>
              <a:rect l="l" t="t" r="r" b="b"/>
              <a:pathLst>
                <a:path w="635" h="2883535">
                  <a:moveTo>
                    <a:pt x="12" y="0"/>
                  </a:moveTo>
                  <a:lnTo>
                    <a:pt x="0" y="28829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BF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529A20B4-F695-B19D-50B7-5519FF855BE9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89B4772F-B0E7-5E4C-0B72-EE01B0FA11F4}"/>
                </a:ext>
              </a:extLst>
            </p:cNvPr>
            <p:cNvSpPr/>
            <p:nvPr/>
          </p:nvSpPr>
          <p:spPr>
            <a:xfrm>
              <a:off x="1628150" y="2500300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80">
                  <a:moveTo>
                    <a:pt x="0" y="37335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12B41639-3C8B-CC0D-A37D-4EA9282E73FB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3">
              <a:extLst>
                <a:ext uri="{FF2B5EF4-FFF2-40B4-BE49-F238E27FC236}">
                  <a16:creationId xmlns:a16="http://schemas.microsoft.com/office/drawing/2014/main" id="{040E69FF-50AB-2156-7FF5-B9B1B11CEE64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4">
              <a:extLst>
                <a:ext uri="{FF2B5EF4-FFF2-40B4-BE49-F238E27FC236}">
                  <a16:creationId xmlns:a16="http://schemas.microsoft.com/office/drawing/2014/main" id="{6C8EF611-FDC9-ED5A-12F6-4A3D183E633D}"/>
                </a:ext>
              </a:extLst>
            </p:cNvPr>
            <p:cNvSpPr/>
            <p:nvPr/>
          </p:nvSpPr>
          <p:spPr>
            <a:xfrm>
              <a:off x="8230578" y="2500300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80">
                  <a:moveTo>
                    <a:pt x="0" y="37335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5">
              <a:extLst>
                <a:ext uri="{FF2B5EF4-FFF2-40B4-BE49-F238E27FC236}">
                  <a16:creationId xmlns:a16="http://schemas.microsoft.com/office/drawing/2014/main" id="{662E4912-39C1-AF47-DB3B-3716AD702D2C}"/>
                </a:ext>
              </a:extLst>
            </p:cNvPr>
            <p:cNvSpPr/>
            <p:nvPr/>
          </p:nvSpPr>
          <p:spPr>
            <a:xfrm>
              <a:off x="8230578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79D46D1B-6835-244A-3472-C1C149CAB08D}"/>
                </a:ext>
              </a:extLst>
            </p:cNvPr>
            <p:cNvSpPr/>
            <p:nvPr/>
          </p:nvSpPr>
          <p:spPr>
            <a:xfrm>
              <a:off x="6049800" y="5762956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>
              <a:extLst>
                <a:ext uri="{FF2B5EF4-FFF2-40B4-BE49-F238E27FC236}">
                  <a16:creationId xmlns:a16="http://schemas.microsoft.com/office/drawing/2014/main" id="{4CFF7F71-60B4-FFA4-9AA2-347EB5AA9CCB}"/>
                </a:ext>
              </a:extLst>
            </p:cNvPr>
            <p:cNvSpPr/>
            <p:nvPr/>
          </p:nvSpPr>
          <p:spPr>
            <a:xfrm>
              <a:off x="6049800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8">
              <a:extLst>
                <a:ext uri="{FF2B5EF4-FFF2-40B4-BE49-F238E27FC236}">
                  <a16:creationId xmlns:a16="http://schemas.microsoft.com/office/drawing/2014/main" id="{E9118B3E-7E0E-E218-AB61-4247F1D2E6DA}"/>
                </a:ext>
              </a:extLst>
            </p:cNvPr>
            <p:cNvSpPr/>
            <p:nvPr/>
          </p:nvSpPr>
          <p:spPr>
            <a:xfrm>
              <a:off x="6049800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14BEEC14-CAAE-020B-80F8-6C7A28B9EFB7}"/>
                </a:ext>
              </a:extLst>
            </p:cNvPr>
            <p:cNvSpPr/>
            <p:nvPr/>
          </p:nvSpPr>
          <p:spPr>
            <a:xfrm>
              <a:off x="3781799" y="5762956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647D1C2D-23F5-B21A-03B3-CC4E9D7A8BEA}"/>
                </a:ext>
              </a:extLst>
            </p:cNvPr>
            <p:cNvSpPr/>
            <p:nvPr/>
          </p:nvSpPr>
          <p:spPr>
            <a:xfrm>
              <a:off x="3781799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7A22E2CC-2A96-2D94-9252-6D553523A860}"/>
                </a:ext>
              </a:extLst>
            </p:cNvPr>
            <p:cNvSpPr/>
            <p:nvPr/>
          </p:nvSpPr>
          <p:spPr>
            <a:xfrm>
              <a:off x="1628150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342A4C27-52B8-54EB-6A1B-831DD0D89462}"/>
                </a:ext>
              </a:extLst>
            </p:cNvPr>
            <p:cNvSpPr/>
            <p:nvPr/>
          </p:nvSpPr>
          <p:spPr>
            <a:xfrm>
              <a:off x="3781799" y="3265514"/>
              <a:ext cx="0" cy="2491105"/>
            </a:xfrm>
            <a:custGeom>
              <a:avLst/>
              <a:gdLst/>
              <a:ahLst/>
              <a:cxnLst/>
              <a:rect l="l" t="t" r="r" b="b"/>
              <a:pathLst>
                <a:path h="2491104">
                  <a:moveTo>
                    <a:pt x="0" y="2491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3">
              <a:extLst>
                <a:ext uri="{FF2B5EF4-FFF2-40B4-BE49-F238E27FC236}">
                  <a16:creationId xmlns:a16="http://schemas.microsoft.com/office/drawing/2014/main" id="{7CDE6411-A6E9-C865-CD47-B2D7CED2EB6C}"/>
                </a:ext>
              </a:extLst>
            </p:cNvPr>
            <p:cNvSpPr/>
            <p:nvPr/>
          </p:nvSpPr>
          <p:spPr>
            <a:xfrm>
              <a:off x="1621800" y="5762956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4">
              <a:extLst>
                <a:ext uri="{FF2B5EF4-FFF2-40B4-BE49-F238E27FC236}">
                  <a16:creationId xmlns:a16="http://schemas.microsoft.com/office/drawing/2014/main" id="{6052700E-D49C-3BC4-50EF-89B6E2585E15}"/>
                </a:ext>
              </a:extLst>
            </p:cNvPr>
            <p:cNvSpPr/>
            <p:nvPr/>
          </p:nvSpPr>
          <p:spPr>
            <a:xfrm>
              <a:off x="1621800" y="2880005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5">
              <a:extLst>
                <a:ext uri="{FF2B5EF4-FFF2-40B4-BE49-F238E27FC236}">
                  <a16:creationId xmlns:a16="http://schemas.microsoft.com/office/drawing/2014/main" id="{21554F24-86EE-3128-C1B3-1EE0554E33F4}"/>
                </a:ext>
              </a:extLst>
            </p:cNvPr>
            <p:cNvSpPr/>
            <p:nvPr/>
          </p:nvSpPr>
          <p:spPr>
            <a:xfrm>
              <a:off x="1628150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CE4ED219-EDC2-4704-9105-321A13031502}"/>
                </a:ext>
              </a:extLst>
            </p:cNvPr>
            <p:cNvSpPr/>
            <p:nvPr/>
          </p:nvSpPr>
          <p:spPr>
            <a:xfrm>
              <a:off x="3781799" y="2880005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294895EB-FC2B-3DDB-8EF6-DBE88164166A}"/>
                </a:ext>
              </a:extLst>
            </p:cNvPr>
            <p:cNvSpPr/>
            <p:nvPr/>
          </p:nvSpPr>
          <p:spPr>
            <a:xfrm>
              <a:off x="6049800" y="2880005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8">
              <a:extLst>
                <a:ext uri="{FF2B5EF4-FFF2-40B4-BE49-F238E27FC236}">
                  <a16:creationId xmlns:a16="http://schemas.microsoft.com/office/drawing/2014/main" id="{D6E8EB73-2560-A675-A6B9-CA6C9AEE5760}"/>
                </a:ext>
              </a:extLst>
            </p:cNvPr>
            <p:cNvSpPr/>
            <p:nvPr/>
          </p:nvSpPr>
          <p:spPr>
            <a:xfrm>
              <a:off x="8230578" y="2886353"/>
              <a:ext cx="0" cy="367030"/>
            </a:xfrm>
            <a:custGeom>
              <a:avLst/>
              <a:gdLst/>
              <a:ahLst/>
              <a:cxnLst/>
              <a:rect l="l" t="t" r="r" b="b"/>
              <a:pathLst>
                <a:path h="367029">
                  <a:moveTo>
                    <a:pt x="0" y="3664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9">
              <a:extLst>
                <a:ext uri="{FF2B5EF4-FFF2-40B4-BE49-F238E27FC236}">
                  <a16:creationId xmlns:a16="http://schemas.microsoft.com/office/drawing/2014/main" id="{188DB31A-054A-1B22-D6A9-62465C67E53A}"/>
                </a:ext>
              </a:extLst>
            </p:cNvPr>
            <p:cNvSpPr/>
            <p:nvPr/>
          </p:nvSpPr>
          <p:spPr>
            <a:xfrm>
              <a:off x="1621800" y="325916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">
              <a:extLst>
                <a:ext uri="{FF2B5EF4-FFF2-40B4-BE49-F238E27FC236}">
                  <a16:creationId xmlns:a16="http://schemas.microsoft.com/office/drawing/2014/main" id="{36EC0620-9DCD-32B6-7392-90380D9038C1}"/>
                </a:ext>
              </a:extLst>
            </p:cNvPr>
            <p:cNvSpPr/>
            <p:nvPr/>
          </p:nvSpPr>
          <p:spPr>
            <a:xfrm>
              <a:off x="3781799" y="3259161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1">
              <a:extLst>
                <a:ext uri="{FF2B5EF4-FFF2-40B4-BE49-F238E27FC236}">
                  <a16:creationId xmlns:a16="http://schemas.microsoft.com/office/drawing/2014/main" id="{FE2184C0-88EC-E262-712E-1EDB25CFD715}"/>
                </a:ext>
              </a:extLst>
            </p:cNvPr>
            <p:cNvSpPr/>
            <p:nvPr/>
          </p:nvSpPr>
          <p:spPr>
            <a:xfrm>
              <a:off x="6049800" y="3259161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D4FF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29">
            <a:extLst>
              <a:ext uri="{FF2B5EF4-FFF2-40B4-BE49-F238E27FC236}">
                <a16:creationId xmlns:a16="http://schemas.microsoft.com/office/drawing/2014/main" id="{9CCA57F2-0C1C-CF7E-56D6-DDF2C6365AE2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sp>
        <p:nvSpPr>
          <p:cNvPr id="66" name="object 33">
            <a:extLst>
              <a:ext uri="{FF2B5EF4-FFF2-40B4-BE49-F238E27FC236}">
                <a16:creationId xmlns:a16="http://schemas.microsoft.com/office/drawing/2014/main" id="{3E8F4BAA-91B3-91CF-271C-050A43610234}"/>
              </a:ext>
            </a:extLst>
          </p:cNvPr>
          <p:cNvSpPr txBox="1"/>
          <p:nvPr/>
        </p:nvSpPr>
        <p:spPr>
          <a:xfrm>
            <a:off x="2950165" y="1863776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34">
            <a:extLst>
              <a:ext uri="{FF2B5EF4-FFF2-40B4-BE49-F238E27FC236}">
                <a16:creationId xmlns:a16="http://schemas.microsoft.com/office/drawing/2014/main" id="{C13908E1-D26D-D25A-BAC7-8EC4BA91C8CF}"/>
              </a:ext>
            </a:extLst>
          </p:cNvPr>
          <p:cNvSpPr txBox="1"/>
          <p:nvPr/>
        </p:nvSpPr>
        <p:spPr>
          <a:xfrm>
            <a:off x="2994615" y="2240606"/>
            <a:ext cx="4000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35">
            <a:extLst>
              <a:ext uri="{FF2B5EF4-FFF2-40B4-BE49-F238E27FC236}">
                <a16:creationId xmlns:a16="http://schemas.microsoft.com/office/drawing/2014/main" id="{A86F02F9-89BB-11D8-C209-9B04C4BB5BF6}"/>
              </a:ext>
            </a:extLst>
          </p:cNvPr>
          <p:cNvSpPr txBox="1"/>
          <p:nvPr/>
        </p:nvSpPr>
        <p:spPr>
          <a:xfrm>
            <a:off x="5148281" y="2240606"/>
            <a:ext cx="6051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36">
            <a:extLst>
              <a:ext uri="{FF2B5EF4-FFF2-40B4-BE49-F238E27FC236}">
                <a16:creationId xmlns:a16="http://schemas.microsoft.com/office/drawing/2014/main" id="{CB54A791-4BB0-7A11-2842-E5DC70C00902}"/>
              </a:ext>
            </a:extLst>
          </p:cNvPr>
          <p:cNvSpPr txBox="1"/>
          <p:nvPr/>
        </p:nvSpPr>
        <p:spPr>
          <a:xfrm>
            <a:off x="7416247" y="2240606"/>
            <a:ext cx="56705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when?</a:t>
            </a:r>
            <a:endParaRPr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bject 37">
            <a:extLst>
              <a:ext uri="{FF2B5EF4-FFF2-40B4-BE49-F238E27FC236}">
                <a16:creationId xmlns:a16="http://schemas.microsoft.com/office/drawing/2014/main" id="{753D235C-8D9D-B9F8-2E35-9097A8365ED8}"/>
              </a:ext>
            </a:extLst>
          </p:cNvPr>
          <p:cNvSpPr/>
          <p:nvPr/>
        </p:nvSpPr>
        <p:spPr>
          <a:xfrm>
            <a:off x="4974037" y="5727238"/>
            <a:ext cx="2442210" cy="615315"/>
          </a:xfrm>
          <a:custGeom>
            <a:avLst/>
            <a:gdLst/>
            <a:ahLst/>
            <a:cxnLst/>
            <a:rect l="l" t="t" r="r" b="b"/>
            <a:pathLst>
              <a:path w="2442210" h="615315">
                <a:moveTo>
                  <a:pt x="234017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512927"/>
                </a:lnTo>
                <a:lnTo>
                  <a:pt x="8014" y="552633"/>
                </a:lnTo>
                <a:lnTo>
                  <a:pt x="29870" y="585057"/>
                </a:lnTo>
                <a:lnTo>
                  <a:pt x="62289" y="606917"/>
                </a:lnTo>
                <a:lnTo>
                  <a:pt x="101993" y="614934"/>
                </a:lnTo>
                <a:lnTo>
                  <a:pt x="2340178" y="614934"/>
                </a:lnTo>
                <a:lnTo>
                  <a:pt x="2379876" y="606917"/>
                </a:lnTo>
                <a:lnTo>
                  <a:pt x="2412296" y="585057"/>
                </a:lnTo>
                <a:lnTo>
                  <a:pt x="2434156" y="552633"/>
                </a:lnTo>
                <a:lnTo>
                  <a:pt x="2442171" y="512927"/>
                </a:lnTo>
                <a:lnTo>
                  <a:pt x="2442171" y="101993"/>
                </a:lnTo>
                <a:lnTo>
                  <a:pt x="2434156" y="62295"/>
                </a:lnTo>
                <a:lnTo>
                  <a:pt x="2412296" y="29875"/>
                </a:lnTo>
                <a:lnTo>
                  <a:pt x="2379876" y="8015"/>
                </a:lnTo>
                <a:lnTo>
                  <a:pt x="2340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38">
            <a:extLst>
              <a:ext uri="{FF2B5EF4-FFF2-40B4-BE49-F238E27FC236}">
                <a16:creationId xmlns:a16="http://schemas.microsoft.com/office/drawing/2014/main" id="{16ADBB0E-8046-EC33-BE94-3604DFD7F963}"/>
              </a:ext>
            </a:extLst>
          </p:cNvPr>
          <p:cNvSpPr txBox="1"/>
          <p:nvPr/>
        </p:nvSpPr>
        <p:spPr>
          <a:xfrm>
            <a:off x="5133295" y="5852228"/>
            <a:ext cx="2249170" cy="35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here?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object 39">
            <a:extLst>
              <a:ext uri="{FF2B5EF4-FFF2-40B4-BE49-F238E27FC236}">
                <a16:creationId xmlns:a16="http://schemas.microsoft.com/office/drawing/2014/main" id="{2C5D4B15-6E45-645D-B7FA-74BA6BA1E840}"/>
              </a:ext>
            </a:extLst>
          </p:cNvPr>
          <p:cNvGrpSpPr/>
          <p:nvPr/>
        </p:nvGrpSpPr>
        <p:grpSpPr>
          <a:xfrm>
            <a:off x="4809806" y="5563022"/>
            <a:ext cx="328930" cy="328930"/>
            <a:chOff x="3556794" y="6135141"/>
            <a:chExt cx="328930" cy="328930"/>
          </a:xfrm>
        </p:grpSpPr>
        <p:sp>
          <p:nvSpPr>
            <p:cNvPr id="78" name="object 40">
              <a:extLst>
                <a:ext uri="{FF2B5EF4-FFF2-40B4-BE49-F238E27FC236}">
                  <a16:creationId xmlns:a16="http://schemas.microsoft.com/office/drawing/2014/main" id="{8827B629-E212-4295-CEB2-650ABA54159A}"/>
                </a:ext>
              </a:extLst>
            </p:cNvPr>
            <p:cNvSpPr/>
            <p:nvPr/>
          </p:nvSpPr>
          <p:spPr>
            <a:xfrm>
              <a:off x="3566319" y="614466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41">
              <a:extLst>
                <a:ext uri="{FF2B5EF4-FFF2-40B4-BE49-F238E27FC236}">
                  <a16:creationId xmlns:a16="http://schemas.microsoft.com/office/drawing/2014/main" id="{8AA46F77-53F3-BE59-239D-C3A3220E06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5105" y="6184099"/>
              <a:ext cx="211823" cy="230516"/>
            </a:xfrm>
            <a:prstGeom prst="rect">
              <a:avLst/>
            </a:prstGeom>
          </p:spPr>
        </p:pic>
        <p:sp>
          <p:nvSpPr>
            <p:cNvPr id="114" name="object 42">
              <a:extLst>
                <a:ext uri="{FF2B5EF4-FFF2-40B4-BE49-F238E27FC236}">
                  <a16:creationId xmlns:a16="http://schemas.microsoft.com/office/drawing/2014/main" id="{F9667385-613C-FF42-30A9-EF01B793949C}"/>
                </a:ext>
              </a:extLst>
            </p:cNvPr>
            <p:cNvSpPr/>
            <p:nvPr/>
          </p:nvSpPr>
          <p:spPr>
            <a:xfrm>
              <a:off x="3566319" y="6144666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D78D6E7E-EB84-1A0A-9033-4C4C18843A91}"/>
              </a:ext>
            </a:extLst>
          </p:cNvPr>
          <p:cNvSpPr txBox="1"/>
          <p:nvPr/>
        </p:nvSpPr>
        <p:spPr>
          <a:xfrm>
            <a:off x="2950165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79C253C-6D16-9FBD-CAF7-2948DFFE95AD}"/>
              </a:ext>
            </a:extLst>
          </p:cNvPr>
          <p:cNvSpPr txBox="1"/>
          <p:nvPr/>
        </p:nvSpPr>
        <p:spPr>
          <a:xfrm>
            <a:off x="506184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15D522C-C383-32B9-5B0F-CC35D8AC858B}"/>
              </a:ext>
            </a:extLst>
          </p:cNvPr>
          <p:cNvSpPr txBox="1"/>
          <p:nvPr/>
        </p:nvSpPr>
        <p:spPr>
          <a:xfrm>
            <a:off x="736939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817EB-DC5F-D031-ADA1-2DD60C88EC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369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5">
            <a:extLst>
              <a:ext uri="{FF2B5EF4-FFF2-40B4-BE49-F238E27FC236}">
                <a16:creationId xmlns:a16="http://schemas.microsoft.com/office/drawing/2014/main" id="{7735562A-485A-59AA-8273-36D830A4F7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2847" y="3287"/>
            <a:ext cx="2967924" cy="6854713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69DB4A8E-5C2F-E0ED-A63F-BCA5494D98B6}"/>
              </a:ext>
            </a:extLst>
          </p:cNvPr>
          <p:cNvSpPr/>
          <p:nvPr/>
        </p:nvSpPr>
        <p:spPr>
          <a:xfrm>
            <a:off x="2538905" y="708027"/>
            <a:ext cx="1824489" cy="350371"/>
          </a:xfrm>
          <a:custGeom>
            <a:avLst/>
            <a:gdLst/>
            <a:ahLst/>
            <a:cxnLst/>
            <a:rect l="l" t="t" r="r" b="b"/>
            <a:pathLst>
              <a:path w="2958465" h="491490">
                <a:moveTo>
                  <a:pt x="2814307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2814307" y="491299"/>
                </a:lnTo>
                <a:lnTo>
                  <a:pt x="2859821" y="483957"/>
                </a:lnTo>
                <a:lnTo>
                  <a:pt x="2899348" y="463513"/>
                </a:lnTo>
                <a:lnTo>
                  <a:pt x="2930518" y="432339"/>
                </a:lnTo>
                <a:lnTo>
                  <a:pt x="2950959" y="392809"/>
                </a:lnTo>
                <a:lnTo>
                  <a:pt x="2958299" y="347294"/>
                </a:lnTo>
                <a:lnTo>
                  <a:pt x="2958299" y="143992"/>
                </a:lnTo>
                <a:lnTo>
                  <a:pt x="2950959" y="98478"/>
                </a:lnTo>
                <a:lnTo>
                  <a:pt x="2930518" y="58951"/>
                </a:lnTo>
                <a:lnTo>
                  <a:pt x="2899348" y="27781"/>
                </a:lnTo>
                <a:lnTo>
                  <a:pt x="2859821" y="7340"/>
                </a:lnTo>
                <a:lnTo>
                  <a:pt x="2814307" y="0"/>
                </a:lnTo>
                <a:close/>
              </a:path>
            </a:pathLst>
          </a:custGeom>
          <a:solidFill>
            <a:srgbClr val="85D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724738"/>
            <a:ext cx="7015954" cy="288627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18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18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18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18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18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18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lang="en-AU" sz="1800" dirty="0">
                <a:solidFill>
                  <a:srgbClr val="104954"/>
                </a:solidFill>
                <a:latin typeface="Georgia" panose="02040502050405020303" pitchFamily="18" charset="0"/>
              </a:rPr>
              <a:t>Progressing Well</a:t>
            </a:r>
            <a:endParaRPr sz="18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DF7685-BE55-9A10-EAC0-27788A3DA74D}"/>
              </a:ext>
            </a:extLst>
          </p:cNvPr>
          <p:cNvSpPr/>
          <p:nvPr/>
        </p:nvSpPr>
        <p:spPr>
          <a:xfrm>
            <a:off x="1587809" y="1292744"/>
            <a:ext cx="2005069" cy="395398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0ABFA0-0179-D76E-702F-F53A2B6F3872}"/>
              </a:ext>
            </a:extLst>
          </p:cNvPr>
          <p:cNvSpPr/>
          <p:nvPr/>
        </p:nvSpPr>
        <p:spPr>
          <a:xfrm>
            <a:off x="3592878" y="1292744"/>
            <a:ext cx="4494882" cy="395398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649FB-03B2-D507-F721-4D85524CD6AC}"/>
              </a:ext>
            </a:extLst>
          </p:cNvPr>
          <p:cNvSpPr txBox="1"/>
          <p:nvPr/>
        </p:nvSpPr>
        <p:spPr>
          <a:xfrm>
            <a:off x="1609087" y="1319039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1ED140-95A2-D313-07FB-5A46034633C5}"/>
              </a:ext>
            </a:extLst>
          </p:cNvPr>
          <p:cNvSpPr txBox="1"/>
          <p:nvPr/>
        </p:nvSpPr>
        <p:spPr>
          <a:xfrm>
            <a:off x="3614156" y="1349817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7E97E24-4639-DE44-9E80-2D70D5D7254D}"/>
              </a:ext>
            </a:extLst>
          </p:cNvPr>
          <p:cNvSpPr/>
          <p:nvPr/>
        </p:nvSpPr>
        <p:spPr>
          <a:xfrm>
            <a:off x="1580915" y="1806132"/>
            <a:ext cx="2005069" cy="89152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B71E52-DB88-1B84-A6FF-BB40D52AE287}"/>
              </a:ext>
            </a:extLst>
          </p:cNvPr>
          <p:cNvSpPr/>
          <p:nvPr/>
        </p:nvSpPr>
        <p:spPr>
          <a:xfrm>
            <a:off x="3585984" y="1806132"/>
            <a:ext cx="4494882" cy="89152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406F3D-9BED-3D05-FF94-FEA704B284C5}"/>
              </a:ext>
            </a:extLst>
          </p:cNvPr>
          <p:cNvSpPr txBox="1"/>
          <p:nvPr/>
        </p:nvSpPr>
        <p:spPr>
          <a:xfrm>
            <a:off x="1533070" y="1832428"/>
            <a:ext cx="185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</a:t>
            </a:r>
            <a:r>
              <a:rPr lang="en-AU" sz="1200" b="1" spc="-7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446096-D0E7-BD8F-79AF-AA5D829F2CF7}"/>
              </a:ext>
            </a:extLst>
          </p:cNvPr>
          <p:cNvSpPr txBox="1"/>
          <p:nvPr/>
        </p:nvSpPr>
        <p:spPr>
          <a:xfrm>
            <a:off x="3607262" y="1863206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30287EB-DB4B-7DE4-C951-268A6CF76487}"/>
              </a:ext>
            </a:extLst>
          </p:cNvPr>
          <p:cNvSpPr/>
          <p:nvPr/>
        </p:nvSpPr>
        <p:spPr>
          <a:xfrm>
            <a:off x="1574471" y="2832315"/>
            <a:ext cx="2005069" cy="89007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01A663-E5E6-3863-F489-67AA0C630214}"/>
              </a:ext>
            </a:extLst>
          </p:cNvPr>
          <p:cNvSpPr/>
          <p:nvPr/>
        </p:nvSpPr>
        <p:spPr>
          <a:xfrm>
            <a:off x="3579540" y="2832315"/>
            <a:ext cx="4494882" cy="89007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3556F2B-B7DF-06B2-AD3F-D2C6D01785E0}"/>
              </a:ext>
            </a:extLst>
          </p:cNvPr>
          <p:cNvSpPr txBox="1"/>
          <p:nvPr/>
        </p:nvSpPr>
        <p:spPr>
          <a:xfrm>
            <a:off x="1531863" y="2858611"/>
            <a:ext cx="242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adapting to feedback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C42BF0-0283-7414-4582-9A3A7C2924BF}"/>
              </a:ext>
            </a:extLst>
          </p:cNvPr>
          <p:cNvSpPr txBox="1"/>
          <p:nvPr/>
        </p:nvSpPr>
        <p:spPr>
          <a:xfrm>
            <a:off x="3600818" y="2889389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1452547-BC6D-2B33-9395-CAF664357603}"/>
              </a:ext>
            </a:extLst>
          </p:cNvPr>
          <p:cNvSpPr/>
          <p:nvPr/>
        </p:nvSpPr>
        <p:spPr>
          <a:xfrm>
            <a:off x="1580915" y="3860423"/>
            <a:ext cx="2005069" cy="89441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5C6C067-D80A-7A48-2B9F-782F0F9A06AD}"/>
              </a:ext>
            </a:extLst>
          </p:cNvPr>
          <p:cNvSpPr/>
          <p:nvPr/>
        </p:nvSpPr>
        <p:spPr>
          <a:xfrm>
            <a:off x="3585984" y="3860423"/>
            <a:ext cx="4494882" cy="89441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B95EBB-3238-AE6D-A5AF-13D899412621}"/>
              </a:ext>
            </a:extLst>
          </p:cNvPr>
          <p:cNvSpPr txBox="1"/>
          <p:nvPr/>
        </p:nvSpPr>
        <p:spPr>
          <a:xfrm>
            <a:off x="1531863" y="3886719"/>
            <a:ext cx="222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313055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2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phase?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E4A646-CB39-7ACA-B3C7-E2A5E820BDF2}"/>
              </a:ext>
            </a:extLst>
          </p:cNvPr>
          <p:cNvSpPr txBox="1"/>
          <p:nvPr/>
        </p:nvSpPr>
        <p:spPr>
          <a:xfrm>
            <a:off x="3607262" y="3917497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8E18A-A336-580E-3A6C-5BBB71832D5A}"/>
              </a:ext>
            </a:extLst>
          </p:cNvPr>
          <p:cNvSpPr/>
          <p:nvPr/>
        </p:nvSpPr>
        <p:spPr>
          <a:xfrm>
            <a:off x="1574471" y="4912950"/>
            <a:ext cx="2005069" cy="905615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2EC25B-A771-BB03-46A1-DA317E164749}"/>
              </a:ext>
            </a:extLst>
          </p:cNvPr>
          <p:cNvSpPr/>
          <p:nvPr/>
        </p:nvSpPr>
        <p:spPr>
          <a:xfrm>
            <a:off x="3579540" y="4912950"/>
            <a:ext cx="4494882" cy="905615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BF87032-ABC1-C501-E4AB-4DAA6719C038}"/>
              </a:ext>
            </a:extLst>
          </p:cNvPr>
          <p:cNvSpPr txBox="1"/>
          <p:nvPr/>
        </p:nvSpPr>
        <p:spPr>
          <a:xfrm>
            <a:off x="1549183" y="4956523"/>
            <a:ext cx="2040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27432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AU" sz="1200" b="1" spc="-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AU" sz="12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2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steps?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5AD3337-86B3-D97E-AA38-C21426428695}"/>
              </a:ext>
            </a:extLst>
          </p:cNvPr>
          <p:cNvSpPr txBox="1"/>
          <p:nvPr/>
        </p:nvSpPr>
        <p:spPr>
          <a:xfrm>
            <a:off x="3600818" y="4970024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41CD6F31-DD91-93DF-648D-743E06E6E208}"/>
              </a:ext>
            </a:extLst>
          </p:cNvPr>
          <p:cNvSpPr/>
          <p:nvPr/>
        </p:nvSpPr>
        <p:spPr>
          <a:xfrm>
            <a:off x="8562109" y="1900900"/>
            <a:ext cx="2156679" cy="776605"/>
          </a:xfrm>
          <a:custGeom>
            <a:avLst/>
            <a:gdLst/>
            <a:ahLst/>
            <a:cxnLst/>
            <a:rect l="l" t="t" r="r" b="b"/>
            <a:pathLst>
              <a:path w="1818004" h="881380">
                <a:moveTo>
                  <a:pt x="1716011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779094"/>
                </a:lnTo>
                <a:lnTo>
                  <a:pt x="8016" y="818799"/>
                </a:lnTo>
                <a:lnTo>
                  <a:pt x="29876" y="851223"/>
                </a:lnTo>
                <a:lnTo>
                  <a:pt x="62300" y="873084"/>
                </a:lnTo>
                <a:lnTo>
                  <a:pt x="102006" y="881100"/>
                </a:lnTo>
                <a:lnTo>
                  <a:pt x="1716011" y="881100"/>
                </a:lnTo>
                <a:lnTo>
                  <a:pt x="1755709" y="873084"/>
                </a:lnTo>
                <a:lnTo>
                  <a:pt x="1788129" y="851223"/>
                </a:lnTo>
                <a:lnTo>
                  <a:pt x="1809989" y="818799"/>
                </a:lnTo>
                <a:lnTo>
                  <a:pt x="1818005" y="779094"/>
                </a:lnTo>
                <a:lnTo>
                  <a:pt x="1818005" y="101993"/>
                </a:lnTo>
                <a:lnTo>
                  <a:pt x="1809989" y="62295"/>
                </a:lnTo>
                <a:lnTo>
                  <a:pt x="1788129" y="29875"/>
                </a:lnTo>
                <a:lnTo>
                  <a:pt x="1755709" y="8015"/>
                </a:lnTo>
                <a:lnTo>
                  <a:pt x="1716011" y="0"/>
                </a:lnTo>
                <a:close/>
              </a:path>
            </a:pathLst>
          </a:custGeom>
          <a:solidFill>
            <a:srgbClr val="F0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DF1DCDC7-1976-779A-42C0-1B15CD6086D0}"/>
              </a:ext>
            </a:extLst>
          </p:cNvPr>
          <p:cNvSpPr txBox="1"/>
          <p:nvPr/>
        </p:nvSpPr>
        <p:spPr>
          <a:xfrm>
            <a:off x="8728365" y="2006488"/>
            <a:ext cx="1819030" cy="54117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3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understand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change and the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our vision has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adopted?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object 52">
            <a:extLst>
              <a:ext uri="{FF2B5EF4-FFF2-40B4-BE49-F238E27FC236}">
                <a16:creationId xmlns:a16="http://schemas.microsoft.com/office/drawing/2014/main" id="{2FFDD60A-81CB-76E4-32DB-C5BF42C50DE6}"/>
              </a:ext>
            </a:extLst>
          </p:cNvPr>
          <p:cNvGrpSpPr/>
          <p:nvPr/>
        </p:nvGrpSpPr>
        <p:grpSpPr>
          <a:xfrm>
            <a:off x="8562110" y="1783527"/>
            <a:ext cx="2278079" cy="1871939"/>
            <a:chOff x="7059320" y="2007704"/>
            <a:chExt cx="2278079" cy="18719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C22FB580-13F1-A621-B2EC-841E7F7C832C}"/>
                </a:ext>
              </a:extLst>
            </p:cNvPr>
            <p:cNvSpPr/>
            <p:nvPr/>
          </p:nvSpPr>
          <p:spPr>
            <a:xfrm>
              <a:off x="9027519" y="20077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1D8C60C8-D212-B4B8-5192-FF52D1359D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2047138"/>
              <a:ext cx="211827" cy="230516"/>
            </a:xfrm>
            <a:prstGeom prst="rect">
              <a:avLst/>
            </a:prstGeom>
          </p:spPr>
        </p:pic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B33FBFB6-0E0A-2D8E-F71A-7C09399F3033}"/>
                </a:ext>
              </a:extLst>
            </p:cNvPr>
            <p:cNvSpPr/>
            <p:nvPr/>
          </p:nvSpPr>
          <p:spPr>
            <a:xfrm>
              <a:off x="9027519" y="20077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9E20FFE6-77D5-B984-82FA-938CEDE1B49A}"/>
                </a:ext>
              </a:extLst>
            </p:cNvPr>
            <p:cNvSpPr/>
            <p:nvPr/>
          </p:nvSpPr>
          <p:spPr>
            <a:xfrm>
              <a:off x="7059320" y="3154380"/>
              <a:ext cx="2156680" cy="725263"/>
            </a:xfrm>
            <a:custGeom>
              <a:avLst/>
              <a:gdLst/>
              <a:ahLst/>
              <a:cxnLst/>
              <a:rect l="l" t="t" r="r" b="b"/>
              <a:pathLst>
                <a:path w="1818004" h="620395">
                  <a:moveTo>
                    <a:pt x="1716011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518096"/>
                  </a:lnTo>
                  <a:lnTo>
                    <a:pt x="8016" y="557802"/>
                  </a:lnTo>
                  <a:lnTo>
                    <a:pt x="29876" y="590226"/>
                  </a:lnTo>
                  <a:lnTo>
                    <a:pt x="62300" y="612086"/>
                  </a:lnTo>
                  <a:lnTo>
                    <a:pt x="102006" y="620102"/>
                  </a:lnTo>
                  <a:lnTo>
                    <a:pt x="1716011" y="620102"/>
                  </a:lnTo>
                  <a:lnTo>
                    <a:pt x="1755709" y="612086"/>
                  </a:lnTo>
                  <a:lnTo>
                    <a:pt x="1788129" y="590226"/>
                  </a:lnTo>
                  <a:lnTo>
                    <a:pt x="1809989" y="557802"/>
                  </a:lnTo>
                  <a:lnTo>
                    <a:pt x="1818005" y="518096"/>
                  </a:lnTo>
                  <a:lnTo>
                    <a:pt x="1818005" y="101993"/>
                  </a:lnTo>
                  <a:lnTo>
                    <a:pt x="1809989" y="62295"/>
                  </a:lnTo>
                  <a:lnTo>
                    <a:pt x="1788129" y="29875"/>
                  </a:lnTo>
                  <a:lnTo>
                    <a:pt x="1755709" y="8015"/>
                  </a:lnTo>
                  <a:lnTo>
                    <a:pt x="1716011" y="0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57">
            <a:extLst>
              <a:ext uri="{FF2B5EF4-FFF2-40B4-BE49-F238E27FC236}">
                <a16:creationId xmlns:a16="http://schemas.microsoft.com/office/drawing/2014/main" id="{8DB98837-9CD3-D5F8-8665-7975E977644E}"/>
              </a:ext>
            </a:extLst>
          </p:cNvPr>
          <p:cNvSpPr txBox="1"/>
          <p:nvPr/>
        </p:nvSpPr>
        <p:spPr>
          <a:xfrm>
            <a:off x="8728365" y="3069704"/>
            <a:ext cx="1619885" cy="3911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28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others.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object 58">
            <a:extLst>
              <a:ext uri="{FF2B5EF4-FFF2-40B4-BE49-F238E27FC236}">
                <a16:creationId xmlns:a16="http://schemas.microsoft.com/office/drawing/2014/main" id="{E038E7C2-C2B5-7E6B-A818-987D9FFE97F7}"/>
              </a:ext>
            </a:extLst>
          </p:cNvPr>
          <p:cNvGrpSpPr/>
          <p:nvPr/>
        </p:nvGrpSpPr>
        <p:grpSpPr>
          <a:xfrm>
            <a:off x="8562110" y="2790399"/>
            <a:ext cx="2278079" cy="1678097"/>
            <a:chOff x="7059320" y="3141875"/>
            <a:chExt cx="2278079" cy="1678097"/>
          </a:xfrm>
        </p:grpSpPr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9DF6A619-0F7D-6000-3B3C-8BB697D75267}"/>
                </a:ext>
              </a:extLst>
            </p:cNvPr>
            <p:cNvSpPr/>
            <p:nvPr/>
          </p:nvSpPr>
          <p:spPr>
            <a:xfrm>
              <a:off x="9027519" y="3141875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>
              <a:extLst>
                <a:ext uri="{FF2B5EF4-FFF2-40B4-BE49-F238E27FC236}">
                  <a16:creationId xmlns:a16="http://schemas.microsoft.com/office/drawing/2014/main" id="{B0786A31-A753-0E95-6876-C49F908AC7F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3181311"/>
              <a:ext cx="211827" cy="230514"/>
            </a:xfrm>
            <a:prstGeom prst="rect">
              <a:avLst/>
            </a:prstGeom>
          </p:spPr>
        </p:pic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69ABD749-5DF2-D0E7-7F45-B6390EDAD0E7}"/>
                </a:ext>
              </a:extLst>
            </p:cNvPr>
            <p:cNvSpPr/>
            <p:nvPr/>
          </p:nvSpPr>
          <p:spPr>
            <a:xfrm>
              <a:off x="9027519" y="3141875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9291144C-4637-0C17-7C32-BA4078BCE895}"/>
                </a:ext>
              </a:extLst>
            </p:cNvPr>
            <p:cNvSpPr/>
            <p:nvPr/>
          </p:nvSpPr>
          <p:spPr>
            <a:xfrm>
              <a:off x="7059320" y="4199577"/>
              <a:ext cx="2156680" cy="620395"/>
            </a:xfrm>
            <a:custGeom>
              <a:avLst/>
              <a:gdLst/>
              <a:ahLst/>
              <a:cxnLst/>
              <a:rect l="l" t="t" r="r" b="b"/>
              <a:pathLst>
                <a:path w="1818004" h="620395">
                  <a:moveTo>
                    <a:pt x="1716011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518096"/>
                  </a:lnTo>
                  <a:lnTo>
                    <a:pt x="8016" y="557802"/>
                  </a:lnTo>
                  <a:lnTo>
                    <a:pt x="29876" y="590226"/>
                  </a:lnTo>
                  <a:lnTo>
                    <a:pt x="62300" y="612086"/>
                  </a:lnTo>
                  <a:lnTo>
                    <a:pt x="102006" y="620102"/>
                  </a:lnTo>
                  <a:lnTo>
                    <a:pt x="1716011" y="620102"/>
                  </a:lnTo>
                  <a:lnTo>
                    <a:pt x="1755709" y="612086"/>
                  </a:lnTo>
                  <a:lnTo>
                    <a:pt x="1788129" y="590226"/>
                  </a:lnTo>
                  <a:lnTo>
                    <a:pt x="1809989" y="557802"/>
                  </a:lnTo>
                  <a:lnTo>
                    <a:pt x="1818005" y="518096"/>
                  </a:lnTo>
                  <a:lnTo>
                    <a:pt x="1818005" y="101993"/>
                  </a:lnTo>
                  <a:lnTo>
                    <a:pt x="1809989" y="62295"/>
                  </a:lnTo>
                  <a:lnTo>
                    <a:pt x="1788129" y="29875"/>
                  </a:lnTo>
                  <a:lnTo>
                    <a:pt x="1755709" y="8015"/>
                  </a:lnTo>
                  <a:lnTo>
                    <a:pt x="1716011" y="0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3" name="object 63">
            <a:extLst>
              <a:ext uri="{FF2B5EF4-FFF2-40B4-BE49-F238E27FC236}">
                <a16:creationId xmlns:a16="http://schemas.microsoft.com/office/drawing/2014/main" id="{F8B44715-357E-02AF-6EF9-93B23451AEB7}"/>
              </a:ext>
            </a:extLst>
          </p:cNvPr>
          <p:cNvSpPr txBox="1"/>
          <p:nvPr/>
        </p:nvSpPr>
        <p:spPr>
          <a:xfrm>
            <a:off x="8730510" y="3966388"/>
            <a:ext cx="1478915" cy="4129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others involved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900" spc="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900" spc="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object 64">
            <a:extLst>
              <a:ext uri="{FF2B5EF4-FFF2-40B4-BE49-F238E27FC236}">
                <a16:creationId xmlns:a16="http://schemas.microsoft.com/office/drawing/2014/main" id="{E4C6FA2C-1284-1CAF-438B-80218AC7EB69}"/>
              </a:ext>
            </a:extLst>
          </p:cNvPr>
          <p:cNvGrpSpPr/>
          <p:nvPr/>
        </p:nvGrpSpPr>
        <p:grpSpPr>
          <a:xfrm>
            <a:off x="8560964" y="3730728"/>
            <a:ext cx="2279225" cy="2063602"/>
            <a:chOff x="7058174" y="4082204"/>
            <a:chExt cx="2279225" cy="2063602"/>
          </a:xfrm>
        </p:grpSpPr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4DC9B95C-DB97-05B4-A2BB-131DB57BCE2E}"/>
                </a:ext>
              </a:extLst>
            </p:cNvPr>
            <p:cNvSpPr/>
            <p:nvPr/>
          </p:nvSpPr>
          <p:spPr>
            <a:xfrm>
              <a:off x="9027519" y="40822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BB8B2842-EFAB-909A-85B0-01058B98A2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4121636"/>
              <a:ext cx="211827" cy="230513"/>
            </a:xfrm>
            <a:prstGeom prst="rect">
              <a:avLst/>
            </a:prstGeom>
          </p:spPr>
        </p:pic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E59E35F7-23CB-4B4E-DAA0-6A046D5367AC}"/>
                </a:ext>
              </a:extLst>
            </p:cNvPr>
            <p:cNvSpPr/>
            <p:nvPr/>
          </p:nvSpPr>
          <p:spPr>
            <a:xfrm>
              <a:off x="9027519" y="408220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72CEA4A9-DDBF-5E8F-1169-1D11F539B254}"/>
                </a:ext>
              </a:extLst>
            </p:cNvPr>
            <p:cNvSpPr/>
            <p:nvPr/>
          </p:nvSpPr>
          <p:spPr>
            <a:xfrm>
              <a:off x="7058174" y="5264426"/>
              <a:ext cx="2156679" cy="881380"/>
            </a:xfrm>
            <a:custGeom>
              <a:avLst/>
              <a:gdLst/>
              <a:ahLst/>
              <a:cxnLst/>
              <a:rect l="l" t="t" r="r" b="b"/>
              <a:pathLst>
                <a:path w="1818004" h="881379">
                  <a:moveTo>
                    <a:pt x="1716011" y="0"/>
                  </a:moveTo>
                  <a:lnTo>
                    <a:pt x="102006" y="0"/>
                  </a:lnTo>
                  <a:lnTo>
                    <a:pt x="62300" y="8015"/>
                  </a:lnTo>
                  <a:lnTo>
                    <a:pt x="29876" y="29875"/>
                  </a:lnTo>
                  <a:lnTo>
                    <a:pt x="8016" y="62295"/>
                  </a:lnTo>
                  <a:lnTo>
                    <a:pt x="0" y="101993"/>
                  </a:lnTo>
                  <a:lnTo>
                    <a:pt x="0" y="779094"/>
                  </a:lnTo>
                  <a:lnTo>
                    <a:pt x="8016" y="818799"/>
                  </a:lnTo>
                  <a:lnTo>
                    <a:pt x="29876" y="851223"/>
                  </a:lnTo>
                  <a:lnTo>
                    <a:pt x="62300" y="873084"/>
                  </a:lnTo>
                  <a:lnTo>
                    <a:pt x="102006" y="881100"/>
                  </a:lnTo>
                  <a:lnTo>
                    <a:pt x="1716011" y="881100"/>
                  </a:lnTo>
                  <a:lnTo>
                    <a:pt x="1755709" y="873084"/>
                  </a:lnTo>
                  <a:lnTo>
                    <a:pt x="1788129" y="851223"/>
                  </a:lnTo>
                  <a:lnTo>
                    <a:pt x="1809989" y="818799"/>
                  </a:lnTo>
                  <a:lnTo>
                    <a:pt x="1818005" y="779094"/>
                  </a:lnTo>
                  <a:lnTo>
                    <a:pt x="1818005" y="101993"/>
                  </a:lnTo>
                  <a:lnTo>
                    <a:pt x="1809989" y="62295"/>
                  </a:lnTo>
                  <a:lnTo>
                    <a:pt x="1788129" y="29875"/>
                  </a:lnTo>
                  <a:lnTo>
                    <a:pt x="1755709" y="8015"/>
                  </a:lnTo>
                  <a:lnTo>
                    <a:pt x="1716011" y="0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>
            <a:extLst>
              <a:ext uri="{FF2B5EF4-FFF2-40B4-BE49-F238E27FC236}">
                <a16:creationId xmlns:a16="http://schemas.microsoft.com/office/drawing/2014/main" id="{6F074E58-EBB4-6371-C602-7025749C1695}"/>
              </a:ext>
            </a:extLst>
          </p:cNvPr>
          <p:cNvSpPr txBox="1"/>
          <p:nvPr/>
        </p:nvSpPr>
        <p:spPr>
          <a:xfrm>
            <a:off x="8737677" y="5018360"/>
            <a:ext cx="1809718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7165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specific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1000"/>
              </a:lnSpc>
            </a:pP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behavior,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here,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change!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71">
            <a:extLst>
              <a:ext uri="{FF2B5EF4-FFF2-40B4-BE49-F238E27FC236}">
                <a16:creationId xmlns:a16="http://schemas.microsoft.com/office/drawing/2014/main" id="{205C57F3-BCF2-20E3-762B-1F24CF609E75}"/>
              </a:ext>
            </a:extLst>
          </p:cNvPr>
          <p:cNvSpPr/>
          <p:nvPr/>
        </p:nvSpPr>
        <p:spPr>
          <a:xfrm>
            <a:off x="10512896" y="4793639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154698" y="0"/>
                </a:moveTo>
                <a:lnTo>
                  <a:pt x="105803" y="7885"/>
                </a:lnTo>
                <a:lnTo>
                  <a:pt x="63337" y="29844"/>
                </a:lnTo>
                <a:lnTo>
                  <a:pt x="29849" y="63329"/>
                </a:lnTo>
                <a:lnTo>
                  <a:pt x="7887" y="105792"/>
                </a:lnTo>
                <a:lnTo>
                  <a:pt x="0" y="154685"/>
                </a:lnTo>
                <a:lnTo>
                  <a:pt x="7887" y="203585"/>
                </a:lnTo>
                <a:lnTo>
                  <a:pt x="29849" y="246052"/>
                </a:lnTo>
                <a:lnTo>
                  <a:pt x="63337" y="279539"/>
                </a:lnTo>
                <a:lnTo>
                  <a:pt x="105803" y="301498"/>
                </a:lnTo>
                <a:lnTo>
                  <a:pt x="154698" y="309384"/>
                </a:lnTo>
                <a:lnTo>
                  <a:pt x="203593" y="301498"/>
                </a:lnTo>
                <a:lnTo>
                  <a:pt x="246059" y="279539"/>
                </a:lnTo>
                <a:lnTo>
                  <a:pt x="279548" y="246052"/>
                </a:lnTo>
                <a:lnTo>
                  <a:pt x="301510" y="203585"/>
                </a:lnTo>
                <a:lnTo>
                  <a:pt x="309397" y="154685"/>
                </a:lnTo>
                <a:lnTo>
                  <a:pt x="301510" y="105792"/>
                </a:lnTo>
                <a:lnTo>
                  <a:pt x="279548" y="63329"/>
                </a:lnTo>
                <a:lnTo>
                  <a:pt x="246059" y="29844"/>
                </a:lnTo>
                <a:lnTo>
                  <a:pt x="203593" y="7885"/>
                </a:lnTo>
                <a:lnTo>
                  <a:pt x="154698" y="0"/>
                </a:lnTo>
                <a:close/>
              </a:path>
            </a:pathLst>
          </a:custGeom>
          <a:solidFill>
            <a:srgbClr val="3F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2" name="object 72">
            <a:extLst>
              <a:ext uri="{FF2B5EF4-FFF2-40B4-BE49-F238E27FC236}">
                <a16:creationId xmlns:a16="http://schemas.microsoft.com/office/drawing/2014/main" id="{59F8D7EF-C7F9-90D7-8718-1302A2CF8E1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1687" y="4833079"/>
            <a:ext cx="211822" cy="230510"/>
          </a:xfrm>
          <a:prstGeom prst="rect">
            <a:avLst/>
          </a:prstGeom>
        </p:spPr>
      </p:pic>
      <p:sp>
        <p:nvSpPr>
          <p:cNvPr id="74" name="object 74">
            <a:extLst>
              <a:ext uri="{FF2B5EF4-FFF2-40B4-BE49-F238E27FC236}">
                <a16:creationId xmlns:a16="http://schemas.microsoft.com/office/drawing/2014/main" id="{6E6B9918-45C0-4503-AE62-487AEAFFB7AF}"/>
              </a:ext>
            </a:extLst>
          </p:cNvPr>
          <p:cNvSpPr/>
          <p:nvPr/>
        </p:nvSpPr>
        <p:spPr>
          <a:xfrm>
            <a:off x="8560964" y="5896502"/>
            <a:ext cx="2157825" cy="881380"/>
          </a:xfrm>
          <a:custGeom>
            <a:avLst/>
            <a:gdLst/>
            <a:ahLst/>
            <a:cxnLst/>
            <a:rect l="l" t="t" r="r" b="b"/>
            <a:pathLst>
              <a:path w="1818004" h="881379">
                <a:moveTo>
                  <a:pt x="1716011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779094"/>
                </a:lnTo>
                <a:lnTo>
                  <a:pt x="8016" y="818799"/>
                </a:lnTo>
                <a:lnTo>
                  <a:pt x="29876" y="851223"/>
                </a:lnTo>
                <a:lnTo>
                  <a:pt x="62300" y="873084"/>
                </a:lnTo>
                <a:lnTo>
                  <a:pt x="102006" y="881100"/>
                </a:lnTo>
                <a:lnTo>
                  <a:pt x="1716011" y="881100"/>
                </a:lnTo>
                <a:lnTo>
                  <a:pt x="1755709" y="873084"/>
                </a:lnTo>
                <a:lnTo>
                  <a:pt x="1788129" y="851223"/>
                </a:lnTo>
                <a:lnTo>
                  <a:pt x="1809989" y="818799"/>
                </a:lnTo>
                <a:lnTo>
                  <a:pt x="1818005" y="779094"/>
                </a:lnTo>
                <a:lnTo>
                  <a:pt x="1818005" y="101993"/>
                </a:lnTo>
                <a:lnTo>
                  <a:pt x="1809989" y="62295"/>
                </a:lnTo>
                <a:lnTo>
                  <a:pt x="1788129" y="29875"/>
                </a:lnTo>
                <a:lnTo>
                  <a:pt x="1755709" y="8015"/>
                </a:lnTo>
                <a:lnTo>
                  <a:pt x="1716011" y="0"/>
                </a:lnTo>
                <a:close/>
              </a:path>
            </a:pathLst>
          </a:custGeom>
          <a:solidFill>
            <a:srgbClr val="F0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>
            <a:extLst>
              <a:ext uri="{FF2B5EF4-FFF2-40B4-BE49-F238E27FC236}">
                <a16:creationId xmlns:a16="http://schemas.microsoft.com/office/drawing/2014/main" id="{AFEEF182-DBDD-6951-02AF-4B13A2E2C10A}"/>
              </a:ext>
            </a:extLst>
          </p:cNvPr>
          <p:cNvSpPr/>
          <p:nvPr/>
        </p:nvSpPr>
        <p:spPr>
          <a:xfrm>
            <a:off x="10530309" y="5779129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154698" y="0"/>
                </a:moveTo>
                <a:lnTo>
                  <a:pt x="105803" y="7885"/>
                </a:lnTo>
                <a:lnTo>
                  <a:pt x="63337" y="29844"/>
                </a:lnTo>
                <a:lnTo>
                  <a:pt x="29849" y="63329"/>
                </a:lnTo>
                <a:lnTo>
                  <a:pt x="7887" y="105792"/>
                </a:lnTo>
                <a:lnTo>
                  <a:pt x="0" y="154685"/>
                </a:lnTo>
                <a:lnTo>
                  <a:pt x="7887" y="203585"/>
                </a:lnTo>
                <a:lnTo>
                  <a:pt x="29849" y="246052"/>
                </a:lnTo>
                <a:lnTo>
                  <a:pt x="63337" y="279539"/>
                </a:lnTo>
                <a:lnTo>
                  <a:pt x="105803" y="301498"/>
                </a:lnTo>
                <a:lnTo>
                  <a:pt x="154698" y="309384"/>
                </a:lnTo>
                <a:lnTo>
                  <a:pt x="203593" y="301498"/>
                </a:lnTo>
                <a:lnTo>
                  <a:pt x="246059" y="279539"/>
                </a:lnTo>
                <a:lnTo>
                  <a:pt x="279548" y="246052"/>
                </a:lnTo>
                <a:lnTo>
                  <a:pt x="301510" y="203585"/>
                </a:lnTo>
                <a:lnTo>
                  <a:pt x="309397" y="154685"/>
                </a:lnTo>
                <a:lnTo>
                  <a:pt x="301510" y="105792"/>
                </a:lnTo>
                <a:lnTo>
                  <a:pt x="279548" y="63329"/>
                </a:lnTo>
                <a:lnTo>
                  <a:pt x="246059" y="29844"/>
                </a:lnTo>
                <a:lnTo>
                  <a:pt x="203593" y="7885"/>
                </a:lnTo>
                <a:lnTo>
                  <a:pt x="154698" y="0"/>
                </a:lnTo>
                <a:close/>
              </a:path>
            </a:pathLst>
          </a:custGeom>
          <a:solidFill>
            <a:srgbClr val="3F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>
            <a:extLst>
              <a:ext uri="{FF2B5EF4-FFF2-40B4-BE49-F238E27FC236}">
                <a16:creationId xmlns:a16="http://schemas.microsoft.com/office/drawing/2014/main" id="{C08F09B3-A8A2-B257-251B-310667DBD8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9095" y="5818565"/>
            <a:ext cx="211827" cy="230514"/>
          </a:xfrm>
          <a:prstGeom prst="rect">
            <a:avLst/>
          </a:prstGeom>
        </p:spPr>
      </p:pic>
      <p:sp>
        <p:nvSpPr>
          <p:cNvPr id="77" name="object 77">
            <a:extLst>
              <a:ext uri="{FF2B5EF4-FFF2-40B4-BE49-F238E27FC236}">
                <a16:creationId xmlns:a16="http://schemas.microsoft.com/office/drawing/2014/main" id="{6F98F906-CE33-AB92-C71A-5FA52D0C9FF9}"/>
              </a:ext>
            </a:extLst>
          </p:cNvPr>
          <p:cNvSpPr/>
          <p:nvPr/>
        </p:nvSpPr>
        <p:spPr>
          <a:xfrm>
            <a:off x="10530309" y="5779129"/>
            <a:ext cx="309880" cy="309880"/>
          </a:xfrm>
          <a:custGeom>
            <a:avLst/>
            <a:gdLst/>
            <a:ahLst/>
            <a:cxnLst/>
            <a:rect l="l" t="t" r="r" b="b"/>
            <a:pathLst>
              <a:path w="309879" h="309879">
                <a:moveTo>
                  <a:pt x="154698" y="309384"/>
                </a:moveTo>
                <a:lnTo>
                  <a:pt x="203593" y="301498"/>
                </a:lnTo>
                <a:lnTo>
                  <a:pt x="246059" y="279539"/>
                </a:lnTo>
                <a:lnTo>
                  <a:pt x="279548" y="246052"/>
                </a:lnTo>
                <a:lnTo>
                  <a:pt x="301510" y="203585"/>
                </a:lnTo>
                <a:lnTo>
                  <a:pt x="309397" y="154685"/>
                </a:lnTo>
                <a:lnTo>
                  <a:pt x="301510" y="105792"/>
                </a:lnTo>
                <a:lnTo>
                  <a:pt x="279548" y="63329"/>
                </a:lnTo>
                <a:lnTo>
                  <a:pt x="246059" y="29844"/>
                </a:lnTo>
                <a:lnTo>
                  <a:pt x="203593" y="7885"/>
                </a:lnTo>
                <a:lnTo>
                  <a:pt x="154698" y="0"/>
                </a:lnTo>
                <a:lnTo>
                  <a:pt x="105803" y="7885"/>
                </a:lnTo>
                <a:lnTo>
                  <a:pt x="63337" y="29844"/>
                </a:lnTo>
                <a:lnTo>
                  <a:pt x="29849" y="63329"/>
                </a:lnTo>
                <a:lnTo>
                  <a:pt x="7887" y="105792"/>
                </a:lnTo>
                <a:lnTo>
                  <a:pt x="0" y="154685"/>
                </a:lnTo>
                <a:lnTo>
                  <a:pt x="7887" y="203585"/>
                </a:lnTo>
                <a:lnTo>
                  <a:pt x="29849" y="246052"/>
                </a:lnTo>
                <a:lnTo>
                  <a:pt x="63337" y="279539"/>
                </a:lnTo>
                <a:lnTo>
                  <a:pt x="105803" y="301498"/>
                </a:lnTo>
                <a:lnTo>
                  <a:pt x="154698" y="309384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>
            <a:extLst>
              <a:ext uri="{FF2B5EF4-FFF2-40B4-BE49-F238E27FC236}">
                <a16:creationId xmlns:a16="http://schemas.microsoft.com/office/drawing/2014/main" id="{734FCFD4-2F53-C918-39F3-50E298740A36}"/>
              </a:ext>
            </a:extLst>
          </p:cNvPr>
          <p:cNvSpPr/>
          <p:nvPr/>
        </p:nvSpPr>
        <p:spPr>
          <a:xfrm>
            <a:off x="8562110" y="1013365"/>
            <a:ext cx="2156680" cy="699574"/>
          </a:xfrm>
          <a:custGeom>
            <a:avLst/>
            <a:gdLst/>
            <a:ahLst/>
            <a:cxnLst/>
            <a:rect l="l" t="t" r="r" b="b"/>
            <a:pathLst>
              <a:path w="1818004" h="776605">
                <a:moveTo>
                  <a:pt x="1716011" y="0"/>
                </a:moveTo>
                <a:lnTo>
                  <a:pt x="102006" y="0"/>
                </a:lnTo>
                <a:lnTo>
                  <a:pt x="62300" y="8015"/>
                </a:lnTo>
                <a:lnTo>
                  <a:pt x="29876" y="29875"/>
                </a:lnTo>
                <a:lnTo>
                  <a:pt x="8016" y="62295"/>
                </a:lnTo>
                <a:lnTo>
                  <a:pt x="0" y="101993"/>
                </a:lnTo>
                <a:lnTo>
                  <a:pt x="0" y="674268"/>
                </a:lnTo>
                <a:lnTo>
                  <a:pt x="8016" y="713974"/>
                </a:lnTo>
                <a:lnTo>
                  <a:pt x="29876" y="746398"/>
                </a:lnTo>
                <a:lnTo>
                  <a:pt x="62300" y="768258"/>
                </a:lnTo>
                <a:lnTo>
                  <a:pt x="102006" y="776274"/>
                </a:lnTo>
                <a:lnTo>
                  <a:pt x="1716011" y="776274"/>
                </a:lnTo>
                <a:lnTo>
                  <a:pt x="1755709" y="768258"/>
                </a:lnTo>
                <a:lnTo>
                  <a:pt x="1788129" y="746398"/>
                </a:lnTo>
                <a:lnTo>
                  <a:pt x="1809989" y="713974"/>
                </a:lnTo>
                <a:lnTo>
                  <a:pt x="1818005" y="674268"/>
                </a:lnTo>
                <a:lnTo>
                  <a:pt x="1818005" y="101993"/>
                </a:lnTo>
                <a:lnTo>
                  <a:pt x="1809989" y="62295"/>
                </a:lnTo>
                <a:lnTo>
                  <a:pt x="1788129" y="29875"/>
                </a:lnTo>
                <a:lnTo>
                  <a:pt x="1755709" y="8015"/>
                </a:lnTo>
                <a:lnTo>
                  <a:pt x="1716011" y="0"/>
                </a:lnTo>
                <a:close/>
              </a:path>
            </a:pathLst>
          </a:custGeom>
          <a:solidFill>
            <a:srgbClr val="F0FA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43B32A83-3ED3-305B-9E3A-214C2EFFDA26}"/>
              </a:ext>
            </a:extLst>
          </p:cNvPr>
          <p:cNvSpPr txBox="1"/>
          <p:nvPr/>
        </p:nvSpPr>
        <p:spPr>
          <a:xfrm>
            <a:off x="8718091" y="1173369"/>
            <a:ext cx="1829304" cy="412934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object 80">
            <a:extLst>
              <a:ext uri="{FF2B5EF4-FFF2-40B4-BE49-F238E27FC236}">
                <a16:creationId xmlns:a16="http://schemas.microsoft.com/office/drawing/2014/main" id="{8CC224CC-618C-E691-D1C9-EAFFC721508A}"/>
              </a:ext>
            </a:extLst>
          </p:cNvPr>
          <p:cNvGrpSpPr/>
          <p:nvPr/>
        </p:nvGrpSpPr>
        <p:grpSpPr>
          <a:xfrm>
            <a:off x="10520784" y="883096"/>
            <a:ext cx="328930" cy="328930"/>
            <a:chOff x="9017994" y="968833"/>
            <a:chExt cx="328930" cy="328930"/>
          </a:xfrm>
        </p:grpSpPr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33EC261B-68B6-7AE6-6834-393A40A236A3}"/>
                </a:ext>
              </a:extLst>
            </p:cNvPr>
            <p:cNvSpPr/>
            <p:nvPr/>
          </p:nvSpPr>
          <p:spPr>
            <a:xfrm>
              <a:off x="9027519" y="9783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>
              <a:extLst>
                <a:ext uri="{FF2B5EF4-FFF2-40B4-BE49-F238E27FC236}">
                  <a16:creationId xmlns:a16="http://schemas.microsoft.com/office/drawing/2014/main" id="{36E017E7-202D-0D5D-73F8-63B125AC1D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76305" y="1017790"/>
              <a:ext cx="211827" cy="230517"/>
            </a:xfrm>
            <a:prstGeom prst="rect">
              <a:avLst/>
            </a:prstGeom>
          </p:spPr>
        </p:pic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D0FCE644-8FF7-4C1F-AC4D-C7815480333B}"/>
                </a:ext>
              </a:extLst>
            </p:cNvPr>
            <p:cNvSpPr/>
            <p:nvPr/>
          </p:nvSpPr>
          <p:spPr>
            <a:xfrm>
              <a:off x="9027519" y="978358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5">
            <a:extLst>
              <a:ext uri="{FF2B5EF4-FFF2-40B4-BE49-F238E27FC236}">
                <a16:creationId xmlns:a16="http://schemas.microsoft.com/office/drawing/2014/main" id="{79E73884-0224-9531-6061-08FF1091DC8A}"/>
              </a:ext>
            </a:extLst>
          </p:cNvPr>
          <p:cNvSpPr txBox="1"/>
          <p:nvPr/>
        </p:nvSpPr>
        <p:spPr>
          <a:xfrm>
            <a:off x="8748978" y="6002088"/>
            <a:ext cx="2157825" cy="77457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0800" marR="35687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program,</a:t>
            </a:r>
            <a:r>
              <a:rPr sz="900" spc="2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>
              <a:lnSpc>
                <a:spcPts val="940"/>
              </a:lnSpc>
            </a:pP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continue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sz="1050" baseline="-1587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>
              <a:lnSpc>
                <a:spcPts val="1040"/>
              </a:lnSpc>
            </a:pP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communicate.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4674CA4-9647-CA1F-E5EE-0DCB9B83F057}"/>
              </a:ext>
            </a:extLst>
          </p:cNvPr>
          <p:cNvSpPr/>
          <p:nvPr/>
        </p:nvSpPr>
        <p:spPr>
          <a:xfrm>
            <a:off x="1580915" y="5969096"/>
            <a:ext cx="2005069" cy="593069"/>
          </a:xfrm>
          <a:prstGeom prst="rect">
            <a:avLst/>
          </a:prstGeom>
          <a:solidFill>
            <a:srgbClr val="F0FBFD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5D9CDC4-B581-B414-4174-3306585B999D}"/>
              </a:ext>
            </a:extLst>
          </p:cNvPr>
          <p:cNvSpPr/>
          <p:nvPr/>
        </p:nvSpPr>
        <p:spPr>
          <a:xfrm>
            <a:off x="3585984" y="5969096"/>
            <a:ext cx="4494882" cy="593069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6F05FFE-7EB4-7E27-EDF8-23538B279D2E}"/>
              </a:ext>
            </a:extLst>
          </p:cNvPr>
          <p:cNvSpPr txBox="1"/>
          <p:nvPr/>
        </p:nvSpPr>
        <p:spPr>
          <a:xfrm>
            <a:off x="1541826" y="6033515"/>
            <a:ext cx="214884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9690">
              <a:spcBef>
                <a:spcPts val="505"/>
              </a:spcBef>
            </a:pPr>
            <a:r>
              <a:rPr lang="en-AU" sz="10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communicating?</a:t>
            </a:r>
          </a:p>
          <a:p>
            <a:pPr marL="50800" marR="59690">
              <a:spcBef>
                <a:spcPts val="505"/>
              </a:spcBef>
            </a:pPr>
            <a:r>
              <a:rPr lang="en-AU" sz="100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who and how?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8DBD-BC14-8636-2C8E-B7BF69BAE5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01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9">
            <a:extLst>
              <a:ext uri="{FF2B5EF4-FFF2-40B4-BE49-F238E27FC236}">
                <a16:creationId xmlns:a16="http://schemas.microsoft.com/office/drawing/2014/main" id="{9CCA57F2-0C1C-CF7E-56D6-DDF2C6365AE2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EDE1E6C4-63E7-988F-7C94-44E092441206}"/>
              </a:ext>
            </a:extLst>
          </p:cNvPr>
          <p:cNvGrpSpPr/>
          <p:nvPr/>
        </p:nvGrpSpPr>
        <p:grpSpPr>
          <a:xfrm>
            <a:off x="-1" y="-1"/>
            <a:ext cx="12191991" cy="6858270"/>
            <a:chOff x="-1235711" y="702320"/>
            <a:chExt cx="12191991" cy="6858270"/>
          </a:xfrm>
        </p:grpSpPr>
        <p:pic>
          <p:nvPicPr>
            <p:cNvPr id="20" name="object 6">
              <a:extLst>
                <a:ext uri="{FF2B5EF4-FFF2-40B4-BE49-F238E27FC236}">
                  <a16:creationId xmlns:a16="http://schemas.microsoft.com/office/drawing/2014/main" id="{596B2CBE-ECC3-A718-0EA6-3F8D831A17D0}"/>
                </a:ext>
              </a:extLst>
            </p:cNvPr>
            <p:cNvPicPr/>
            <p:nvPr/>
          </p:nvPicPr>
          <p:blipFill rotWithShape="1">
            <a:blip r:embed="rId2" cstate="print"/>
            <a:srcRect t="9290"/>
            <a:stretch/>
          </p:blipFill>
          <p:spPr>
            <a:xfrm>
              <a:off x="4473841" y="702320"/>
              <a:ext cx="3407562" cy="6857683"/>
            </a:xfrm>
            <a:prstGeom prst="rect">
              <a:avLst/>
            </a:prstGeom>
          </p:spPr>
        </p:pic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B15E00AA-F85A-E37E-067C-4C5DB5E996A3}"/>
                </a:ext>
              </a:extLst>
            </p:cNvPr>
            <p:cNvSpPr/>
            <p:nvPr/>
          </p:nvSpPr>
          <p:spPr>
            <a:xfrm>
              <a:off x="-1235711" y="2880005"/>
              <a:ext cx="12191991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F0FA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CEDBEDAD-2D36-099E-8AD4-484054E217BA}"/>
                </a:ext>
              </a:extLst>
            </p:cNvPr>
            <p:cNvSpPr/>
            <p:nvPr/>
          </p:nvSpPr>
          <p:spPr>
            <a:xfrm>
              <a:off x="1628152" y="2493949"/>
              <a:ext cx="6602730" cy="377190"/>
            </a:xfrm>
            <a:custGeom>
              <a:avLst/>
              <a:gdLst/>
              <a:ahLst/>
              <a:cxnLst/>
              <a:rect l="l" t="t" r="r" b="b"/>
              <a:pathLst>
                <a:path w="6602730" h="377189">
                  <a:moveTo>
                    <a:pt x="6602425" y="0"/>
                  </a:moveTo>
                  <a:lnTo>
                    <a:pt x="0" y="0"/>
                  </a:lnTo>
                  <a:lnTo>
                    <a:pt x="0" y="376745"/>
                  </a:lnTo>
                  <a:lnTo>
                    <a:pt x="6602425" y="376745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66C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595C1BBF-065A-9752-B657-661C79D608E1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3FEACEAE-555A-F328-DE44-411F1738A5B2}"/>
                </a:ext>
              </a:extLst>
            </p:cNvPr>
            <p:cNvSpPr/>
            <p:nvPr/>
          </p:nvSpPr>
          <p:spPr>
            <a:xfrm>
              <a:off x="1628150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4EDCB204-19E1-7F30-0571-55E578BE48A3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0040D466-08C0-112C-B674-A4ECA60EE135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B5229084-7BE1-3D86-ADF7-31755DE1A986}"/>
                </a:ext>
              </a:extLst>
            </p:cNvPr>
            <p:cNvSpPr/>
            <p:nvPr/>
          </p:nvSpPr>
          <p:spPr>
            <a:xfrm>
              <a:off x="8230578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6C9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0">
            <a:extLst>
              <a:ext uri="{FF2B5EF4-FFF2-40B4-BE49-F238E27FC236}">
                <a16:creationId xmlns:a16="http://schemas.microsoft.com/office/drawing/2014/main" id="{CDDB42EB-A7EA-395D-B85D-8BD245B5C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6432"/>
              </p:ext>
            </p:extLst>
          </p:nvPr>
        </p:nvGraphicFramePr>
        <p:xfrm>
          <a:off x="2857510" y="2162037"/>
          <a:ext cx="6603365" cy="288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whom?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T w="12700">
                      <a:solidFill>
                        <a:srgbClr val="66C9DE"/>
                      </a:solidFill>
                      <a:prstDash val="solid"/>
                    </a:lnT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T w="12700">
                      <a:solidFill>
                        <a:srgbClr val="66C9DE"/>
                      </a:solidFill>
                      <a:prstDash val="solid"/>
                    </a:lnT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6C9DE"/>
                      </a:solidFill>
                      <a:prstDash val="solid"/>
                    </a:lnL>
                    <a:lnR w="12700">
                      <a:solidFill>
                        <a:srgbClr val="66C9DE"/>
                      </a:solidFill>
                      <a:prstDash val="solid"/>
                    </a:lnR>
                    <a:lnT w="12700">
                      <a:solidFill>
                        <a:srgbClr val="66C9DE"/>
                      </a:solidFill>
                      <a:prstDash val="solid"/>
                    </a:lnT>
                    <a:lnB w="12700">
                      <a:solidFill>
                        <a:srgbClr val="66C9DE"/>
                      </a:solidFill>
                      <a:prstDash val="solid"/>
                    </a:lnB>
                    <a:solidFill>
                      <a:srgbClr val="F0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object 33">
            <a:extLst>
              <a:ext uri="{FF2B5EF4-FFF2-40B4-BE49-F238E27FC236}">
                <a16:creationId xmlns:a16="http://schemas.microsoft.com/office/drawing/2014/main" id="{395EC76D-D9C6-B5F4-D9AA-0B95E474324A}"/>
              </a:ext>
            </a:extLst>
          </p:cNvPr>
          <p:cNvSpPr txBox="1"/>
          <p:nvPr/>
        </p:nvSpPr>
        <p:spPr>
          <a:xfrm>
            <a:off x="2950165" y="1850250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21">
            <a:extLst>
              <a:ext uri="{FF2B5EF4-FFF2-40B4-BE49-F238E27FC236}">
                <a16:creationId xmlns:a16="http://schemas.microsoft.com/office/drawing/2014/main" id="{C3347E7B-47A7-C55F-0B44-1ED2483EFF63}"/>
              </a:ext>
            </a:extLst>
          </p:cNvPr>
          <p:cNvSpPr/>
          <p:nvPr/>
        </p:nvSpPr>
        <p:spPr>
          <a:xfrm>
            <a:off x="4941046" y="5623213"/>
            <a:ext cx="2442210" cy="615315"/>
          </a:xfrm>
          <a:custGeom>
            <a:avLst/>
            <a:gdLst/>
            <a:ahLst/>
            <a:cxnLst/>
            <a:rect l="l" t="t" r="r" b="b"/>
            <a:pathLst>
              <a:path w="2442210" h="615315">
                <a:moveTo>
                  <a:pt x="234017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512927"/>
                </a:lnTo>
                <a:lnTo>
                  <a:pt x="8014" y="552633"/>
                </a:lnTo>
                <a:lnTo>
                  <a:pt x="29870" y="585057"/>
                </a:lnTo>
                <a:lnTo>
                  <a:pt x="62289" y="606917"/>
                </a:lnTo>
                <a:lnTo>
                  <a:pt x="101993" y="614933"/>
                </a:lnTo>
                <a:lnTo>
                  <a:pt x="2340178" y="614933"/>
                </a:lnTo>
                <a:lnTo>
                  <a:pt x="2379876" y="606917"/>
                </a:lnTo>
                <a:lnTo>
                  <a:pt x="2412296" y="585057"/>
                </a:lnTo>
                <a:lnTo>
                  <a:pt x="2434156" y="552633"/>
                </a:lnTo>
                <a:lnTo>
                  <a:pt x="2442171" y="512927"/>
                </a:lnTo>
                <a:lnTo>
                  <a:pt x="2442171" y="101993"/>
                </a:lnTo>
                <a:lnTo>
                  <a:pt x="2434156" y="62295"/>
                </a:lnTo>
                <a:lnTo>
                  <a:pt x="2412296" y="29875"/>
                </a:lnTo>
                <a:lnTo>
                  <a:pt x="2379876" y="8015"/>
                </a:lnTo>
                <a:lnTo>
                  <a:pt x="2340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id="{E1BA0533-E2AB-FA9D-0D38-AF970DCBB7D0}"/>
              </a:ext>
            </a:extLst>
          </p:cNvPr>
          <p:cNvSpPr txBox="1"/>
          <p:nvPr/>
        </p:nvSpPr>
        <p:spPr>
          <a:xfrm>
            <a:off x="5036340" y="5717242"/>
            <a:ext cx="2249170" cy="35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here?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object 23">
            <a:extLst>
              <a:ext uri="{FF2B5EF4-FFF2-40B4-BE49-F238E27FC236}">
                <a16:creationId xmlns:a16="http://schemas.microsoft.com/office/drawing/2014/main" id="{E0F8FCE1-C005-567F-3B60-518FFFFA0FAF}"/>
              </a:ext>
            </a:extLst>
          </p:cNvPr>
          <p:cNvGrpSpPr/>
          <p:nvPr/>
        </p:nvGrpSpPr>
        <p:grpSpPr>
          <a:xfrm>
            <a:off x="4776815" y="5458997"/>
            <a:ext cx="328930" cy="328930"/>
            <a:chOff x="3556794" y="6109758"/>
            <a:chExt cx="328930" cy="328930"/>
          </a:xfrm>
        </p:grpSpPr>
        <p:sp>
          <p:nvSpPr>
            <p:cNvPr id="55" name="object 24">
              <a:extLst>
                <a:ext uri="{FF2B5EF4-FFF2-40B4-BE49-F238E27FC236}">
                  <a16:creationId xmlns:a16="http://schemas.microsoft.com/office/drawing/2014/main" id="{2B98A842-CE1B-F239-3AB5-A72363A0B7C2}"/>
                </a:ext>
              </a:extLst>
            </p:cNvPr>
            <p:cNvSpPr/>
            <p:nvPr/>
          </p:nvSpPr>
          <p:spPr>
            <a:xfrm>
              <a:off x="3566319" y="61192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25">
              <a:extLst>
                <a:ext uri="{FF2B5EF4-FFF2-40B4-BE49-F238E27FC236}">
                  <a16:creationId xmlns:a16="http://schemas.microsoft.com/office/drawing/2014/main" id="{366F891B-81E0-A283-9D82-54850C45F0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5105" y="6158715"/>
              <a:ext cx="211823" cy="230514"/>
            </a:xfrm>
            <a:prstGeom prst="rect">
              <a:avLst/>
            </a:prstGeom>
          </p:spPr>
        </p:pic>
        <p:sp>
          <p:nvSpPr>
            <p:cNvPr id="57" name="object 26">
              <a:extLst>
                <a:ext uri="{FF2B5EF4-FFF2-40B4-BE49-F238E27FC236}">
                  <a16:creationId xmlns:a16="http://schemas.microsoft.com/office/drawing/2014/main" id="{8C7FF92E-3894-9233-3177-4A8A731FEB96}"/>
                </a:ext>
              </a:extLst>
            </p:cNvPr>
            <p:cNvSpPr/>
            <p:nvPr/>
          </p:nvSpPr>
          <p:spPr>
            <a:xfrm>
              <a:off x="3566319" y="611928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68542C7-F8AA-A084-FFFF-84E09CB7A2AE}"/>
              </a:ext>
            </a:extLst>
          </p:cNvPr>
          <p:cNvSpPr txBox="1"/>
          <p:nvPr/>
        </p:nvSpPr>
        <p:spPr>
          <a:xfrm>
            <a:off x="2950165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199F35-CA34-15B5-162F-DB77E00E2D3F}"/>
              </a:ext>
            </a:extLst>
          </p:cNvPr>
          <p:cNvSpPr txBox="1"/>
          <p:nvPr/>
        </p:nvSpPr>
        <p:spPr>
          <a:xfrm>
            <a:off x="506184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C7DE43-5AC5-EA31-83AD-9904CEC0EEB4}"/>
              </a:ext>
            </a:extLst>
          </p:cNvPr>
          <p:cNvSpPr txBox="1"/>
          <p:nvPr/>
        </p:nvSpPr>
        <p:spPr>
          <a:xfrm>
            <a:off x="736939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14000-4DC0-3222-4AEF-77284166A0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45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5">
            <a:extLst>
              <a:ext uri="{FF2B5EF4-FFF2-40B4-BE49-F238E27FC236}">
                <a16:creationId xmlns:a16="http://schemas.microsoft.com/office/drawing/2014/main" id="{37782337-BDB2-09F5-0211-2EC1214A5DCF}"/>
              </a:ext>
            </a:extLst>
          </p:cNvPr>
          <p:cNvGrpSpPr/>
          <p:nvPr/>
        </p:nvGrpSpPr>
        <p:grpSpPr>
          <a:xfrm>
            <a:off x="5157273" y="0"/>
            <a:ext cx="4469685" cy="6858000"/>
            <a:chOff x="4777908" y="702004"/>
            <a:chExt cx="4469685" cy="6858000"/>
          </a:xfrm>
        </p:grpSpPr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840F4CE-DB35-5E30-C8E1-FCF3842A4CD7}"/>
                </a:ext>
              </a:extLst>
            </p:cNvPr>
            <p:cNvPicPr/>
            <p:nvPr/>
          </p:nvPicPr>
          <p:blipFill rotWithShape="1">
            <a:blip r:embed="rId2" cstate="print"/>
            <a:srcRect t="9286"/>
            <a:stretch/>
          </p:blipFill>
          <p:spPr>
            <a:xfrm>
              <a:off x="4777908" y="702004"/>
              <a:ext cx="3085474" cy="6858000"/>
            </a:xfrm>
            <a:prstGeom prst="rect">
              <a:avLst/>
            </a:prstGeom>
          </p:spPr>
        </p:pic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DBA08D32-D078-0C14-D651-BB569747DC25}"/>
                </a:ext>
              </a:extLst>
            </p:cNvPr>
            <p:cNvSpPr/>
            <p:nvPr/>
          </p:nvSpPr>
          <p:spPr>
            <a:xfrm>
              <a:off x="9105353" y="6792010"/>
              <a:ext cx="142240" cy="175895"/>
            </a:xfrm>
            <a:custGeom>
              <a:avLst/>
              <a:gdLst/>
              <a:ahLst/>
              <a:cxnLst/>
              <a:rect l="l" t="t" r="r" b="b"/>
              <a:pathLst>
                <a:path w="142240" h="175895">
                  <a:moveTo>
                    <a:pt x="142100" y="0"/>
                  </a:moveTo>
                  <a:lnTo>
                    <a:pt x="0" y="0"/>
                  </a:lnTo>
                  <a:lnTo>
                    <a:pt x="0" y="175272"/>
                  </a:lnTo>
                  <a:lnTo>
                    <a:pt x="142100" y="175272"/>
                  </a:lnTo>
                  <a:lnTo>
                    <a:pt x="142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CCD497C8-DEAB-68BE-6835-3531143C19EB}"/>
              </a:ext>
            </a:extLst>
          </p:cNvPr>
          <p:cNvSpPr/>
          <p:nvPr/>
        </p:nvSpPr>
        <p:spPr>
          <a:xfrm>
            <a:off x="3233399" y="668815"/>
            <a:ext cx="3491598" cy="363277"/>
          </a:xfrm>
          <a:custGeom>
            <a:avLst/>
            <a:gdLst/>
            <a:ahLst/>
            <a:cxnLst/>
            <a:rect l="l" t="t" r="r" b="b"/>
            <a:pathLst>
              <a:path w="4248150" h="491490">
                <a:moveTo>
                  <a:pt x="4104004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1"/>
                </a:lnTo>
                <a:lnTo>
                  <a:pt x="27785" y="58951"/>
                </a:lnTo>
                <a:lnTo>
                  <a:pt x="7341" y="98478"/>
                </a:lnTo>
                <a:lnTo>
                  <a:pt x="0" y="143992"/>
                </a:lnTo>
                <a:lnTo>
                  <a:pt x="0" y="347294"/>
                </a:lnTo>
                <a:lnTo>
                  <a:pt x="7341" y="392809"/>
                </a:lnTo>
                <a:lnTo>
                  <a:pt x="27785" y="432339"/>
                </a:lnTo>
                <a:lnTo>
                  <a:pt x="58959" y="463513"/>
                </a:lnTo>
                <a:lnTo>
                  <a:pt x="98490" y="483957"/>
                </a:lnTo>
                <a:lnTo>
                  <a:pt x="144005" y="491299"/>
                </a:lnTo>
                <a:lnTo>
                  <a:pt x="4104004" y="491299"/>
                </a:lnTo>
                <a:lnTo>
                  <a:pt x="4149520" y="483957"/>
                </a:lnTo>
                <a:lnTo>
                  <a:pt x="4189050" y="463513"/>
                </a:lnTo>
                <a:lnTo>
                  <a:pt x="4220224" y="432339"/>
                </a:lnTo>
                <a:lnTo>
                  <a:pt x="4240668" y="392809"/>
                </a:lnTo>
                <a:lnTo>
                  <a:pt x="4248010" y="347294"/>
                </a:lnTo>
                <a:lnTo>
                  <a:pt x="4248010" y="143992"/>
                </a:lnTo>
                <a:lnTo>
                  <a:pt x="4240668" y="98478"/>
                </a:lnTo>
                <a:lnTo>
                  <a:pt x="4220224" y="58951"/>
                </a:lnTo>
                <a:lnTo>
                  <a:pt x="4189050" y="27781"/>
                </a:lnTo>
                <a:lnTo>
                  <a:pt x="4149520" y="7340"/>
                </a:lnTo>
                <a:lnTo>
                  <a:pt x="4104004" y="0"/>
                </a:lnTo>
                <a:close/>
              </a:path>
            </a:pathLst>
          </a:custGeom>
          <a:solidFill>
            <a:srgbClr val="3F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473907" y="640269"/>
            <a:ext cx="7015954" cy="750292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sz="2400" dirty="0">
                <a:solidFill>
                  <a:srgbClr val="104954"/>
                </a:solidFill>
                <a:latin typeface="Georgia" panose="02040502050405020303" pitchFamily="18" charset="0"/>
              </a:rPr>
              <a:t>My</a:t>
            </a:r>
            <a:r>
              <a:rPr sz="2400" spc="-77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Change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sz="2400" spc="-9" dirty="0">
                <a:solidFill>
                  <a:srgbClr val="104954"/>
                </a:solidFill>
                <a:latin typeface="Georgia" panose="02040502050405020303" pitchFamily="18" charset="0"/>
              </a:rPr>
              <a:t>Journey:</a:t>
            </a:r>
            <a:r>
              <a:rPr sz="2400" spc="-73" dirty="0">
                <a:solidFill>
                  <a:srgbClr val="104954"/>
                </a:solidFill>
                <a:latin typeface="Georgia" panose="02040502050405020303" pitchFamily="18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Georgia" panose="02040502050405020303" pitchFamily="18" charset="0"/>
              </a:rPr>
              <a:t>Maintaining Momentum</a:t>
            </a:r>
            <a:br>
              <a:rPr lang="en-AU" sz="2400" dirty="0">
                <a:solidFill>
                  <a:srgbClr val="104954"/>
                </a:solidFill>
                <a:latin typeface="Georgia" panose="02040502050405020303" pitchFamily="18" charset="0"/>
              </a:rPr>
            </a:br>
            <a:endParaRPr sz="2400" spc="-23" dirty="0">
              <a:solidFill>
                <a:srgbClr val="104954"/>
              </a:solidFill>
              <a:latin typeface="Georgia" panose="02040502050405020303" pitchFamily="18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DF7685-BE55-9A10-EAC0-27788A3DA74D}"/>
              </a:ext>
            </a:extLst>
          </p:cNvPr>
          <p:cNvSpPr/>
          <p:nvPr/>
        </p:nvSpPr>
        <p:spPr>
          <a:xfrm>
            <a:off x="1587809" y="1418588"/>
            <a:ext cx="2005069" cy="401798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D0ABFA0-0179-D76E-702F-F53A2B6F3872}"/>
              </a:ext>
            </a:extLst>
          </p:cNvPr>
          <p:cNvSpPr/>
          <p:nvPr/>
        </p:nvSpPr>
        <p:spPr>
          <a:xfrm>
            <a:off x="3592878" y="1418588"/>
            <a:ext cx="4494882" cy="401798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F1649FB-03B2-D507-F721-4D85524CD6AC}"/>
              </a:ext>
            </a:extLst>
          </p:cNvPr>
          <p:cNvSpPr txBox="1"/>
          <p:nvPr/>
        </p:nvSpPr>
        <p:spPr>
          <a:xfrm>
            <a:off x="1609087" y="1441363"/>
            <a:ext cx="1564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0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Destination: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1ED140-95A2-D313-07FB-5A46034633C5}"/>
              </a:ext>
            </a:extLst>
          </p:cNvPr>
          <p:cNvSpPr txBox="1"/>
          <p:nvPr/>
        </p:nvSpPr>
        <p:spPr>
          <a:xfrm>
            <a:off x="3614156" y="1472141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7E97E24-4639-DE44-9E80-2D70D5D7254D}"/>
              </a:ext>
            </a:extLst>
          </p:cNvPr>
          <p:cNvSpPr/>
          <p:nvPr/>
        </p:nvSpPr>
        <p:spPr>
          <a:xfrm>
            <a:off x="1580915" y="1938288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7B71E52-DB88-1B84-A6FF-BB40D52AE287}"/>
              </a:ext>
            </a:extLst>
          </p:cNvPr>
          <p:cNvSpPr/>
          <p:nvPr/>
        </p:nvSpPr>
        <p:spPr>
          <a:xfrm>
            <a:off x="3585984" y="1938288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2406F3D-9BED-3D05-FF94-FEA704B284C5}"/>
              </a:ext>
            </a:extLst>
          </p:cNvPr>
          <p:cNvSpPr txBox="1"/>
          <p:nvPr/>
        </p:nvSpPr>
        <p:spPr>
          <a:xfrm>
            <a:off x="1602193" y="1964584"/>
            <a:ext cx="1857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1149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I embed new habits?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6446096-D0E7-BD8F-79AF-AA5D829F2CF7}"/>
              </a:ext>
            </a:extLst>
          </p:cNvPr>
          <p:cNvSpPr txBox="1"/>
          <p:nvPr/>
        </p:nvSpPr>
        <p:spPr>
          <a:xfrm>
            <a:off x="3607262" y="1995362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30287EB-DB4B-7DE4-C951-268A6CF76487}"/>
              </a:ext>
            </a:extLst>
          </p:cNvPr>
          <p:cNvSpPr/>
          <p:nvPr/>
        </p:nvSpPr>
        <p:spPr>
          <a:xfrm>
            <a:off x="1574471" y="3126073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01A663-E5E6-3863-F489-67AA0C630214}"/>
              </a:ext>
            </a:extLst>
          </p:cNvPr>
          <p:cNvSpPr/>
          <p:nvPr/>
        </p:nvSpPr>
        <p:spPr>
          <a:xfrm>
            <a:off x="3579540" y="3126073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3556F2B-B7DF-06B2-AD3F-D2C6D01785E0}"/>
              </a:ext>
            </a:extLst>
          </p:cNvPr>
          <p:cNvSpPr txBox="1"/>
          <p:nvPr/>
        </p:nvSpPr>
        <p:spPr>
          <a:xfrm>
            <a:off x="1533143" y="3152369"/>
            <a:ext cx="199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65532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help others tell their story?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C42BF0-0283-7414-4582-9A3A7C2924BF}"/>
              </a:ext>
            </a:extLst>
          </p:cNvPr>
          <p:cNvSpPr txBox="1"/>
          <p:nvPr/>
        </p:nvSpPr>
        <p:spPr>
          <a:xfrm>
            <a:off x="3600818" y="3183147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1452547-BC6D-2B33-9395-CAF664357603}"/>
              </a:ext>
            </a:extLst>
          </p:cNvPr>
          <p:cNvSpPr/>
          <p:nvPr/>
        </p:nvSpPr>
        <p:spPr>
          <a:xfrm>
            <a:off x="1580915" y="4292499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5C6C067-D80A-7A48-2B9F-782F0F9A06AD}"/>
              </a:ext>
            </a:extLst>
          </p:cNvPr>
          <p:cNvSpPr/>
          <p:nvPr/>
        </p:nvSpPr>
        <p:spPr>
          <a:xfrm>
            <a:off x="3585984" y="4292499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AB95EBB-3238-AE6D-A5AF-13D899412621}"/>
              </a:ext>
            </a:extLst>
          </p:cNvPr>
          <p:cNvSpPr txBox="1"/>
          <p:nvPr/>
        </p:nvSpPr>
        <p:spPr>
          <a:xfrm>
            <a:off x="1602193" y="4318795"/>
            <a:ext cx="222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rgbClr val="1149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can others own the journey?​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CE4A646-CB39-7ACA-B3C7-E2A5E820BDF2}"/>
              </a:ext>
            </a:extLst>
          </p:cNvPr>
          <p:cNvSpPr txBox="1"/>
          <p:nvPr/>
        </p:nvSpPr>
        <p:spPr>
          <a:xfrm>
            <a:off x="3607262" y="4349573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718E18A-A336-580E-3A6C-5BBB71832D5A}"/>
              </a:ext>
            </a:extLst>
          </p:cNvPr>
          <p:cNvSpPr/>
          <p:nvPr/>
        </p:nvSpPr>
        <p:spPr>
          <a:xfrm>
            <a:off x="1574471" y="5512988"/>
            <a:ext cx="2005069" cy="1059123"/>
          </a:xfrm>
          <a:prstGeom prst="rect">
            <a:avLst/>
          </a:prstGeom>
          <a:solidFill>
            <a:srgbClr val="EFF0F2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B2EC25B-A771-BB03-46A1-DA317E164749}"/>
              </a:ext>
            </a:extLst>
          </p:cNvPr>
          <p:cNvSpPr/>
          <p:nvPr/>
        </p:nvSpPr>
        <p:spPr>
          <a:xfrm>
            <a:off x="3579540" y="5512988"/>
            <a:ext cx="4494882" cy="1059123"/>
          </a:xfrm>
          <a:prstGeom prst="rect">
            <a:avLst/>
          </a:prstGeom>
          <a:solidFill>
            <a:schemeClr val="bg1"/>
          </a:solidFill>
          <a:ln w="19050">
            <a:solidFill>
              <a:srgbClr val="104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BF87032-ABC1-C501-E4AB-4DAA6719C038}"/>
              </a:ext>
            </a:extLst>
          </p:cNvPr>
          <p:cNvSpPr txBox="1"/>
          <p:nvPr/>
        </p:nvSpPr>
        <p:spPr>
          <a:xfrm>
            <a:off x="1538911" y="5539284"/>
            <a:ext cx="188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" marR="59690">
              <a:lnSpc>
                <a:spcPct val="100000"/>
              </a:lnSpc>
              <a:spcBef>
                <a:spcPts val="505"/>
              </a:spcBef>
            </a:pPr>
            <a:r>
              <a:rPr lang="en-AU" sz="1200" b="1" dirty="0">
                <a:solidFill>
                  <a:srgbClr val="1149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next to embed change?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5AD3337-86B3-D97E-AA38-C21426428695}"/>
              </a:ext>
            </a:extLst>
          </p:cNvPr>
          <p:cNvSpPr txBox="1"/>
          <p:nvPr/>
        </p:nvSpPr>
        <p:spPr>
          <a:xfrm>
            <a:off x="3600818" y="5570062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8" name="object 45">
            <a:extLst>
              <a:ext uri="{FF2B5EF4-FFF2-40B4-BE49-F238E27FC236}">
                <a16:creationId xmlns:a16="http://schemas.microsoft.com/office/drawing/2014/main" id="{E5B2BA49-2A73-29D6-BA7F-40781AB5CB38}"/>
              </a:ext>
            </a:extLst>
          </p:cNvPr>
          <p:cNvSpPr txBox="1"/>
          <p:nvPr/>
        </p:nvSpPr>
        <p:spPr>
          <a:xfrm>
            <a:off x="473907" y="1120828"/>
            <a:ext cx="302831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carries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sz="10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20" dirty="0">
                <a:solidFill>
                  <a:srgbClr val="414042"/>
                </a:solidFill>
                <a:latin typeface="Obelisc"/>
                <a:cs typeface="Obelisc"/>
              </a:rPr>
              <a:t>!</a:t>
            </a:r>
            <a:endParaRPr sz="1000" dirty="0">
              <a:latin typeface="Obelisc"/>
              <a:cs typeface="Obelisc"/>
            </a:endParaRPr>
          </a:p>
        </p:txBody>
      </p:sp>
      <p:sp>
        <p:nvSpPr>
          <p:cNvPr id="16" name="object 46">
            <a:extLst>
              <a:ext uri="{FF2B5EF4-FFF2-40B4-BE49-F238E27FC236}">
                <a16:creationId xmlns:a16="http://schemas.microsoft.com/office/drawing/2014/main" id="{4783EF56-1A43-025B-F6E2-E3E150544815}"/>
              </a:ext>
            </a:extLst>
          </p:cNvPr>
          <p:cNvSpPr/>
          <p:nvPr/>
        </p:nvSpPr>
        <p:spPr>
          <a:xfrm>
            <a:off x="8575715" y="2132244"/>
            <a:ext cx="1818005" cy="588010"/>
          </a:xfrm>
          <a:custGeom>
            <a:avLst/>
            <a:gdLst/>
            <a:ahLst/>
            <a:cxnLst/>
            <a:rect l="l" t="t" r="r" b="b"/>
            <a:pathLst>
              <a:path w="1818004" h="588010">
                <a:moveTo>
                  <a:pt x="1715998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485432"/>
                </a:lnTo>
                <a:lnTo>
                  <a:pt x="8014" y="525137"/>
                </a:lnTo>
                <a:lnTo>
                  <a:pt x="29870" y="557561"/>
                </a:lnTo>
                <a:lnTo>
                  <a:pt x="62289" y="579422"/>
                </a:lnTo>
                <a:lnTo>
                  <a:pt x="101993" y="587438"/>
                </a:lnTo>
                <a:lnTo>
                  <a:pt x="1715998" y="587438"/>
                </a:lnTo>
                <a:lnTo>
                  <a:pt x="1755697" y="579422"/>
                </a:lnTo>
                <a:lnTo>
                  <a:pt x="1788117" y="557561"/>
                </a:lnTo>
                <a:lnTo>
                  <a:pt x="1809976" y="525137"/>
                </a:lnTo>
                <a:lnTo>
                  <a:pt x="1817992" y="485432"/>
                </a:lnTo>
                <a:lnTo>
                  <a:pt x="1817992" y="101993"/>
                </a:lnTo>
                <a:lnTo>
                  <a:pt x="1809976" y="62295"/>
                </a:lnTo>
                <a:lnTo>
                  <a:pt x="1788117" y="29875"/>
                </a:lnTo>
                <a:lnTo>
                  <a:pt x="1755697" y="8015"/>
                </a:lnTo>
                <a:lnTo>
                  <a:pt x="1715998" y="0"/>
                </a:lnTo>
                <a:close/>
              </a:path>
            </a:pathLst>
          </a:custGeom>
          <a:solidFill>
            <a:srgbClr val="EF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7">
            <a:extLst>
              <a:ext uri="{FF2B5EF4-FFF2-40B4-BE49-F238E27FC236}">
                <a16:creationId xmlns:a16="http://schemas.microsoft.com/office/drawing/2014/main" id="{D664CF8D-5773-1AFC-0A14-41690F4F00D8}"/>
              </a:ext>
            </a:extLst>
          </p:cNvPr>
          <p:cNvSpPr txBox="1"/>
          <p:nvPr/>
        </p:nvSpPr>
        <p:spPr>
          <a:xfrm>
            <a:off x="8671009" y="2209840"/>
            <a:ext cx="1455420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nudges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3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48">
            <a:extLst>
              <a:ext uri="{FF2B5EF4-FFF2-40B4-BE49-F238E27FC236}">
                <a16:creationId xmlns:a16="http://schemas.microsoft.com/office/drawing/2014/main" id="{011EA822-A826-30ED-8131-4EFFA3627039}"/>
              </a:ext>
            </a:extLst>
          </p:cNvPr>
          <p:cNvGrpSpPr/>
          <p:nvPr/>
        </p:nvGrpSpPr>
        <p:grpSpPr>
          <a:xfrm>
            <a:off x="8575715" y="2005347"/>
            <a:ext cx="1948814" cy="3109595"/>
            <a:chOff x="7358406" y="2476808"/>
            <a:chExt cx="1948814" cy="3109595"/>
          </a:xfrm>
        </p:grpSpPr>
        <p:sp>
          <p:nvSpPr>
            <p:cNvPr id="19" name="object 49">
              <a:extLst>
                <a:ext uri="{FF2B5EF4-FFF2-40B4-BE49-F238E27FC236}">
                  <a16:creationId xmlns:a16="http://schemas.microsoft.com/office/drawing/2014/main" id="{17435653-8DC7-DE26-3824-36DB415095EA}"/>
                </a:ext>
              </a:extLst>
            </p:cNvPr>
            <p:cNvSpPr/>
            <p:nvPr/>
          </p:nvSpPr>
          <p:spPr>
            <a:xfrm>
              <a:off x="8987919" y="24863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50">
              <a:extLst>
                <a:ext uri="{FF2B5EF4-FFF2-40B4-BE49-F238E27FC236}">
                  <a16:creationId xmlns:a16="http://schemas.microsoft.com/office/drawing/2014/main" id="{8BF9B237-A2EB-22D1-86FD-B88F6C9B4E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2525765"/>
              <a:ext cx="211810" cy="230515"/>
            </a:xfrm>
            <a:prstGeom prst="rect">
              <a:avLst/>
            </a:prstGeom>
          </p:spPr>
        </p:pic>
        <p:sp>
          <p:nvSpPr>
            <p:cNvPr id="21" name="object 51">
              <a:extLst>
                <a:ext uri="{FF2B5EF4-FFF2-40B4-BE49-F238E27FC236}">
                  <a16:creationId xmlns:a16="http://schemas.microsoft.com/office/drawing/2014/main" id="{72B2C8ED-21B1-2CBD-19E3-63BE57EC718C}"/>
                </a:ext>
              </a:extLst>
            </p:cNvPr>
            <p:cNvSpPr/>
            <p:nvPr/>
          </p:nvSpPr>
          <p:spPr>
            <a:xfrm>
              <a:off x="8987919" y="2486333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80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2">
              <a:extLst>
                <a:ext uri="{FF2B5EF4-FFF2-40B4-BE49-F238E27FC236}">
                  <a16:creationId xmlns:a16="http://schemas.microsoft.com/office/drawing/2014/main" id="{3567A86A-FFEA-44FC-53FA-CDB000BE1B40}"/>
                </a:ext>
              </a:extLst>
            </p:cNvPr>
            <p:cNvSpPr/>
            <p:nvPr/>
          </p:nvSpPr>
          <p:spPr>
            <a:xfrm>
              <a:off x="7358406" y="4998905"/>
              <a:ext cx="1818005" cy="588010"/>
            </a:xfrm>
            <a:custGeom>
              <a:avLst/>
              <a:gdLst/>
              <a:ahLst/>
              <a:cxnLst/>
              <a:rect l="l" t="t" r="r" b="b"/>
              <a:pathLst>
                <a:path w="1818004" h="588010">
                  <a:moveTo>
                    <a:pt x="1715998" y="0"/>
                  </a:moveTo>
                  <a:lnTo>
                    <a:pt x="101993" y="0"/>
                  </a:lnTo>
                  <a:lnTo>
                    <a:pt x="62289" y="8015"/>
                  </a:lnTo>
                  <a:lnTo>
                    <a:pt x="29870" y="29875"/>
                  </a:lnTo>
                  <a:lnTo>
                    <a:pt x="8014" y="62295"/>
                  </a:lnTo>
                  <a:lnTo>
                    <a:pt x="0" y="101993"/>
                  </a:lnTo>
                  <a:lnTo>
                    <a:pt x="0" y="485432"/>
                  </a:lnTo>
                  <a:lnTo>
                    <a:pt x="8014" y="525137"/>
                  </a:lnTo>
                  <a:lnTo>
                    <a:pt x="29870" y="557561"/>
                  </a:lnTo>
                  <a:lnTo>
                    <a:pt x="62289" y="579422"/>
                  </a:lnTo>
                  <a:lnTo>
                    <a:pt x="101993" y="587438"/>
                  </a:lnTo>
                  <a:lnTo>
                    <a:pt x="1715998" y="587438"/>
                  </a:lnTo>
                  <a:lnTo>
                    <a:pt x="1755697" y="579422"/>
                  </a:lnTo>
                  <a:lnTo>
                    <a:pt x="1788117" y="557561"/>
                  </a:lnTo>
                  <a:lnTo>
                    <a:pt x="1809976" y="525137"/>
                  </a:lnTo>
                  <a:lnTo>
                    <a:pt x="1817992" y="485432"/>
                  </a:lnTo>
                  <a:lnTo>
                    <a:pt x="1817992" y="101993"/>
                  </a:lnTo>
                  <a:lnTo>
                    <a:pt x="1809976" y="62295"/>
                  </a:lnTo>
                  <a:lnTo>
                    <a:pt x="1788117" y="29875"/>
                  </a:lnTo>
                  <a:lnTo>
                    <a:pt x="1755697" y="8015"/>
                  </a:lnTo>
                  <a:lnTo>
                    <a:pt x="1715998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53">
            <a:extLst>
              <a:ext uri="{FF2B5EF4-FFF2-40B4-BE49-F238E27FC236}">
                <a16:creationId xmlns:a16="http://schemas.microsoft.com/office/drawing/2014/main" id="{EF27DB60-F47D-2872-A261-FC19DA627E30}"/>
              </a:ext>
            </a:extLst>
          </p:cNvPr>
          <p:cNvSpPr txBox="1"/>
          <p:nvPr/>
        </p:nvSpPr>
        <p:spPr>
          <a:xfrm>
            <a:off x="8671009" y="4605039"/>
            <a:ext cx="1315085" cy="354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harness community?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object 54">
            <a:extLst>
              <a:ext uri="{FF2B5EF4-FFF2-40B4-BE49-F238E27FC236}">
                <a16:creationId xmlns:a16="http://schemas.microsoft.com/office/drawing/2014/main" id="{CDD856A4-40DB-DCF3-3069-3D5CBBBE940B}"/>
              </a:ext>
            </a:extLst>
          </p:cNvPr>
          <p:cNvGrpSpPr/>
          <p:nvPr/>
        </p:nvGrpSpPr>
        <p:grpSpPr>
          <a:xfrm>
            <a:off x="8575715" y="4400545"/>
            <a:ext cx="1948814" cy="2061210"/>
            <a:chOff x="7358406" y="4872006"/>
            <a:chExt cx="1948814" cy="2061210"/>
          </a:xfrm>
        </p:grpSpPr>
        <p:sp>
          <p:nvSpPr>
            <p:cNvPr id="25" name="object 55">
              <a:extLst>
                <a:ext uri="{FF2B5EF4-FFF2-40B4-BE49-F238E27FC236}">
                  <a16:creationId xmlns:a16="http://schemas.microsoft.com/office/drawing/2014/main" id="{A3E495F5-79F2-A6DE-765F-C2E9528219A9}"/>
                </a:ext>
              </a:extLst>
            </p:cNvPr>
            <p:cNvSpPr/>
            <p:nvPr/>
          </p:nvSpPr>
          <p:spPr>
            <a:xfrm>
              <a:off x="8987919" y="48815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56">
              <a:extLst>
                <a:ext uri="{FF2B5EF4-FFF2-40B4-BE49-F238E27FC236}">
                  <a16:creationId xmlns:a16="http://schemas.microsoft.com/office/drawing/2014/main" id="{B6BC1C53-EEB1-7BE7-CEC2-BC460BBD83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4920970"/>
              <a:ext cx="211810" cy="230512"/>
            </a:xfrm>
            <a:prstGeom prst="rect">
              <a:avLst/>
            </a:prstGeom>
          </p:spPr>
        </p:pic>
        <p:sp>
          <p:nvSpPr>
            <p:cNvPr id="27" name="object 57">
              <a:extLst>
                <a:ext uri="{FF2B5EF4-FFF2-40B4-BE49-F238E27FC236}">
                  <a16:creationId xmlns:a16="http://schemas.microsoft.com/office/drawing/2014/main" id="{F7FA8D18-85D8-573F-4F62-E75B3F648FAD}"/>
                </a:ext>
              </a:extLst>
            </p:cNvPr>
            <p:cNvSpPr/>
            <p:nvPr/>
          </p:nvSpPr>
          <p:spPr>
            <a:xfrm>
              <a:off x="8987919" y="4881531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8">
              <a:extLst>
                <a:ext uri="{FF2B5EF4-FFF2-40B4-BE49-F238E27FC236}">
                  <a16:creationId xmlns:a16="http://schemas.microsoft.com/office/drawing/2014/main" id="{E7E29108-9C18-BCFA-0394-F508E1417370}"/>
                </a:ext>
              </a:extLst>
            </p:cNvPr>
            <p:cNvSpPr/>
            <p:nvPr/>
          </p:nvSpPr>
          <p:spPr>
            <a:xfrm>
              <a:off x="7358406" y="6174906"/>
              <a:ext cx="1818005" cy="758190"/>
            </a:xfrm>
            <a:custGeom>
              <a:avLst/>
              <a:gdLst/>
              <a:ahLst/>
              <a:cxnLst/>
              <a:rect l="l" t="t" r="r" b="b"/>
              <a:pathLst>
                <a:path w="1818004" h="758190">
                  <a:moveTo>
                    <a:pt x="1715998" y="0"/>
                  </a:moveTo>
                  <a:lnTo>
                    <a:pt x="101993" y="0"/>
                  </a:lnTo>
                  <a:lnTo>
                    <a:pt x="62289" y="8015"/>
                  </a:lnTo>
                  <a:lnTo>
                    <a:pt x="29870" y="29875"/>
                  </a:lnTo>
                  <a:lnTo>
                    <a:pt x="8014" y="62295"/>
                  </a:lnTo>
                  <a:lnTo>
                    <a:pt x="0" y="101993"/>
                  </a:lnTo>
                  <a:lnTo>
                    <a:pt x="0" y="655828"/>
                  </a:lnTo>
                  <a:lnTo>
                    <a:pt x="8014" y="695533"/>
                  </a:lnTo>
                  <a:lnTo>
                    <a:pt x="29870" y="727957"/>
                  </a:lnTo>
                  <a:lnTo>
                    <a:pt x="62289" y="749818"/>
                  </a:lnTo>
                  <a:lnTo>
                    <a:pt x="101993" y="757834"/>
                  </a:lnTo>
                  <a:lnTo>
                    <a:pt x="1715998" y="757834"/>
                  </a:lnTo>
                  <a:lnTo>
                    <a:pt x="1755697" y="749818"/>
                  </a:lnTo>
                  <a:lnTo>
                    <a:pt x="1788117" y="727957"/>
                  </a:lnTo>
                  <a:lnTo>
                    <a:pt x="1809976" y="695533"/>
                  </a:lnTo>
                  <a:lnTo>
                    <a:pt x="1817992" y="655828"/>
                  </a:lnTo>
                  <a:lnTo>
                    <a:pt x="1817992" y="101993"/>
                  </a:lnTo>
                  <a:lnTo>
                    <a:pt x="1809976" y="62295"/>
                  </a:lnTo>
                  <a:lnTo>
                    <a:pt x="1788117" y="29875"/>
                  </a:lnTo>
                  <a:lnTo>
                    <a:pt x="1755697" y="8015"/>
                  </a:lnTo>
                  <a:lnTo>
                    <a:pt x="1715998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59">
            <a:extLst>
              <a:ext uri="{FF2B5EF4-FFF2-40B4-BE49-F238E27FC236}">
                <a16:creationId xmlns:a16="http://schemas.microsoft.com/office/drawing/2014/main" id="{C41FA871-E510-663B-AAB8-8A43144BBF34}"/>
              </a:ext>
            </a:extLst>
          </p:cNvPr>
          <p:cNvSpPr txBox="1"/>
          <p:nvPr/>
        </p:nvSpPr>
        <p:spPr>
          <a:xfrm>
            <a:off x="8671009" y="5781041"/>
            <a:ext cx="1528445" cy="5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next?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project?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object 60">
            <a:extLst>
              <a:ext uri="{FF2B5EF4-FFF2-40B4-BE49-F238E27FC236}">
                <a16:creationId xmlns:a16="http://schemas.microsoft.com/office/drawing/2014/main" id="{49DF6F2A-BCFF-3D64-59E0-FA1A102A34EE}"/>
              </a:ext>
            </a:extLst>
          </p:cNvPr>
          <p:cNvGrpSpPr/>
          <p:nvPr/>
        </p:nvGrpSpPr>
        <p:grpSpPr>
          <a:xfrm>
            <a:off x="8575715" y="3123012"/>
            <a:ext cx="1948814" cy="2782570"/>
            <a:chOff x="7358406" y="3594473"/>
            <a:chExt cx="1948814" cy="2782570"/>
          </a:xfrm>
        </p:grpSpPr>
        <p:sp>
          <p:nvSpPr>
            <p:cNvPr id="31" name="object 61">
              <a:extLst>
                <a:ext uri="{FF2B5EF4-FFF2-40B4-BE49-F238E27FC236}">
                  <a16:creationId xmlns:a16="http://schemas.microsoft.com/office/drawing/2014/main" id="{4C593D14-5DD5-958B-0E73-C95A9D9157EE}"/>
                </a:ext>
              </a:extLst>
            </p:cNvPr>
            <p:cNvSpPr/>
            <p:nvPr/>
          </p:nvSpPr>
          <p:spPr>
            <a:xfrm>
              <a:off x="8987919" y="605753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62">
              <a:extLst>
                <a:ext uri="{FF2B5EF4-FFF2-40B4-BE49-F238E27FC236}">
                  <a16:creationId xmlns:a16="http://schemas.microsoft.com/office/drawing/2014/main" id="{94D75F40-34B2-0388-E102-52F1CB786F6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6096965"/>
              <a:ext cx="211810" cy="230517"/>
            </a:xfrm>
            <a:prstGeom prst="rect">
              <a:avLst/>
            </a:prstGeom>
          </p:spPr>
        </p:pic>
        <p:sp>
          <p:nvSpPr>
            <p:cNvPr id="33" name="object 63">
              <a:extLst>
                <a:ext uri="{FF2B5EF4-FFF2-40B4-BE49-F238E27FC236}">
                  <a16:creationId xmlns:a16="http://schemas.microsoft.com/office/drawing/2014/main" id="{AFBF11BB-8007-7C20-F987-83B5FF567196}"/>
                </a:ext>
              </a:extLst>
            </p:cNvPr>
            <p:cNvSpPr/>
            <p:nvPr/>
          </p:nvSpPr>
          <p:spPr>
            <a:xfrm>
              <a:off x="8987919" y="605753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64">
              <a:extLst>
                <a:ext uri="{FF2B5EF4-FFF2-40B4-BE49-F238E27FC236}">
                  <a16:creationId xmlns:a16="http://schemas.microsoft.com/office/drawing/2014/main" id="{68A94779-CA77-47A1-196F-194D11EEE177}"/>
                </a:ext>
              </a:extLst>
            </p:cNvPr>
            <p:cNvSpPr/>
            <p:nvPr/>
          </p:nvSpPr>
          <p:spPr>
            <a:xfrm>
              <a:off x="7358406" y="3594473"/>
              <a:ext cx="1818005" cy="1061720"/>
            </a:xfrm>
            <a:custGeom>
              <a:avLst/>
              <a:gdLst/>
              <a:ahLst/>
              <a:cxnLst/>
              <a:rect l="l" t="t" r="r" b="b"/>
              <a:pathLst>
                <a:path w="1818004" h="1061720">
                  <a:moveTo>
                    <a:pt x="1715998" y="0"/>
                  </a:moveTo>
                  <a:lnTo>
                    <a:pt x="101993" y="0"/>
                  </a:lnTo>
                  <a:lnTo>
                    <a:pt x="62289" y="8015"/>
                  </a:lnTo>
                  <a:lnTo>
                    <a:pt x="29870" y="29875"/>
                  </a:lnTo>
                  <a:lnTo>
                    <a:pt x="8014" y="62295"/>
                  </a:lnTo>
                  <a:lnTo>
                    <a:pt x="0" y="101993"/>
                  </a:lnTo>
                  <a:lnTo>
                    <a:pt x="0" y="959535"/>
                  </a:lnTo>
                  <a:lnTo>
                    <a:pt x="8014" y="999234"/>
                  </a:lnTo>
                  <a:lnTo>
                    <a:pt x="29870" y="1031654"/>
                  </a:lnTo>
                  <a:lnTo>
                    <a:pt x="62289" y="1053513"/>
                  </a:lnTo>
                  <a:lnTo>
                    <a:pt x="101993" y="1061529"/>
                  </a:lnTo>
                  <a:lnTo>
                    <a:pt x="1715998" y="1061529"/>
                  </a:lnTo>
                  <a:lnTo>
                    <a:pt x="1755697" y="1053513"/>
                  </a:lnTo>
                  <a:lnTo>
                    <a:pt x="1788117" y="1031654"/>
                  </a:lnTo>
                  <a:lnTo>
                    <a:pt x="1809976" y="999234"/>
                  </a:lnTo>
                  <a:lnTo>
                    <a:pt x="1817992" y="959535"/>
                  </a:lnTo>
                  <a:lnTo>
                    <a:pt x="1817992" y="101993"/>
                  </a:lnTo>
                  <a:lnTo>
                    <a:pt x="1809976" y="62295"/>
                  </a:lnTo>
                  <a:lnTo>
                    <a:pt x="1788117" y="29875"/>
                  </a:lnTo>
                  <a:lnTo>
                    <a:pt x="1755697" y="8015"/>
                  </a:lnTo>
                  <a:lnTo>
                    <a:pt x="1715998" y="0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65">
            <a:extLst>
              <a:ext uri="{FF2B5EF4-FFF2-40B4-BE49-F238E27FC236}">
                <a16:creationId xmlns:a16="http://schemas.microsoft.com/office/drawing/2014/main" id="{76CEDD18-FA08-BF53-6265-11A43C929C62}"/>
              </a:ext>
            </a:extLst>
          </p:cNvPr>
          <p:cNvSpPr txBox="1"/>
          <p:nvPr/>
        </p:nvSpPr>
        <p:spPr>
          <a:xfrm>
            <a:off x="8671009" y="3187907"/>
            <a:ext cx="1522730" cy="91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900" b="1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sz="9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900" spc="-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reflection?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sz="9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</a:t>
            </a:r>
            <a:r>
              <a:rPr sz="9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9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celebrated?</a:t>
            </a: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object 66">
            <a:extLst>
              <a:ext uri="{FF2B5EF4-FFF2-40B4-BE49-F238E27FC236}">
                <a16:creationId xmlns:a16="http://schemas.microsoft.com/office/drawing/2014/main" id="{2AD91F52-70C8-2EC8-6646-7771976D7423}"/>
              </a:ext>
            </a:extLst>
          </p:cNvPr>
          <p:cNvGrpSpPr/>
          <p:nvPr/>
        </p:nvGrpSpPr>
        <p:grpSpPr>
          <a:xfrm>
            <a:off x="10195703" y="2996114"/>
            <a:ext cx="328930" cy="328930"/>
            <a:chOff x="8978394" y="3467575"/>
            <a:chExt cx="328930" cy="328930"/>
          </a:xfrm>
        </p:grpSpPr>
        <p:sp>
          <p:nvSpPr>
            <p:cNvPr id="37" name="object 67">
              <a:extLst>
                <a:ext uri="{FF2B5EF4-FFF2-40B4-BE49-F238E27FC236}">
                  <a16:creationId xmlns:a16="http://schemas.microsoft.com/office/drawing/2014/main" id="{2D52C6C5-260B-3FBC-871B-635453068D6C}"/>
                </a:ext>
              </a:extLst>
            </p:cNvPr>
            <p:cNvSpPr/>
            <p:nvPr/>
          </p:nvSpPr>
          <p:spPr>
            <a:xfrm>
              <a:off x="8987919" y="3477100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68">
              <a:extLst>
                <a:ext uri="{FF2B5EF4-FFF2-40B4-BE49-F238E27FC236}">
                  <a16:creationId xmlns:a16="http://schemas.microsoft.com/office/drawing/2014/main" id="{DD39F7D0-D819-8955-88DC-56CC9BC9347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36710" y="3516532"/>
              <a:ext cx="211810" cy="230513"/>
            </a:xfrm>
            <a:prstGeom prst="rect">
              <a:avLst/>
            </a:prstGeom>
          </p:spPr>
        </p:pic>
        <p:sp>
          <p:nvSpPr>
            <p:cNvPr id="39" name="object 69">
              <a:extLst>
                <a:ext uri="{FF2B5EF4-FFF2-40B4-BE49-F238E27FC236}">
                  <a16:creationId xmlns:a16="http://schemas.microsoft.com/office/drawing/2014/main" id="{B72DFB12-5B92-D443-76FE-493466445F12}"/>
                </a:ext>
              </a:extLst>
            </p:cNvPr>
            <p:cNvSpPr/>
            <p:nvPr/>
          </p:nvSpPr>
          <p:spPr>
            <a:xfrm>
              <a:off x="8987919" y="3477100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5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5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8CEC54-D698-92B2-FD6A-D0A4F0BC6C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43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object 5">
            <a:extLst>
              <a:ext uri="{FF2B5EF4-FFF2-40B4-BE49-F238E27FC236}">
                <a16:creationId xmlns:a16="http://schemas.microsoft.com/office/drawing/2014/main" id="{739E707B-15CA-DFFC-043D-9C15614F82D2}"/>
              </a:ext>
            </a:extLst>
          </p:cNvPr>
          <p:cNvGrpSpPr/>
          <p:nvPr/>
        </p:nvGrpSpPr>
        <p:grpSpPr>
          <a:xfrm>
            <a:off x="0" y="-1"/>
            <a:ext cx="12191999" cy="6858270"/>
            <a:chOff x="-1172517" y="702320"/>
            <a:chExt cx="12191999" cy="6858270"/>
          </a:xfrm>
        </p:grpSpPr>
        <p:pic>
          <p:nvPicPr>
            <p:cNvPr id="42" name="object 6">
              <a:extLst>
                <a:ext uri="{FF2B5EF4-FFF2-40B4-BE49-F238E27FC236}">
                  <a16:creationId xmlns:a16="http://schemas.microsoft.com/office/drawing/2014/main" id="{F13AA52C-32AC-A520-66F6-337E4F7665C8}"/>
                </a:ext>
              </a:extLst>
            </p:cNvPr>
            <p:cNvPicPr/>
            <p:nvPr/>
          </p:nvPicPr>
          <p:blipFill rotWithShape="1">
            <a:blip r:embed="rId2" cstate="print"/>
            <a:srcRect t="10217"/>
            <a:stretch/>
          </p:blipFill>
          <p:spPr>
            <a:xfrm>
              <a:off x="4608107" y="702320"/>
              <a:ext cx="3085475" cy="6171667"/>
            </a:xfrm>
            <a:prstGeom prst="rect">
              <a:avLst/>
            </a:prstGeom>
          </p:spPr>
        </p:pic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91CA6D6C-D26C-0010-6935-18914669904B}"/>
                </a:ext>
              </a:extLst>
            </p:cNvPr>
            <p:cNvSpPr/>
            <p:nvPr/>
          </p:nvSpPr>
          <p:spPr>
            <a:xfrm>
              <a:off x="-1172517" y="2880005"/>
              <a:ext cx="12191999" cy="4680585"/>
            </a:xfrm>
            <a:custGeom>
              <a:avLst/>
              <a:gdLst/>
              <a:ahLst/>
              <a:cxnLst/>
              <a:rect l="l" t="t" r="r" b="b"/>
              <a:pathLst>
                <a:path w="9720580" h="4680584">
                  <a:moveTo>
                    <a:pt x="0" y="4679999"/>
                  </a:moveTo>
                  <a:lnTo>
                    <a:pt x="9719995" y="4679999"/>
                  </a:lnTo>
                  <a:lnTo>
                    <a:pt x="9719995" y="0"/>
                  </a:lnTo>
                  <a:lnTo>
                    <a:pt x="0" y="0"/>
                  </a:lnTo>
                  <a:lnTo>
                    <a:pt x="0" y="4679999"/>
                  </a:lnTo>
                  <a:close/>
                </a:path>
              </a:pathLst>
            </a:custGeom>
            <a:solidFill>
              <a:srgbClr val="EF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083977D1-2D18-6830-B823-4D1D48E594B2}"/>
                </a:ext>
              </a:extLst>
            </p:cNvPr>
            <p:cNvSpPr/>
            <p:nvPr/>
          </p:nvSpPr>
          <p:spPr>
            <a:xfrm>
              <a:off x="1628152" y="2493949"/>
              <a:ext cx="6602730" cy="377190"/>
            </a:xfrm>
            <a:custGeom>
              <a:avLst/>
              <a:gdLst/>
              <a:ahLst/>
              <a:cxnLst/>
              <a:rect l="l" t="t" r="r" b="b"/>
              <a:pathLst>
                <a:path w="6602730" h="377189">
                  <a:moveTo>
                    <a:pt x="6602425" y="0"/>
                  </a:moveTo>
                  <a:lnTo>
                    <a:pt x="0" y="0"/>
                  </a:lnTo>
                  <a:lnTo>
                    <a:pt x="0" y="376745"/>
                  </a:lnTo>
                  <a:lnTo>
                    <a:pt x="6602425" y="376745"/>
                  </a:lnTo>
                  <a:lnTo>
                    <a:pt x="6602425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>
              <a:extLst>
                <a:ext uri="{FF2B5EF4-FFF2-40B4-BE49-F238E27FC236}">
                  <a16:creationId xmlns:a16="http://schemas.microsoft.com/office/drawing/2014/main" id="{25352717-7BE7-E121-3ECB-582E59632117}"/>
                </a:ext>
              </a:extLst>
            </p:cNvPr>
            <p:cNvSpPr/>
            <p:nvPr/>
          </p:nvSpPr>
          <p:spPr>
            <a:xfrm>
              <a:off x="1621800" y="2493954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41586CF7-D891-D3F8-C18A-639077665492}"/>
                </a:ext>
              </a:extLst>
            </p:cNvPr>
            <p:cNvSpPr/>
            <p:nvPr/>
          </p:nvSpPr>
          <p:spPr>
            <a:xfrm>
              <a:off x="1628150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30234E48-B7F9-2106-88F1-BFA5F07A7DE5}"/>
                </a:ext>
              </a:extLst>
            </p:cNvPr>
            <p:cNvSpPr/>
            <p:nvPr/>
          </p:nvSpPr>
          <p:spPr>
            <a:xfrm>
              <a:off x="3781799" y="2493954"/>
              <a:ext cx="2268220" cy="0"/>
            </a:xfrm>
            <a:custGeom>
              <a:avLst/>
              <a:gdLst/>
              <a:ahLst/>
              <a:cxnLst/>
              <a:rect l="l" t="t" r="r" b="b"/>
              <a:pathLst>
                <a:path w="2268220">
                  <a:moveTo>
                    <a:pt x="0" y="0"/>
                  </a:moveTo>
                  <a:lnTo>
                    <a:pt x="2268004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9FFC256C-4114-9A27-27D6-2B5E493DF411}"/>
                </a:ext>
              </a:extLst>
            </p:cNvPr>
            <p:cNvSpPr/>
            <p:nvPr/>
          </p:nvSpPr>
          <p:spPr>
            <a:xfrm>
              <a:off x="6049800" y="2493954"/>
              <a:ext cx="2187575" cy="0"/>
            </a:xfrm>
            <a:custGeom>
              <a:avLst/>
              <a:gdLst/>
              <a:ahLst/>
              <a:cxnLst/>
              <a:rect l="l" t="t" r="r" b="b"/>
              <a:pathLst>
                <a:path w="2187575">
                  <a:moveTo>
                    <a:pt x="0" y="0"/>
                  </a:moveTo>
                  <a:lnTo>
                    <a:pt x="2187130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D7D735C3-3B69-CA31-BF84-9FACE4ADA702}"/>
                </a:ext>
              </a:extLst>
            </p:cNvPr>
            <p:cNvSpPr/>
            <p:nvPr/>
          </p:nvSpPr>
          <p:spPr>
            <a:xfrm>
              <a:off x="8230578" y="2500309"/>
              <a:ext cx="0" cy="364490"/>
            </a:xfrm>
            <a:custGeom>
              <a:avLst/>
              <a:gdLst/>
              <a:ahLst/>
              <a:cxnLst/>
              <a:rect l="l" t="t" r="r" b="b"/>
              <a:pathLst>
                <a:path h="364489">
                  <a:moveTo>
                    <a:pt x="0" y="36404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F6D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0" name="object 20">
            <a:extLst>
              <a:ext uri="{FF2B5EF4-FFF2-40B4-BE49-F238E27FC236}">
                <a16:creationId xmlns:a16="http://schemas.microsoft.com/office/drawing/2014/main" id="{50A244D3-8DDB-207B-AB9C-EA2C7F1D4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99105"/>
              </p:ext>
            </p:extLst>
          </p:nvPr>
        </p:nvGraphicFramePr>
        <p:xfrm>
          <a:off x="2794317" y="2162037"/>
          <a:ext cx="6603365" cy="2882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9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whom?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sz="1000" spc="-1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when?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T w="12700">
                      <a:solidFill>
                        <a:srgbClr val="3F6D77"/>
                      </a:solidFill>
                      <a:prstDash val="solid"/>
                    </a:lnT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T w="12700">
                      <a:solidFill>
                        <a:srgbClr val="3F6D77"/>
                      </a:solidFill>
                      <a:prstDash val="solid"/>
                    </a:lnT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6D77"/>
                      </a:solidFill>
                      <a:prstDash val="solid"/>
                    </a:lnL>
                    <a:lnR w="12700">
                      <a:solidFill>
                        <a:srgbClr val="3F6D77"/>
                      </a:solidFill>
                      <a:prstDash val="solid"/>
                    </a:lnR>
                    <a:lnT w="12700">
                      <a:solidFill>
                        <a:srgbClr val="3F6D77"/>
                      </a:solidFill>
                      <a:prstDash val="solid"/>
                    </a:lnT>
                    <a:lnB w="12700">
                      <a:solidFill>
                        <a:srgbClr val="3F6D77"/>
                      </a:solidFill>
                      <a:prstDash val="solid"/>
                    </a:lnB>
                    <a:solidFill>
                      <a:srgbClr val="EF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object 29">
            <a:extLst>
              <a:ext uri="{FF2B5EF4-FFF2-40B4-BE49-F238E27FC236}">
                <a16:creationId xmlns:a16="http://schemas.microsoft.com/office/drawing/2014/main" id="{DEF915EF-66E9-C4CB-436B-136C1829247C}"/>
              </a:ext>
            </a:extLst>
          </p:cNvPr>
          <p:cNvSpPr txBox="1">
            <a:spLocks/>
          </p:cNvSpPr>
          <p:nvPr/>
        </p:nvSpPr>
        <p:spPr>
          <a:xfrm>
            <a:off x="500403" y="999477"/>
            <a:ext cx="26429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114954"/>
                </a:solidFill>
                <a:latin typeface="Victor Serif"/>
                <a:ea typeface="+mj-ea"/>
                <a:cs typeface="Victor Serif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Now</a:t>
            </a:r>
            <a:r>
              <a:rPr kumimoji="0" lang="en-AU" sz="3200" b="0" i="0" u="none" strike="noStrike" kern="0" cap="none" spc="-145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  <a:r>
              <a:rPr kumimoji="0" lang="en-AU" sz="3200" b="0" i="0" u="none" strike="noStrike" kern="0" cap="none" spc="-30" normalizeH="0" baseline="0" noProof="0" dirty="0">
                <a:ln>
                  <a:noFill/>
                </a:ln>
                <a:solidFill>
                  <a:srgbClr val="104954"/>
                </a:solidFill>
                <a:effectLst/>
                <a:uLnTx/>
                <a:uFillTx/>
                <a:latin typeface="Georgia" panose="02040502050405020303" pitchFamily="18" charset="0"/>
              </a:rPr>
              <a:t>what?</a:t>
            </a: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C69697D8-4719-AD55-B8BC-3E14E51F9999}"/>
              </a:ext>
            </a:extLst>
          </p:cNvPr>
          <p:cNvSpPr txBox="1"/>
          <p:nvPr/>
        </p:nvSpPr>
        <p:spPr>
          <a:xfrm>
            <a:off x="2807018" y="1850250"/>
            <a:ext cx="6615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1400" b="1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21">
            <a:extLst>
              <a:ext uri="{FF2B5EF4-FFF2-40B4-BE49-F238E27FC236}">
                <a16:creationId xmlns:a16="http://schemas.microsoft.com/office/drawing/2014/main" id="{A6673E94-ACD6-FC23-4F51-BC4C500CC38D}"/>
              </a:ext>
            </a:extLst>
          </p:cNvPr>
          <p:cNvSpPr/>
          <p:nvPr/>
        </p:nvSpPr>
        <p:spPr>
          <a:xfrm>
            <a:off x="4902027" y="5795803"/>
            <a:ext cx="2320290" cy="591820"/>
          </a:xfrm>
          <a:custGeom>
            <a:avLst/>
            <a:gdLst/>
            <a:ahLst/>
            <a:cxnLst/>
            <a:rect l="l" t="t" r="r" b="b"/>
            <a:pathLst>
              <a:path w="2320290" h="591820">
                <a:moveTo>
                  <a:pt x="2217775" y="0"/>
                </a:moveTo>
                <a:lnTo>
                  <a:pt x="101993" y="0"/>
                </a:lnTo>
                <a:lnTo>
                  <a:pt x="62289" y="8015"/>
                </a:lnTo>
                <a:lnTo>
                  <a:pt x="29870" y="29875"/>
                </a:lnTo>
                <a:lnTo>
                  <a:pt x="8014" y="62295"/>
                </a:lnTo>
                <a:lnTo>
                  <a:pt x="0" y="101993"/>
                </a:lnTo>
                <a:lnTo>
                  <a:pt x="0" y="489775"/>
                </a:lnTo>
                <a:lnTo>
                  <a:pt x="8014" y="529481"/>
                </a:lnTo>
                <a:lnTo>
                  <a:pt x="29870" y="561905"/>
                </a:lnTo>
                <a:lnTo>
                  <a:pt x="62289" y="583765"/>
                </a:lnTo>
                <a:lnTo>
                  <a:pt x="101993" y="591781"/>
                </a:lnTo>
                <a:lnTo>
                  <a:pt x="2217775" y="591781"/>
                </a:lnTo>
                <a:lnTo>
                  <a:pt x="2257479" y="583765"/>
                </a:lnTo>
                <a:lnTo>
                  <a:pt x="2289898" y="561905"/>
                </a:lnTo>
                <a:lnTo>
                  <a:pt x="2311755" y="529481"/>
                </a:lnTo>
                <a:lnTo>
                  <a:pt x="2319769" y="489775"/>
                </a:lnTo>
                <a:lnTo>
                  <a:pt x="2319769" y="101993"/>
                </a:lnTo>
                <a:lnTo>
                  <a:pt x="2311755" y="62295"/>
                </a:lnTo>
                <a:lnTo>
                  <a:pt x="2289898" y="29875"/>
                </a:lnTo>
                <a:lnTo>
                  <a:pt x="2257479" y="8015"/>
                </a:lnTo>
                <a:lnTo>
                  <a:pt x="22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67F5FBB5-4173-C599-017F-0265BEF4695C}"/>
              </a:ext>
            </a:extLst>
          </p:cNvPr>
          <p:cNvSpPr txBox="1"/>
          <p:nvPr/>
        </p:nvSpPr>
        <p:spPr>
          <a:xfrm>
            <a:off x="4997322" y="5889832"/>
            <a:ext cx="2092325" cy="365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</a:t>
            </a:r>
            <a:r>
              <a:rPr sz="1000" b="1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sz="1000" spc="-1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000" spc="-1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sz="1000" spc="-3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000" spc="-2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object 23">
            <a:extLst>
              <a:ext uri="{FF2B5EF4-FFF2-40B4-BE49-F238E27FC236}">
                <a16:creationId xmlns:a16="http://schemas.microsoft.com/office/drawing/2014/main" id="{AE2877EB-0650-9344-373A-BEEEB31D3597}"/>
              </a:ext>
            </a:extLst>
          </p:cNvPr>
          <p:cNvGrpSpPr/>
          <p:nvPr/>
        </p:nvGrpSpPr>
        <p:grpSpPr>
          <a:xfrm>
            <a:off x="4737798" y="5631588"/>
            <a:ext cx="328930" cy="328930"/>
            <a:chOff x="3617995" y="6084459"/>
            <a:chExt cx="328930" cy="328930"/>
          </a:xfrm>
        </p:grpSpPr>
        <p:sp>
          <p:nvSpPr>
            <p:cNvPr id="57" name="object 24">
              <a:extLst>
                <a:ext uri="{FF2B5EF4-FFF2-40B4-BE49-F238E27FC236}">
                  <a16:creationId xmlns:a16="http://schemas.microsoft.com/office/drawing/2014/main" id="{467B1A6F-A492-DB2C-6E30-9D56F59A2D20}"/>
                </a:ext>
              </a:extLst>
            </p:cNvPr>
            <p:cNvSpPr/>
            <p:nvPr/>
          </p:nvSpPr>
          <p:spPr>
            <a:xfrm>
              <a:off x="3627520" y="609398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0"/>
                  </a:move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3F6D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25">
              <a:extLst>
                <a:ext uri="{FF2B5EF4-FFF2-40B4-BE49-F238E27FC236}">
                  <a16:creationId xmlns:a16="http://schemas.microsoft.com/office/drawing/2014/main" id="{8D495C0E-1415-BB23-5193-2A674B9958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6305" y="6133416"/>
              <a:ext cx="211825" cy="230515"/>
            </a:xfrm>
            <a:prstGeom prst="rect">
              <a:avLst/>
            </a:prstGeom>
          </p:spPr>
        </p:pic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FAA29E27-943B-725D-4A2D-DF69759E5C0A}"/>
                </a:ext>
              </a:extLst>
            </p:cNvPr>
            <p:cNvSpPr/>
            <p:nvPr/>
          </p:nvSpPr>
          <p:spPr>
            <a:xfrm>
              <a:off x="3627520" y="6093984"/>
              <a:ext cx="309880" cy="309880"/>
            </a:xfrm>
            <a:custGeom>
              <a:avLst/>
              <a:gdLst/>
              <a:ahLst/>
              <a:cxnLst/>
              <a:rect l="l" t="t" r="r" b="b"/>
              <a:pathLst>
                <a:path w="309879" h="309879">
                  <a:moveTo>
                    <a:pt x="154698" y="309384"/>
                  </a:moveTo>
                  <a:lnTo>
                    <a:pt x="203593" y="301498"/>
                  </a:lnTo>
                  <a:lnTo>
                    <a:pt x="246059" y="279539"/>
                  </a:lnTo>
                  <a:lnTo>
                    <a:pt x="279548" y="246052"/>
                  </a:lnTo>
                  <a:lnTo>
                    <a:pt x="301510" y="203585"/>
                  </a:lnTo>
                  <a:lnTo>
                    <a:pt x="309397" y="154686"/>
                  </a:lnTo>
                  <a:lnTo>
                    <a:pt x="301510" y="105792"/>
                  </a:lnTo>
                  <a:lnTo>
                    <a:pt x="279548" y="63329"/>
                  </a:lnTo>
                  <a:lnTo>
                    <a:pt x="246059" y="29844"/>
                  </a:lnTo>
                  <a:lnTo>
                    <a:pt x="203593" y="7885"/>
                  </a:lnTo>
                  <a:lnTo>
                    <a:pt x="154698" y="0"/>
                  </a:lnTo>
                  <a:lnTo>
                    <a:pt x="105803" y="7885"/>
                  </a:lnTo>
                  <a:lnTo>
                    <a:pt x="63337" y="29844"/>
                  </a:lnTo>
                  <a:lnTo>
                    <a:pt x="29849" y="63329"/>
                  </a:lnTo>
                  <a:lnTo>
                    <a:pt x="7887" y="105792"/>
                  </a:lnTo>
                  <a:lnTo>
                    <a:pt x="0" y="154686"/>
                  </a:lnTo>
                  <a:lnTo>
                    <a:pt x="7887" y="203585"/>
                  </a:lnTo>
                  <a:lnTo>
                    <a:pt x="29849" y="246052"/>
                  </a:lnTo>
                  <a:lnTo>
                    <a:pt x="63337" y="279539"/>
                  </a:lnTo>
                  <a:lnTo>
                    <a:pt x="105803" y="301498"/>
                  </a:lnTo>
                  <a:lnTo>
                    <a:pt x="154698" y="309384"/>
                  </a:lnTo>
                  <a:close/>
                </a:path>
              </a:pathLst>
            </a:custGeom>
            <a:ln w="19050">
              <a:solidFill>
                <a:srgbClr val="FAF2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D3F82C1-7CC1-FDB0-38A7-41A2C7156755}"/>
              </a:ext>
            </a:extLst>
          </p:cNvPr>
          <p:cNvSpPr txBox="1"/>
          <p:nvPr/>
        </p:nvSpPr>
        <p:spPr>
          <a:xfrm>
            <a:off x="2950165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26A1BBC-F6D2-531E-4610-FAE23575786C}"/>
              </a:ext>
            </a:extLst>
          </p:cNvPr>
          <p:cNvSpPr txBox="1"/>
          <p:nvPr/>
        </p:nvSpPr>
        <p:spPr>
          <a:xfrm>
            <a:off x="506184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1E09BF-86E2-6C5E-00DA-7BEE6BFC3FCC}"/>
              </a:ext>
            </a:extLst>
          </p:cNvPr>
          <p:cNvSpPr txBox="1"/>
          <p:nvPr/>
        </p:nvSpPr>
        <p:spPr>
          <a:xfrm>
            <a:off x="7369398" y="2608538"/>
            <a:ext cx="1984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&lt;text&gt;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5E937-28F8-2FB5-99A1-7CC8D1D4E4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198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AC4DEE57CB9448DACEC08BB0FA076" ma:contentTypeVersion="25" ma:contentTypeDescription="Create a new document." ma:contentTypeScope="" ma:versionID="75ef1a45a94f2788fe11b1b5f3d01969">
  <xsd:schema xmlns:xsd="http://www.w3.org/2001/XMLSchema" xmlns:xs="http://www.w3.org/2001/XMLSchema" xmlns:p="http://schemas.microsoft.com/office/2006/metadata/properties" xmlns:ns1="http://schemas.microsoft.com/sharepoint/v3" xmlns:ns2="8dd04453-5d86-49ae-a1fb-6a969702f4b8" xmlns:ns3="5a2caa2f-2a29-4f16-9f14-08171f49be17" targetNamespace="http://schemas.microsoft.com/office/2006/metadata/properties" ma:root="true" ma:fieldsID="ca680d9ee1bbf55a977c8e8cb0931d1e" ns1:_="" ns2:_="" ns3:_="">
    <xsd:import namespace="http://schemas.microsoft.com/sharepoint/v3"/>
    <xsd:import namespace="8dd04453-5d86-49ae-a1fb-6a969702f4b8"/>
    <xsd:import namespace="5a2caa2f-2a29-4f16-9f14-08171f49b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InternalClient" minOccurs="0"/>
                <xsd:element ref="ns2:Notes" minOccurs="0"/>
                <xsd:element ref="ns2:Date" minOccurs="0"/>
                <xsd:element ref="ns2:MediaLengthInSeconds" minOccurs="0"/>
                <xsd:element ref="ns2:date0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Conte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04453-5d86-49ae-a1fb-6a969702f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InternalClient" ma:index="19" nillable="true" ma:displayName="Internal Client" ma:default="Global" ma:format="Dropdown" ma:internalName="InternalCli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Global"/>
                        <xsd:enumeration value="APAC"/>
                        <xsd:enumeration value="EMEA"/>
                        <xsd:enumeration value="Americas"/>
                        <xsd:enumeration value="Hays"/>
                        <xsd:enumeration value="APAC-Gov"/>
                        <xsd:enumeration value="APAC-Edu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otes" ma:index="20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e0" ma:index="23" nillable="true" ma:displayName="date" ma:format="DateOnly" ma:internalName="date0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f0024c-0945-4f39-bb7a-6faf965f29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ents" ma:index="28" nillable="true" ma:displayName="Contents" ma:description="Summary of doc" ma:format="Dropdown" ma:internalName="Cont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caa2f-2a29-4f16-9f14-08171f49b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4ec5ccb9-eb68-4ed1-a982-ef13267632b8}" ma:internalName="TaxCatchAll" ma:showField="CatchAllData" ma:web="5a2caa2f-2a29-4f16-9f14-08171f49b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otes xmlns="8dd04453-5d86-49ae-a1fb-6a969702f4b8" xsi:nil="true"/>
    <Contents xmlns="8dd04453-5d86-49ae-a1fb-6a969702f4b8" xsi:nil="true"/>
    <lcf76f155ced4ddcb4097134ff3c332f xmlns="8dd04453-5d86-49ae-a1fb-6a969702f4b8">
      <Terms xmlns="http://schemas.microsoft.com/office/infopath/2007/PartnerControls"/>
    </lcf76f155ced4ddcb4097134ff3c332f>
    <_ip_UnifiedCompliancePolicyProperties xmlns="http://schemas.microsoft.com/sharepoint/v3" xsi:nil="true"/>
    <date0 xmlns="8dd04453-5d86-49ae-a1fb-6a969702f4b8" xsi:nil="true"/>
    <TaxCatchAll xmlns="5a2caa2f-2a29-4f16-9f14-08171f49be17" xsi:nil="true"/>
    <InternalClient xmlns="8dd04453-5d86-49ae-a1fb-6a969702f4b8">
      <Value>Global</Value>
    </InternalClient>
    <Date xmlns="8dd04453-5d86-49ae-a1fb-6a969702f4b8" xsi:nil="true"/>
  </documentManagement>
</p:properties>
</file>

<file path=customXml/itemProps1.xml><?xml version="1.0" encoding="utf-8"?>
<ds:datastoreItem xmlns:ds="http://schemas.openxmlformats.org/officeDocument/2006/customXml" ds:itemID="{B163B72A-2E0A-496D-ADCF-7FC7145D4949}"/>
</file>

<file path=customXml/itemProps2.xml><?xml version="1.0" encoding="utf-8"?>
<ds:datastoreItem xmlns:ds="http://schemas.openxmlformats.org/officeDocument/2006/customXml" ds:itemID="{E587CD93-E8AD-49AE-9363-979427BBAE6C}"/>
</file>

<file path=customXml/itemProps3.xml><?xml version="1.0" encoding="utf-8"?>
<ds:datastoreItem xmlns:ds="http://schemas.openxmlformats.org/officeDocument/2006/customXml" ds:itemID="{B610EC45-B9D1-4331-B3F9-A721B92ADA33}"/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2479</Words>
  <Application>Microsoft Macintosh PowerPoint</Application>
  <PresentationFormat>Widescreen</PresentationFormat>
  <Paragraphs>296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Obelisc</vt:lpstr>
      <vt:lpstr>Obelisc-Medium</vt:lpstr>
      <vt:lpstr>Times New Roman</vt:lpstr>
      <vt:lpstr>Victor Serif</vt:lpstr>
      <vt:lpstr>Office Theme</vt:lpstr>
      <vt:lpstr>Your Change Journey Planner</vt:lpstr>
      <vt:lpstr>My Change Journey: Get Ready</vt:lpstr>
      <vt:lpstr>PowerPoint Presentation</vt:lpstr>
      <vt:lpstr>My Change Journey: Start Strong</vt:lpstr>
      <vt:lpstr>PowerPoint Presentation</vt:lpstr>
      <vt:lpstr>My Change Journey: Progressing Well</vt:lpstr>
      <vt:lpstr>PowerPoint Presentation</vt:lpstr>
      <vt:lpstr>My Change Journey: Maintaining Momentum </vt:lpstr>
      <vt:lpstr>PowerPoint Presentation</vt:lpstr>
      <vt:lpstr>Your Change Journey Planner</vt:lpstr>
      <vt:lpstr>My Change Journey: Get Ready</vt:lpstr>
      <vt:lpstr>PowerPoint Presentation</vt:lpstr>
      <vt:lpstr>My Change Journey: Start Strong</vt:lpstr>
      <vt:lpstr>PowerPoint Presentation</vt:lpstr>
      <vt:lpstr>My Change Journey: Progressing Well</vt:lpstr>
      <vt:lpstr>PowerPoint Presentation</vt:lpstr>
      <vt:lpstr>My Change Journey: Maintaining Momentum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Change Journey Planner</dc:title>
  <dc:creator>Daly Cova</dc:creator>
  <cp:lastModifiedBy>Daly Cova</cp:lastModifiedBy>
  <cp:revision>51</cp:revision>
  <dcterms:created xsi:type="dcterms:W3CDTF">2023-03-28T04:01:59Z</dcterms:created>
  <dcterms:modified xsi:type="dcterms:W3CDTF">2023-03-29T00:46:17Z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0x0101002C4AC4DEE57CB9448DACEC08BB0FA076</vt:lpwstr>
  </property>
</Properties>
</file>