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28" r:id="rId5"/>
  </p:sldMasterIdLst>
  <p:notesMasterIdLst>
    <p:notesMasterId r:id="rId16"/>
  </p:notesMasterIdLst>
  <p:sldIdLst>
    <p:sldId id="287" r:id="rId6"/>
    <p:sldId id="308" r:id="rId7"/>
    <p:sldId id="302" r:id="rId8"/>
    <p:sldId id="288" r:id="rId9"/>
    <p:sldId id="301" r:id="rId10"/>
    <p:sldId id="259" r:id="rId11"/>
    <p:sldId id="256" r:id="rId12"/>
    <p:sldId id="307" r:id="rId13"/>
    <p:sldId id="267" r:id="rId14"/>
    <p:sldId id="309" r:id="rId15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DE2"/>
    <a:srgbClr val="114954"/>
    <a:srgbClr val="FCF2ED"/>
    <a:srgbClr val="D4FF26"/>
    <a:srgbClr val="22636E"/>
    <a:srgbClr val="4599AB"/>
    <a:srgbClr val="FBF6F4"/>
    <a:srgbClr val="FFFFFF"/>
    <a:srgbClr val="65CADF"/>
    <a:srgbClr val="F5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6B162-A3BD-55E6-A324-7EACC6B871D0}" v="249" dt="2021-10-26T23:37:05.720"/>
    <p1510:client id="{348FFE37-9AF7-D146-9CBC-24D8BF2C8F58}" v="1" dt="2021-10-26T23:56:39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 Willson" userId="S::elise.willson@go1.com::ec37715b-d6b8-4955-a14f-e21d896646d0" providerId="AD" clId="Web-{EFC2867B-782E-7F61-586C-CDFAB5ADA318}"/>
    <pc:docChg chg="addSld delSld modSld sldOrd addMainMaster">
      <pc:chgData name="Elise Willson" userId="S::elise.willson@go1.com::ec37715b-d6b8-4955-a14f-e21d896646d0" providerId="AD" clId="Web-{EFC2867B-782E-7F61-586C-CDFAB5ADA318}" dt="2021-10-15T04:50:52.880" v="1177"/>
      <pc:docMkLst>
        <pc:docMk/>
      </pc:docMkLst>
      <pc:sldChg chg="addSp modSp">
        <pc:chgData name="Elise Willson" userId="S::elise.willson@go1.com::ec37715b-d6b8-4955-a14f-e21d896646d0" providerId="AD" clId="Web-{EFC2867B-782E-7F61-586C-CDFAB5ADA318}" dt="2021-10-11T04:32:25.218" v="789" actId="1076"/>
        <pc:sldMkLst>
          <pc:docMk/>
          <pc:sldMk cId="0" sldId="267"/>
        </pc:sldMkLst>
        <pc:spChg chg="add mod">
          <ac:chgData name="Elise Willson" userId="S::elise.willson@go1.com::ec37715b-d6b8-4955-a14f-e21d896646d0" providerId="AD" clId="Web-{EFC2867B-782E-7F61-586C-CDFAB5ADA318}" dt="2021-10-11T04:32:17.623" v="787" actId="1076"/>
          <ac:spMkLst>
            <pc:docMk/>
            <pc:sldMk cId="0" sldId="267"/>
            <ac:spMk id="2" creationId="{F6CCAE96-09ED-42A7-83CB-48683FE1A360}"/>
          </ac:spMkLst>
        </pc:spChg>
        <pc:spChg chg="mod">
          <ac:chgData name="Elise Willson" userId="S::elise.willson@go1.com::ec37715b-d6b8-4955-a14f-e21d896646d0" providerId="AD" clId="Web-{EFC2867B-782E-7F61-586C-CDFAB5ADA318}" dt="2021-10-11T04:32:25.218" v="789" actId="1076"/>
          <ac:spMkLst>
            <pc:docMk/>
            <pc:sldMk cId="0" sldId="267"/>
            <ac:spMk id="4" creationId="{00000000-0000-0000-0000-000000000000}"/>
          </ac:spMkLst>
        </pc:spChg>
        <pc:picChg chg="mod">
          <ac:chgData name="Elise Willson" userId="S::elise.willson@go1.com::ec37715b-d6b8-4955-a14f-e21d896646d0" providerId="AD" clId="Web-{EFC2867B-782E-7F61-586C-CDFAB5ADA318}" dt="2021-10-11T04:32:20.796" v="788" actId="1076"/>
          <ac:picMkLst>
            <pc:docMk/>
            <pc:sldMk cId="0" sldId="267"/>
            <ac:picMk id="3" creationId="{00000000-0000-0000-0000-000000000000}"/>
          </ac:picMkLst>
        </pc:picChg>
      </pc:sldChg>
      <pc:sldChg chg="modSp">
        <pc:chgData name="Elise Willson" userId="S::elise.willson@go1.com::ec37715b-d6b8-4955-a14f-e21d896646d0" providerId="AD" clId="Web-{EFC2867B-782E-7F61-586C-CDFAB5ADA318}" dt="2021-10-11T04:09:00.438" v="478" actId="20577"/>
        <pc:sldMkLst>
          <pc:docMk/>
          <pc:sldMk cId="4218630321" sldId="287"/>
        </pc:sldMkLst>
        <pc:spChg chg="mod">
          <ac:chgData name="Elise Willson" userId="S::elise.willson@go1.com::ec37715b-d6b8-4955-a14f-e21d896646d0" providerId="AD" clId="Web-{EFC2867B-782E-7F61-586C-CDFAB5ADA318}" dt="2021-10-07T01:51:08.512" v="14" actId="1076"/>
          <ac:spMkLst>
            <pc:docMk/>
            <pc:sldMk cId="4218630321" sldId="287"/>
            <ac:spMk id="3" creationId="{00000000-0000-0000-0000-000000000000}"/>
          </ac:spMkLst>
        </pc:spChg>
        <pc:spChg chg="mod">
          <ac:chgData name="Elise Willson" userId="S::elise.willson@go1.com::ec37715b-d6b8-4955-a14f-e21d896646d0" providerId="AD" clId="Web-{EFC2867B-782E-7F61-586C-CDFAB5ADA318}" dt="2021-10-11T04:09:00.438" v="478" actId="20577"/>
          <ac:spMkLst>
            <pc:docMk/>
            <pc:sldMk cId="4218630321" sldId="287"/>
            <ac:spMk id="4" creationId="{00000000-0000-0000-0000-000000000000}"/>
          </ac:spMkLst>
        </pc:spChg>
      </pc:sldChg>
      <pc:sldChg chg="modSp">
        <pc:chgData name="Elise Willson" userId="S::elise.willson@go1.com::ec37715b-d6b8-4955-a14f-e21d896646d0" providerId="AD" clId="Web-{EFC2867B-782E-7F61-586C-CDFAB5ADA318}" dt="2021-10-14T01:49:46.381" v="827" actId="1076"/>
        <pc:sldMkLst>
          <pc:docMk/>
          <pc:sldMk cId="0" sldId="288"/>
        </pc:sldMkLst>
        <pc:spChg chg="mod">
          <ac:chgData name="Elise Willson" userId="S::elise.willson@go1.com::ec37715b-d6b8-4955-a14f-e21d896646d0" providerId="AD" clId="Web-{EFC2867B-782E-7F61-586C-CDFAB5ADA318}" dt="2021-10-11T03:57:47.982" v="348" actId="20577"/>
          <ac:spMkLst>
            <pc:docMk/>
            <pc:sldMk cId="0" sldId="288"/>
            <ac:spMk id="25" creationId="{00000000-0000-0000-0000-000000000000}"/>
          </ac:spMkLst>
        </pc:spChg>
        <pc:spChg chg="mod">
          <ac:chgData name="Elise Willson" userId="S::elise.willson@go1.com::ec37715b-d6b8-4955-a14f-e21d896646d0" providerId="AD" clId="Web-{EFC2867B-782E-7F61-586C-CDFAB5ADA318}" dt="2021-10-11T03:58:08.905" v="360" actId="20577"/>
          <ac:spMkLst>
            <pc:docMk/>
            <pc:sldMk cId="0" sldId="288"/>
            <ac:spMk id="44" creationId="{522EE1DE-C4BF-4D93-9F24-84897A846FC1}"/>
          </ac:spMkLst>
        </pc:spChg>
        <pc:spChg chg="mod">
          <ac:chgData name="Elise Willson" userId="S::elise.willson@go1.com::ec37715b-d6b8-4955-a14f-e21d896646d0" providerId="AD" clId="Web-{EFC2867B-782E-7F61-586C-CDFAB5ADA318}" dt="2021-10-07T02:15:05.279" v="259" actId="1076"/>
          <ac:spMkLst>
            <pc:docMk/>
            <pc:sldMk cId="0" sldId="288"/>
            <ac:spMk id="87" creationId="{362A5870-5B4C-4EAA-B685-03835D3AC626}"/>
          </ac:spMkLst>
        </pc:spChg>
        <pc:spChg chg="mod">
          <ac:chgData name="Elise Willson" userId="S::elise.willson@go1.com::ec37715b-d6b8-4955-a14f-e21d896646d0" providerId="AD" clId="Web-{EFC2867B-782E-7F61-586C-CDFAB5ADA318}" dt="2021-10-07T02:16:08.845" v="317" actId="20577"/>
          <ac:spMkLst>
            <pc:docMk/>
            <pc:sldMk cId="0" sldId="288"/>
            <ac:spMk id="88" creationId="{4A26DFFF-2971-4DBF-86C1-8C066CDABF85}"/>
          </ac:spMkLst>
        </pc:spChg>
        <pc:spChg chg="mod">
          <ac:chgData name="Elise Willson" userId="S::elise.willson@go1.com::ec37715b-d6b8-4955-a14f-e21d896646d0" providerId="AD" clId="Web-{EFC2867B-782E-7F61-586C-CDFAB5ADA318}" dt="2021-10-07T02:15:58.985" v="308" actId="20577"/>
          <ac:spMkLst>
            <pc:docMk/>
            <pc:sldMk cId="0" sldId="288"/>
            <ac:spMk id="89" creationId="{4683C273-BA53-4F92-A5A0-0343174A1FAC}"/>
          </ac:spMkLst>
        </pc:spChg>
        <pc:spChg chg="mod">
          <ac:chgData name="Elise Willson" userId="S::elise.willson@go1.com::ec37715b-d6b8-4955-a14f-e21d896646d0" providerId="AD" clId="Web-{EFC2867B-782E-7F61-586C-CDFAB5ADA318}" dt="2021-10-07T03:36:34.850" v="338" actId="20577"/>
          <ac:spMkLst>
            <pc:docMk/>
            <pc:sldMk cId="0" sldId="288"/>
            <ac:spMk id="93" creationId="{5BA9935A-8E6F-4F34-9C9E-B89756E4A6A2}"/>
          </ac:spMkLst>
        </pc:spChg>
        <pc:spChg chg="mod">
          <ac:chgData name="Elise Willson" userId="S::elise.willson@go1.com::ec37715b-d6b8-4955-a14f-e21d896646d0" providerId="AD" clId="Web-{EFC2867B-782E-7F61-586C-CDFAB5ADA318}" dt="2021-10-14T01:47:58.878" v="818" actId="14100"/>
          <ac:spMkLst>
            <pc:docMk/>
            <pc:sldMk cId="0" sldId="288"/>
            <ac:spMk id="94" creationId="{0C6C829B-07D4-480A-B7FF-8E3541C4FEA8}"/>
          </ac:spMkLst>
        </pc:spChg>
        <pc:spChg chg="mod">
          <ac:chgData name="Elise Willson" userId="S::elise.willson@go1.com::ec37715b-d6b8-4955-a14f-e21d896646d0" providerId="AD" clId="Web-{EFC2867B-782E-7F61-586C-CDFAB5ADA318}" dt="2021-10-14T01:49:46.381" v="827" actId="1076"/>
          <ac:spMkLst>
            <pc:docMk/>
            <pc:sldMk cId="0" sldId="288"/>
            <ac:spMk id="95" creationId="{50C9E566-90E9-43C3-ABED-CAED1EC93C24}"/>
          </ac:spMkLst>
        </pc:spChg>
        <pc:grpChg chg="mod">
          <ac:chgData name="Elise Willson" userId="S::elise.willson@go1.com::ec37715b-d6b8-4955-a14f-e21d896646d0" providerId="AD" clId="Web-{EFC2867B-782E-7F61-586C-CDFAB5ADA318}" dt="2021-10-07T02:15:33.890" v="286" actId="1076"/>
          <ac:grpSpMkLst>
            <pc:docMk/>
            <pc:sldMk cId="0" sldId="288"/>
            <ac:grpSpMk id="58" creationId="{66B9A770-AC57-4956-B5C4-FA3BF8958C9A}"/>
          </ac:grpSpMkLst>
        </pc:grpChg>
      </pc:sldChg>
      <pc:sldChg chg="modSp del">
        <pc:chgData name="Elise Willson" userId="S::elise.willson@go1.com::ec37715b-d6b8-4955-a14f-e21d896646d0" providerId="AD" clId="Web-{EFC2867B-782E-7F61-586C-CDFAB5ADA318}" dt="2021-10-14T01:50:19.772" v="832"/>
        <pc:sldMkLst>
          <pc:docMk/>
          <pc:sldMk cId="608972491" sldId="289"/>
        </pc:sldMkLst>
        <pc:spChg chg="mod">
          <ac:chgData name="Elise Willson" userId="S::elise.willson@go1.com::ec37715b-d6b8-4955-a14f-e21d896646d0" providerId="AD" clId="Web-{EFC2867B-782E-7F61-586C-CDFAB5ADA318}" dt="2021-10-11T04:00:17.958" v="374" actId="20577"/>
          <ac:spMkLst>
            <pc:docMk/>
            <pc:sldMk cId="608972491" sldId="289"/>
            <ac:spMk id="25" creationId="{00000000-0000-0000-0000-000000000000}"/>
          </ac:spMkLst>
        </pc:spChg>
        <pc:spChg chg="mod">
          <ac:chgData name="Elise Willson" userId="S::elise.willson@go1.com::ec37715b-d6b8-4955-a14f-e21d896646d0" providerId="AD" clId="Web-{EFC2867B-782E-7F61-586C-CDFAB5ADA318}" dt="2021-10-11T04:00:29.803" v="377" actId="14100"/>
          <ac:spMkLst>
            <pc:docMk/>
            <pc:sldMk cId="608972491" sldId="289"/>
            <ac:spMk id="48" creationId="{9FE2B046-2226-49B3-91F3-3DA7818905B6}"/>
          </ac:spMkLst>
        </pc:spChg>
        <pc:spChg chg="mod">
          <ac:chgData name="Elise Willson" userId="S::elise.willson@go1.com::ec37715b-d6b8-4955-a14f-e21d896646d0" providerId="AD" clId="Web-{EFC2867B-782E-7F61-586C-CDFAB5ADA318}" dt="2021-10-11T04:00:44.038" v="379" actId="20577"/>
          <ac:spMkLst>
            <pc:docMk/>
            <pc:sldMk cId="608972491" sldId="289"/>
            <ac:spMk id="49" creationId="{E2893951-35B8-4CC4-9067-7FA0A3FC3A7C}"/>
          </ac:spMkLst>
        </pc:spChg>
        <pc:spChg chg="mod">
          <ac:chgData name="Elise Willson" userId="S::elise.willson@go1.com::ec37715b-d6b8-4955-a14f-e21d896646d0" providerId="AD" clId="Web-{EFC2867B-782E-7F61-586C-CDFAB5ADA318}" dt="2021-10-11T04:00:53.351" v="381" actId="20577"/>
          <ac:spMkLst>
            <pc:docMk/>
            <pc:sldMk cId="608972491" sldId="289"/>
            <ac:spMk id="51" creationId="{D57B20EB-52DF-4B5C-9D82-9867346941AF}"/>
          </ac:spMkLst>
        </pc:spChg>
      </pc:sldChg>
      <pc:sldChg chg="modSp del">
        <pc:chgData name="Elise Willson" userId="S::elise.willson@go1.com::ec37715b-d6b8-4955-a14f-e21d896646d0" providerId="AD" clId="Web-{EFC2867B-782E-7F61-586C-CDFAB5ADA318}" dt="2021-10-14T01:50:20.850" v="833"/>
        <pc:sldMkLst>
          <pc:docMk/>
          <pc:sldMk cId="2085816403" sldId="290"/>
        </pc:sldMkLst>
        <pc:spChg chg="mod">
          <ac:chgData name="Elise Willson" userId="S::elise.willson@go1.com::ec37715b-d6b8-4955-a14f-e21d896646d0" providerId="AD" clId="Web-{EFC2867B-782E-7F61-586C-CDFAB5ADA318}" dt="2021-10-11T04:01:04.070" v="395" actId="20577"/>
          <ac:spMkLst>
            <pc:docMk/>
            <pc:sldMk cId="2085816403" sldId="290"/>
            <ac:spMk id="25" creationId="{00000000-0000-0000-0000-000000000000}"/>
          </ac:spMkLst>
        </pc:spChg>
        <pc:spChg chg="mod">
          <ac:chgData name="Elise Willson" userId="S::elise.willson@go1.com::ec37715b-d6b8-4955-a14f-e21d896646d0" providerId="AD" clId="Web-{EFC2867B-782E-7F61-586C-CDFAB5ADA318}" dt="2021-10-11T04:01:18.133" v="397" actId="20577"/>
          <ac:spMkLst>
            <pc:docMk/>
            <pc:sldMk cId="2085816403" sldId="290"/>
            <ac:spMk id="26" creationId="{BB83CE01-DF90-49E2-A7B0-45D715200DBB}"/>
          </ac:spMkLst>
        </pc:spChg>
        <pc:spChg chg="mod">
          <ac:chgData name="Elise Willson" userId="S::elise.willson@go1.com::ec37715b-d6b8-4955-a14f-e21d896646d0" providerId="AD" clId="Web-{EFC2867B-782E-7F61-586C-CDFAB5ADA318}" dt="2021-10-14T01:49:57.365" v="829" actId="20577"/>
          <ac:spMkLst>
            <pc:docMk/>
            <pc:sldMk cId="2085816403" sldId="290"/>
            <ac:spMk id="27" creationId="{A972BBCB-DA1E-4099-BDA6-85BAA89A5946}"/>
          </ac:spMkLst>
        </pc:spChg>
        <pc:spChg chg="mod">
          <ac:chgData name="Elise Willson" userId="S::elise.willson@go1.com::ec37715b-d6b8-4955-a14f-e21d896646d0" providerId="AD" clId="Web-{EFC2867B-782E-7F61-586C-CDFAB5ADA318}" dt="2021-10-14T01:50:06.616" v="831" actId="20577"/>
          <ac:spMkLst>
            <pc:docMk/>
            <pc:sldMk cId="2085816403" sldId="290"/>
            <ac:spMk id="28" creationId="{92BCAADE-F550-40FE-91BF-410617B56E1C}"/>
          </ac:spMkLst>
        </pc:spChg>
      </pc:sldChg>
      <pc:sldChg chg="del">
        <pc:chgData name="Elise Willson" userId="S::elise.willson@go1.com::ec37715b-d6b8-4955-a14f-e21d896646d0" providerId="AD" clId="Web-{EFC2867B-782E-7F61-586C-CDFAB5ADA318}" dt="2021-10-11T04:02:04.917" v="398"/>
        <pc:sldMkLst>
          <pc:docMk/>
          <pc:sldMk cId="3117470734" sldId="291"/>
        </pc:sldMkLst>
      </pc:sldChg>
      <pc:sldChg chg="del">
        <pc:chgData name="Elise Willson" userId="S::elise.willson@go1.com::ec37715b-d6b8-4955-a14f-e21d896646d0" providerId="AD" clId="Web-{EFC2867B-782E-7F61-586C-CDFAB5ADA318}" dt="2021-10-11T04:02:06.089" v="399"/>
        <pc:sldMkLst>
          <pc:docMk/>
          <pc:sldMk cId="1663264633" sldId="292"/>
        </pc:sldMkLst>
      </pc:sldChg>
      <pc:sldChg chg="modSp del">
        <pc:chgData name="Elise Willson" userId="S::elise.willson@go1.com::ec37715b-d6b8-4955-a14f-e21d896646d0" providerId="AD" clId="Web-{EFC2867B-782E-7F61-586C-CDFAB5ADA318}" dt="2021-10-14T01:54:07.653" v="835"/>
        <pc:sldMkLst>
          <pc:docMk/>
          <pc:sldMk cId="853754676" sldId="293"/>
        </pc:sldMkLst>
        <pc:spChg chg="mod">
          <ac:chgData name="Elise Willson" userId="S::elise.willson@go1.com::ec37715b-d6b8-4955-a14f-e21d896646d0" providerId="AD" clId="Web-{EFC2867B-782E-7F61-586C-CDFAB5ADA318}" dt="2021-10-11T04:32:52.969" v="797" actId="20577"/>
          <ac:spMkLst>
            <pc:docMk/>
            <pc:sldMk cId="853754676" sldId="293"/>
            <ac:spMk id="3" creationId="{00000000-0000-0000-0000-000000000000}"/>
          </ac:spMkLst>
        </pc:spChg>
      </pc:sldChg>
      <pc:sldChg chg="addSp delSp modSp ord">
        <pc:chgData name="Elise Willson" userId="S::elise.willson@go1.com::ec37715b-d6b8-4955-a14f-e21d896646d0" providerId="AD" clId="Web-{EFC2867B-782E-7F61-586C-CDFAB5ADA318}" dt="2021-10-15T04:34:47.667" v="1117" actId="1076"/>
        <pc:sldMkLst>
          <pc:docMk/>
          <pc:sldMk cId="2955428277" sldId="302"/>
        </pc:sldMkLst>
        <pc:spChg chg="add mod">
          <ac:chgData name="Elise Willson" userId="S::elise.willson@go1.com::ec37715b-d6b8-4955-a14f-e21d896646d0" providerId="AD" clId="Web-{EFC2867B-782E-7F61-586C-CDFAB5ADA318}" dt="2021-10-15T03:06:29.889" v="1107" actId="20577"/>
          <ac:spMkLst>
            <pc:docMk/>
            <pc:sldMk cId="2955428277" sldId="302"/>
            <ac:spMk id="4" creationId="{A2E59E75-0A39-401B-8B70-F8194356B1B7}"/>
          </ac:spMkLst>
        </pc:spChg>
        <pc:spChg chg="mod">
          <ac:chgData name="Elise Willson" userId="S::elise.willson@go1.com::ec37715b-d6b8-4955-a14f-e21d896646d0" providerId="AD" clId="Web-{EFC2867B-782E-7F61-586C-CDFAB5ADA318}" dt="2021-10-15T04:34:19.823" v="1116" actId="14100"/>
          <ac:spMkLst>
            <pc:docMk/>
            <pc:sldMk cId="2955428277" sldId="302"/>
            <ac:spMk id="15" creationId="{00000000-0000-0000-0000-000000000000}"/>
          </ac:spMkLst>
        </pc:spChg>
        <pc:spChg chg="add del mod">
          <ac:chgData name="Elise Willson" userId="S::elise.willson@go1.com::ec37715b-d6b8-4955-a14f-e21d896646d0" providerId="AD" clId="Web-{EFC2867B-782E-7F61-586C-CDFAB5ADA318}" dt="2021-10-14T01:56:30.656" v="904"/>
          <ac:spMkLst>
            <pc:docMk/>
            <pc:sldMk cId="2955428277" sldId="302"/>
            <ac:spMk id="17" creationId="{8A80F02F-9EFF-4F22-A27B-3C7C69F38FC8}"/>
          </ac:spMkLst>
        </pc:spChg>
        <pc:spChg chg="add mod ord">
          <ac:chgData name="Elise Willson" userId="S::elise.willson@go1.com::ec37715b-d6b8-4955-a14f-e21d896646d0" providerId="AD" clId="Web-{EFC2867B-782E-7F61-586C-CDFAB5ADA318}" dt="2021-10-14T01:57:23.283" v="913"/>
          <ac:spMkLst>
            <pc:docMk/>
            <pc:sldMk cId="2955428277" sldId="302"/>
            <ac:spMk id="18" creationId="{7838A582-6E20-44FD-A290-DD6B4D1F6CAB}"/>
          </ac:spMkLst>
        </pc:spChg>
        <pc:spChg chg="add mod">
          <ac:chgData name="Elise Willson" userId="S::elise.willson@go1.com::ec37715b-d6b8-4955-a14f-e21d896646d0" providerId="AD" clId="Web-{EFC2867B-782E-7F61-586C-CDFAB5ADA318}" dt="2021-10-15T03:06:58.796" v="1113" actId="20577"/>
          <ac:spMkLst>
            <pc:docMk/>
            <pc:sldMk cId="2955428277" sldId="302"/>
            <ac:spMk id="21" creationId="{2436A153-C3F3-4B29-9A86-465E15EC41A4}"/>
          </ac:spMkLst>
        </pc:spChg>
        <pc:spChg chg="mod topLvl">
          <ac:chgData name="Elise Willson" userId="S::elise.willson@go1.com::ec37715b-d6b8-4955-a14f-e21d896646d0" providerId="AD" clId="Web-{EFC2867B-782E-7F61-586C-CDFAB5ADA318}" dt="2021-10-14T01:56:04.859" v="897" actId="1076"/>
          <ac:spMkLst>
            <pc:docMk/>
            <pc:sldMk cId="2955428277" sldId="302"/>
            <ac:spMk id="22" creationId="{F967DA54-3E3B-4DC7-A7AA-95AAC6A80857}"/>
          </ac:spMkLst>
        </pc:spChg>
        <pc:spChg chg="mod topLvl">
          <ac:chgData name="Elise Willson" userId="S::elise.willson@go1.com::ec37715b-d6b8-4955-a14f-e21d896646d0" providerId="AD" clId="Web-{EFC2867B-782E-7F61-586C-CDFAB5ADA318}" dt="2021-10-14T01:56:16.468" v="900" actId="1076"/>
          <ac:spMkLst>
            <pc:docMk/>
            <pc:sldMk cId="2955428277" sldId="302"/>
            <ac:spMk id="23" creationId="{ADAD4A20-860D-48D3-AE33-B1578FACD0B4}"/>
          </ac:spMkLst>
        </pc:spChg>
        <pc:spChg chg="mod topLvl">
          <ac:chgData name="Elise Willson" userId="S::elise.willson@go1.com::ec37715b-d6b8-4955-a14f-e21d896646d0" providerId="AD" clId="Web-{EFC2867B-782E-7F61-586C-CDFAB5ADA318}" dt="2021-10-14T01:56:25.484" v="902" actId="1076"/>
          <ac:spMkLst>
            <pc:docMk/>
            <pc:sldMk cId="2955428277" sldId="302"/>
            <ac:spMk id="25" creationId="{DD982E38-3D5E-46E6-8F90-B94614BEC51E}"/>
          </ac:spMkLst>
        </pc:spChg>
        <pc:spChg chg="mod ord">
          <ac:chgData name="Elise Willson" userId="S::elise.willson@go1.com::ec37715b-d6b8-4955-a14f-e21d896646d0" providerId="AD" clId="Web-{EFC2867B-782E-7F61-586C-CDFAB5ADA318}" dt="2021-10-15T03:06:49.780" v="1109" actId="20577"/>
          <ac:spMkLst>
            <pc:docMk/>
            <pc:sldMk cId="2955428277" sldId="302"/>
            <ac:spMk id="26" creationId="{9630BC32-21B1-4D44-9811-5604410298B3}"/>
          </ac:spMkLst>
        </pc:spChg>
        <pc:spChg chg="mod ord">
          <ac:chgData name="Elise Willson" userId="S::elise.willson@go1.com::ec37715b-d6b8-4955-a14f-e21d896646d0" providerId="AD" clId="Web-{EFC2867B-782E-7F61-586C-CDFAB5ADA318}" dt="2021-10-15T04:34:47.667" v="1117" actId="1076"/>
          <ac:spMkLst>
            <pc:docMk/>
            <pc:sldMk cId="2955428277" sldId="302"/>
            <ac:spMk id="28" creationId="{65263371-008B-4FE5-9F60-E5EB97AD649E}"/>
          </ac:spMkLst>
        </pc:spChg>
        <pc:spChg chg="mod ord">
          <ac:chgData name="Elise Willson" userId="S::elise.willson@go1.com::ec37715b-d6b8-4955-a14f-e21d896646d0" providerId="AD" clId="Web-{EFC2867B-782E-7F61-586C-CDFAB5ADA318}" dt="2021-10-15T03:06:56.202" v="1112" actId="20577"/>
          <ac:spMkLst>
            <pc:docMk/>
            <pc:sldMk cId="2955428277" sldId="302"/>
            <ac:spMk id="31" creationId="{088A397D-45C0-4C85-96ED-5D28A99794DB}"/>
          </ac:spMkLst>
        </pc:spChg>
        <pc:spChg chg="del">
          <ac:chgData name="Elise Willson" userId="S::elise.willson@go1.com::ec37715b-d6b8-4955-a14f-e21d896646d0" providerId="AD" clId="Web-{EFC2867B-782E-7F61-586C-CDFAB5ADA318}" dt="2021-10-14T01:56:56.891" v="909"/>
          <ac:spMkLst>
            <pc:docMk/>
            <pc:sldMk cId="2955428277" sldId="302"/>
            <ac:spMk id="32" creationId="{3A3237F8-BFFC-49DA-B2CA-699C154B059B}"/>
          </ac:spMkLst>
        </pc:spChg>
        <pc:grpChg chg="add mod">
          <ac:chgData name="Elise Willson" userId="S::elise.willson@go1.com::ec37715b-d6b8-4955-a14f-e21d896646d0" providerId="AD" clId="Web-{EFC2867B-782E-7F61-586C-CDFAB5ADA318}" dt="2021-10-14T01:57:40.752" v="916" actId="1076"/>
          <ac:grpSpMkLst>
            <pc:docMk/>
            <pc:sldMk cId="2955428277" sldId="302"/>
            <ac:grpSpMk id="3" creationId="{E163EB34-EE2A-4442-B7E9-100E00D7FBFE}"/>
          </ac:grpSpMkLst>
        </pc:grpChg>
        <pc:grpChg chg="del mod">
          <ac:chgData name="Elise Willson" userId="S::elise.willson@go1.com::ec37715b-d6b8-4955-a14f-e21d896646d0" providerId="AD" clId="Web-{EFC2867B-782E-7F61-586C-CDFAB5ADA318}" dt="2021-10-14T01:55:21.061" v="882"/>
          <ac:grpSpMkLst>
            <pc:docMk/>
            <pc:sldMk cId="2955428277" sldId="302"/>
            <ac:grpSpMk id="14" creationId="{AB1FAE70-636F-4AD8-9A34-26A29C669B74}"/>
          </ac:grpSpMkLst>
        </pc:grpChg>
        <pc:picChg chg="mod">
          <ac:chgData name="Elise Willson" userId="S::elise.willson@go1.com::ec37715b-d6b8-4955-a14f-e21d896646d0" providerId="AD" clId="Web-{EFC2867B-782E-7F61-586C-CDFAB5ADA318}" dt="2021-10-14T02:03:56.714" v="985"/>
          <ac:picMkLst>
            <pc:docMk/>
            <pc:sldMk cId="2955428277" sldId="302"/>
            <ac:picMk id="2" creationId="{00000000-0000-0000-0000-000000000000}"/>
          </ac:picMkLst>
        </pc:picChg>
        <pc:picChg chg="add mod">
          <ac:chgData name="Elise Willson" userId="S::elise.willson@go1.com::ec37715b-d6b8-4955-a14f-e21d896646d0" providerId="AD" clId="Web-{EFC2867B-782E-7F61-586C-CDFAB5ADA318}" dt="2021-10-14T01:56:29.438" v="903" actId="1076"/>
          <ac:picMkLst>
            <pc:docMk/>
            <pc:sldMk cId="2955428277" sldId="302"/>
            <ac:picMk id="16" creationId="{59D5C9CF-9823-42EA-93DF-EA17E3904B34}"/>
          </ac:picMkLst>
        </pc:picChg>
        <pc:picChg chg="mod ord topLvl">
          <ac:chgData name="Elise Willson" userId="S::elise.willson@go1.com::ec37715b-d6b8-4955-a14f-e21d896646d0" providerId="AD" clId="Web-{EFC2867B-782E-7F61-586C-CDFAB5ADA318}" dt="2021-10-14T01:57:06.938" v="911"/>
          <ac:picMkLst>
            <pc:docMk/>
            <pc:sldMk cId="2955428277" sldId="302"/>
            <ac:picMk id="20" creationId="{1CCA4613-588F-4ABC-B786-B833B57EBF74}"/>
          </ac:picMkLst>
        </pc:picChg>
        <pc:picChg chg="mod topLvl">
          <ac:chgData name="Elise Willson" userId="S::elise.willson@go1.com::ec37715b-d6b8-4955-a14f-e21d896646d0" providerId="AD" clId="Web-{EFC2867B-782E-7F61-586C-CDFAB5ADA318}" dt="2021-10-14T01:56:21.547" v="901" actId="1076"/>
          <ac:picMkLst>
            <pc:docMk/>
            <pc:sldMk cId="2955428277" sldId="302"/>
            <ac:picMk id="24" creationId="{E85B15BD-5903-4FD0-8F14-03D6F1FC6ABD}"/>
          </ac:picMkLst>
        </pc:picChg>
        <pc:picChg chg="mod ord">
          <ac:chgData name="Elise Willson" userId="S::elise.willson@go1.com::ec37715b-d6b8-4955-a14f-e21d896646d0" providerId="AD" clId="Web-{EFC2867B-782E-7F61-586C-CDFAB5ADA318}" dt="2021-10-14T01:59:24.645" v="952" actId="1076"/>
          <ac:picMkLst>
            <pc:docMk/>
            <pc:sldMk cId="2955428277" sldId="302"/>
            <ac:picMk id="27" creationId="{1E6E82B4-5429-4042-AE97-C914736DF368}"/>
          </ac:picMkLst>
        </pc:picChg>
        <pc:picChg chg="mod ord">
          <ac:chgData name="Elise Willson" userId="S::elise.willson@go1.com::ec37715b-d6b8-4955-a14f-e21d896646d0" providerId="AD" clId="Web-{EFC2867B-782E-7F61-586C-CDFAB5ADA318}" dt="2021-10-14T01:59:32.380" v="954" actId="1076"/>
          <ac:picMkLst>
            <pc:docMk/>
            <pc:sldMk cId="2955428277" sldId="302"/>
            <ac:picMk id="30" creationId="{AC197A1C-0401-4A83-B1B9-1EDD14826912}"/>
          </ac:picMkLst>
        </pc:picChg>
      </pc:sldChg>
      <pc:sldChg chg="del">
        <pc:chgData name="Elise Willson" userId="S::elise.willson@go1.com::ec37715b-d6b8-4955-a14f-e21d896646d0" providerId="AD" clId="Web-{EFC2867B-782E-7F61-586C-CDFAB5ADA318}" dt="2021-10-14T02:02:21.056" v="980"/>
        <pc:sldMkLst>
          <pc:docMk/>
          <pc:sldMk cId="1842223580" sldId="303"/>
        </pc:sldMkLst>
      </pc:sldChg>
      <pc:sldChg chg="del">
        <pc:chgData name="Elise Willson" userId="S::elise.willson@go1.com::ec37715b-d6b8-4955-a14f-e21d896646d0" providerId="AD" clId="Web-{EFC2867B-782E-7F61-586C-CDFAB5ADA318}" dt="2021-10-14T01:23:52.221" v="800"/>
        <pc:sldMkLst>
          <pc:docMk/>
          <pc:sldMk cId="562543717" sldId="304"/>
        </pc:sldMkLst>
      </pc:sldChg>
      <pc:sldChg chg="del">
        <pc:chgData name="Elise Willson" userId="S::elise.willson@go1.com::ec37715b-d6b8-4955-a14f-e21d896646d0" providerId="AD" clId="Web-{EFC2867B-782E-7F61-586C-CDFAB5ADA318}" dt="2021-10-14T01:23:54.737" v="801"/>
        <pc:sldMkLst>
          <pc:docMk/>
          <pc:sldMk cId="3440979841" sldId="305"/>
        </pc:sldMkLst>
      </pc:sldChg>
      <pc:sldChg chg="addSp delSp modSp ord">
        <pc:chgData name="Elise Willson" userId="S::elise.willson@go1.com::ec37715b-d6b8-4955-a14f-e21d896646d0" providerId="AD" clId="Web-{EFC2867B-782E-7F61-586C-CDFAB5ADA318}" dt="2021-10-15T04:50:52.880" v="1177"/>
        <pc:sldMkLst>
          <pc:docMk/>
          <pc:sldMk cId="4149090331" sldId="306"/>
        </pc:sldMkLst>
        <pc:spChg chg="add del mod">
          <ac:chgData name="Elise Willson" userId="S::elise.willson@go1.com::ec37715b-d6b8-4955-a14f-e21d896646d0" providerId="AD" clId="Web-{EFC2867B-782E-7F61-586C-CDFAB5ADA318}" dt="2021-10-15T04:50:52.880" v="1177"/>
          <ac:spMkLst>
            <pc:docMk/>
            <pc:sldMk cId="4149090331" sldId="306"/>
            <ac:spMk id="3" creationId="{184D77CE-2264-4F20-BE51-7A5494652B88}"/>
          </ac:spMkLst>
        </pc:spChg>
        <pc:spChg chg="mod">
          <ac:chgData name="Elise Willson" userId="S::elise.willson@go1.com::ec37715b-d6b8-4955-a14f-e21d896646d0" providerId="AD" clId="Web-{EFC2867B-782E-7F61-586C-CDFAB5ADA318}" dt="2021-10-15T04:50:45.099" v="1168" actId="20577"/>
          <ac:spMkLst>
            <pc:docMk/>
            <pc:sldMk cId="4149090331" sldId="306"/>
            <ac:spMk id="15" creationId="{00000000-0000-0000-0000-000000000000}"/>
          </ac:spMkLst>
        </pc:spChg>
        <pc:spChg chg="mod">
          <ac:chgData name="Elise Willson" userId="S::elise.willson@go1.com::ec37715b-d6b8-4955-a14f-e21d896646d0" providerId="AD" clId="Web-{EFC2867B-782E-7F61-586C-CDFAB5ADA318}" dt="2021-10-14T02:11:20.850" v="1075" actId="1076"/>
          <ac:spMkLst>
            <pc:docMk/>
            <pc:sldMk cId="4149090331" sldId="306"/>
            <ac:spMk id="22" creationId="{F967DA54-3E3B-4DC7-A7AA-95AAC6A80857}"/>
          </ac:spMkLst>
        </pc:spChg>
        <pc:spChg chg="mod">
          <ac:chgData name="Elise Willson" userId="S::elise.willson@go1.com::ec37715b-d6b8-4955-a14f-e21d896646d0" providerId="AD" clId="Web-{EFC2867B-782E-7F61-586C-CDFAB5ADA318}" dt="2021-10-14T02:11:42.429" v="1083" actId="20577"/>
          <ac:spMkLst>
            <pc:docMk/>
            <pc:sldMk cId="4149090331" sldId="306"/>
            <ac:spMk id="26" creationId="{9630BC32-21B1-4D44-9811-5604410298B3}"/>
          </ac:spMkLst>
        </pc:spChg>
        <pc:picChg chg="mod">
          <ac:chgData name="Elise Willson" userId="S::elise.willson@go1.com::ec37715b-d6b8-4955-a14f-e21d896646d0" providerId="AD" clId="Web-{EFC2867B-782E-7F61-586C-CDFAB5ADA318}" dt="2021-10-14T02:11:37.194" v="1082" actId="1076"/>
          <ac:picMkLst>
            <pc:docMk/>
            <pc:sldMk cId="4149090331" sldId="306"/>
            <ac:picMk id="17" creationId="{CDC3B8AB-C661-43B9-BA86-6136DF262FFC}"/>
          </ac:picMkLst>
        </pc:picChg>
        <pc:picChg chg="mod">
          <ac:chgData name="Elise Willson" userId="S::elise.willson@go1.com::ec37715b-d6b8-4955-a14f-e21d896646d0" providerId="AD" clId="Web-{EFC2867B-782E-7F61-586C-CDFAB5ADA318}" dt="2021-10-14T02:11:24.085" v="1079" actId="1076"/>
          <ac:picMkLst>
            <pc:docMk/>
            <pc:sldMk cId="4149090331" sldId="306"/>
            <ac:picMk id="27" creationId="{1E6E82B4-5429-4042-AE97-C914736DF368}"/>
          </ac:picMkLst>
        </pc:picChg>
      </pc:sldChg>
      <pc:sldChg chg="del ord">
        <pc:chgData name="Elise Willson" userId="S::elise.willson@go1.com::ec37715b-d6b8-4955-a14f-e21d896646d0" providerId="AD" clId="Web-{EFC2867B-782E-7F61-586C-CDFAB5ADA318}" dt="2021-10-14T01:23:25.814" v="799"/>
        <pc:sldMkLst>
          <pc:docMk/>
          <pc:sldMk cId="733068557" sldId="309"/>
        </pc:sldMkLst>
      </pc:sldChg>
      <pc:sldChg chg="del ord">
        <pc:chgData name="Elise Willson" userId="S::elise.willson@go1.com::ec37715b-d6b8-4955-a14f-e21d896646d0" providerId="AD" clId="Web-{EFC2867B-782E-7F61-586C-CDFAB5ADA318}" dt="2021-10-14T01:23:25.470" v="798"/>
        <pc:sldMkLst>
          <pc:docMk/>
          <pc:sldMk cId="1448222060" sldId="311"/>
        </pc:sldMkLst>
      </pc:sldChg>
      <pc:sldChg chg="new del">
        <pc:chgData name="Elise Willson" userId="S::elise.willson@go1.com::ec37715b-d6b8-4955-a14f-e21d896646d0" providerId="AD" clId="Web-{EFC2867B-782E-7F61-586C-CDFAB5ADA318}" dt="2021-10-07T01:58:17.504" v="66"/>
        <pc:sldMkLst>
          <pc:docMk/>
          <pc:sldMk cId="2994911614" sldId="312"/>
        </pc:sldMkLst>
      </pc:sldChg>
      <pc:sldChg chg="addSp delSp modSp add del">
        <pc:chgData name="Elise Willson" userId="S::elise.willson@go1.com::ec37715b-d6b8-4955-a14f-e21d896646d0" providerId="AD" clId="Web-{EFC2867B-782E-7F61-586C-CDFAB5ADA318}" dt="2021-10-14T01:49:26.115" v="826"/>
        <pc:sldMkLst>
          <pc:docMk/>
          <pc:sldMk cId="158623157" sldId="313"/>
        </pc:sldMkLst>
        <pc:spChg chg="del mod">
          <ac:chgData name="Elise Willson" userId="S::elise.willson@go1.com::ec37715b-d6b8-4955-a14f-e21d896646d0" providerId="AD" clId="Web-{EFC2867B-782E-7F61-586C-CDFAB5ADA318}" dt="2021-10-07T01:59:53.275" v="82"/>
          <ac:spMkLst>
            <pc:docMk/>
            <pc:sldMk cId="158623157" sldId="313"/>
            <ac:spMk id="2" creationId="{BDC0841E-9E6D-49DA-A17C-BE4AF48B34C8}"/>
          </ac:spMkLst>
        </pc:spChg>
        <pc:spChg chg="add mod">
          <ac:chgData name="Elise Willson" userId="S::elise.willson@go1.com::ec37715b-d6b8-4955-a14f-e21d896646d0" providerId="AD" clId="Web-{EFC2867B-782E-7F61-586C-CDFAB5ADA318}" dt="2021-10-14T01:46:24.032" v="804" actId="20577"/>
          <ac:spMkLst>
            <pc:docMk/>
            <pc:sldMk cId="158623157" sldId="313"/>
            <ac:spMk id="4" creationId="{7EF126A8-F9C1-4BCA-839C-A78F00978EA3}"/>
          </ac:spMkLst>
        </pc:spChg>
      </pc:sldChg>
      <pc:sldChg chg="modSp new del">
        <pc:chgData name="Elise Willson" userId="S::elise.willson@go1.com::ec37715b-d6b8-4955-a14f-e21d896646d0" providerId="AD" clId="Web-{EFC2867B-782E-7F61-586C-CDFAB5ADA318}" dt="2021-10-14T01:24:13.066" v="802"/>
        <pc:sldMkLst>
          <pc:docMk/>
          <pc:sldMk cId="4249384365" sldId="314"/>
        </pc:sldMkLst>
        <pc:spChg chg="mod">
          <ac:chgData name="Elise Willson" userId="S::elise.willson@go1.com::ec37715b-d6b8-4955-a14f-e21d896646d0" providerId="AD" clId="Web-{EFC2867B-782E-7F61-586C-CDFAB5ADA318}" dt="2021-10-07T02:06:16.265" v="143" actId="20577"/>
          <ac:spMkLst>
            <pc:docMk/>
            <pc:sldMk cId="4249384365" sldId="314"/>
            <ac:spMk id="2" creationId="{600FD517-4357-4536-8DB2-F0698E9411B2}"/>
          </ac:spMkLst>
        </pc:spChg>
      </pc:sldChg>
      <pc:sldChg chg="new del">
        <pc:chgData name="Elise Willson" userId="S::elise.willson@go1.com::ec37715b-d6b8-4955-a14f-e21d896646d0" providerId="AD" clId="Web-{EFC2867B-782E-7F61-586C-CDFAB5ADA318}" dt="2021-10-11T04:03:53.907" v="402"/>
        <pc:sldMkLst>
          <pc:docMk/>
          <pc:sldMk cId="357017335" sldId="315"/>
        </pc:sldMkLst>
      </pc:sldChg>
      <pc:sldChg chg="addSp modSp new del">
        <pc:chgData name="Elise Willson" userId="S::elise.willson@go1.com::ec37715b-d6b8-4955-a14f-e21d896646d0" providerId="AD" clId="Web-{EFC2867B-782E-7F61-586C-CDFAB5ADA318}" dt="2021-10-11T04:08:42.140" v="457"/>
        <pc:sldMkLst>
          <pc:docMk/>
          <pc:sldMk cId="371184321" sldId="316"/>
        </pc:sldMkLst>
        <pc:spChg chg="mod">
          <ac:chgData name="Elise Willson" userId="S::elise.willson@go1.com::ec37715b-d6b8-4955-a14f-e21d896646d0" providerId="AD" clId="Web-{EFC2867B-782E-7F61-586C-CDFAB5ADA318}" dt="2021-10-11T04:04:28.502" v="419" actId="14100"/>
          <ac:spMkLst>
            <pc:docMk/>
            <pc:sldMk cId="371184321" sldId="316"/>
            <ac:spMk id="2" creationId="{27B2AA23-8D47-45BC-9C08-5256E00A6567}"/>
          </ac:spMkLst>
        </pc:spChg>
        <pc:spChg chg="add mod">
          <ac:chgData name="Elise Willson" userId="S::elise.willson@go1.com::ec37715b-d6b8-4955-a14f-e21d896646d0" providerId="AD" clId="Web-{EFC2867B-782E-7F61-586C-CDFAB5ADA318}" dt="2021-10-11T04:06:13.133" v="444" actId="20577"/>
          <ac:spMkLst>
            <pc:docMk/>
            <pc:sldMk cId="371184321" sldId="316"/>
            <ac:spMk id="3" creationId="{6934D2D7-04B9-4F71-B0AE-08C98DC7429D}"/>
          </ac:spMkLst>
        </pc:spChg>
        <pc:spChg chg="add">
          <ac:chgData name="Elise Willson" userId="S::elise.willson@go1.com::ec37715b-d6b8-4955-a14f-e21d896646d0" providerId="AD" clId="Web-{EFC2867B-782E-7F61-586C-CDFAB5ADA318}" dt="2021-10-11T04:06:22.086" v="445"/>
          <ac:spMkLst>
            <pc:docMk/>
            <pc:sldMk cId="371184321" sldId="316"/>
            <ac:spMk id="4" creationId="{B676B6A5-3CED-426C-8AAB-E87D0D870B47}"/>
          </ac:spMkLst>
        </pc:spChg>
      </pc:sldChg>
      <pc:sldChg chg="new del">
        <pc:chgData name="Elise Willson" userId="S::elise.willson@go1.com::ec37715b-d6b8-4955-a14f-e21d896646d0" providerId="AD" clId="Web-{EFC2867B-782E-7F61-586C-CDFAB5ADA318}" dt="2021-10-11T04:06:29.118" v="447"/>
        <pc:sldMkLst>
          <pc:docMk/>
          <pc:sldMk cId="3271137387" sldId="317"/>
        </pc:sldMkLst>
      </pc:sldChg>
      <pc:sldChg chg="addSp delSp modSp new del mod setBg">
        <pc:chgData name="Elise Willson" userId="S::elise.willson@go1.com::ec37715b-d6b8-4955-a14f-e21d896646d0" providerId="AD" clId="Web-{EFC2867B-782E-7F61-586C-CDFAB5ADA318}" dt="2021-10-11T04:08:23.171" v="456"/>
        <pc:sldMkLst>
          <pc:docMk/>
          <pc:sldMk cId="4214131379" sldId="317"/>
        </pc:sldMkLst>
        <pc:spChg chg="add del mod">
          <ac:chgData name="Elise Willson" userId="S::elise.willson@go1.com::ec37715b-d6b8-4955-a14f-e21d896646d0" providerId="AD" clId="Web-{EFC2867B-782E-7F61-586C-CDFAB5ADA318}" dt="2021-10-11T04:08:06.217" v="452"/>
          <ac:spMkLst>
            <pc:docMk/>
            <pc:sldMk cId="4214131379" sldId="317"/>
            <ac:spMk id="2" creationId="{F4148495-5691-4D60-B059-F09DBBDD086F}"/>
          </ac:spMkLst>
        </pc:spChg>
        <pc:spChg chg="add del mod">
          <ac:chgData name="Elise Willson" userId="S::elise.willson@go1.com::ec37715b-d6b8-4955-a14f-e21d896646d0" providerId="AD" clId="Web-{EFC2867B-782E-7F61-586C-CDFAB5ADA318}" dt="2021-10-11T04:08:14.608" v="455"/>
          <ac:spMkLst>
            <pc:docMk/>
            <pc:sldMk cId="4214131379" sldId="317"/>
            <ac:spMk id="3" creationId="{36080FE2-88E6-48C1-B829-E64C31E6543B}"/>
          </ac:spMkLst>
        </pc:spChg>
      </pc:sldChg>
      <pc:sldMasterChg chg="add addSldLayout">
        <pc:chgData name="Elise Willson" userId="S::elise.willson@go1.com::ec37715b-d6b8-4955-a14f-e21d896646d0" providerId="AD" clId="Web-{EFC2867B-782E-7F61-586C-CDFAB5ADA318}" dt="2021-10-07T01:58:00.472" v="65"/>
        <pc:sldMasterMkLst>
          <pc:docMk/>
          <pc:sldMasterMk cId="1092275324" sldId="2147483828"/>
        </pc:sldMasterMkLst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3302221745" sldId="2147483829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1561640201" sldId="2147483830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578638354" sldId="2147483831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667879948" sldId="2147483832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4123695149" sldId="2147483833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827816344" sldId="2147483834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1842994270" sldId="2147483835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1553040598" sldId="2147483836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268339769" sldId="2147483837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3313620555" sldId="2147483838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654947543" sldId="2147483839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50878012" sldId="2147483840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565543962" sldId="2147483841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082105077" sldId="2147483842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3769754366" sldId="2147483843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3534757142" sldId="2147483844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3431151004" sldId="2147483845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260125908" sldId="2147483846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3120280504" sldId="2147483847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943023476" sldId="2147483848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594876029" sldId="2147483849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1590000" sldId="2147483850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574873777" sldId="2147483851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2305240649" sldId="2147483852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1415893480" sldId="2147483853"/>
          </pc:sldLayoutMkLst>
        </pc:sldLayoutChg>
        <pc:sldLayoutChg chg="add">
          <pc:chgData name="Elise Willson" userId="S::elise.willson@go1.com::ec37715b-d6b8-4955-a14f-e21d896646d0" providerId="AD" clId="Web-{EFC2867B-782E-7F61-586C-CDFAB5ADA318}" dt="2021-10-07T01:58:00.472" v="65"/>
          <pc:sldLayoutMkLst>
            <pc:docMk/>
            <pc:sldMasterMk cId="1092275324" sldId="2147483828"/>
            <pc:sldLayoutMk cId="3710736616" sldId="2147483854"/>
          </pc:sldLayoutMkLst>
        </pc:sldLayoutChg>
      </pc:sldMasterChg>
    </pc:docChg>
  </pc:docChgLst>
  <pc:docChgLst>
    <pc:chgData name="Natasha Tran" userId="S::ntran@go1.com::b868015d-b5f5-4168-ae18-b781b6e89c28" providerId="AD" clId="Web-{EA096408-ADF1-FE59-DC1D-D5D0A91EEB86}"/>
    <pc:docChg chg="modSld">
      <pc:chgData name="Natasha Tran" userId="S::ntran@go1.com::b868015d-b5f5-4168-ae18-b781b6e89c28" providerId="AD" clId="Web-{EA096408-ADF1-FE59-DC1D-D5D0A91EEB86}" dt="2021-10-19T06:25:18.488" v="1" actId="1076"/>
      <pc:docMkLst>
        <pc:docMk/>
      </pc:docMkLst>
      <pc:sldChg chg="modSp">
        <pc:chgData name="Natasha Tran" userId="S::ntran@go1.com::b868015d-b5f5-4168-ae18-b781b6e89c28" providerId="AD" clId="Web-{EA096408-ADF1-FE59-DC1D-D5D0A91EEB86}" dt="2021-10-19T06:18:06.086" v="0" actId="1076"/>
        <pc:sldMkLst>
          <pc:docMk/>
          <pc:sldMk cId="0" sldId="267"/>
        </pc:sldMkLst>
        <pc:spChg chg="mod">
          <ac:chgData name="Natasha Tran" userId="S::ntran@go1.com::b868015d-b5f5-4168-ae18-b781b6e89c28" providerId="AD" clId="Web-{EA096408-ADF1-FE59-DC1D-D5D0A91EEB86}" dt="2021-10-19T06:18:06.086" v="0" actId="1076"/>
          <ac:spMkLst>
            <pc:docMk/>
            <pc:sldMk cId="0" sldId="267"/>
            <ac:spMk id="4" creationId="{00000000-0000-0000-0000-000000000000}"/>
          </ac:spMkLst>
        </pc:spChg>
      </pc:sldChg>
      <pc:sldChg chg="modSp">
        <pc:chgData name="Natasha Tran" userId="S::ntran@go1.com::b868015d-b5f5-4168-ae18-b781b6e89c28" providerId="AD" clId="Web-{EA096408-ADF1-FE59-DC1D-D5D0A91EEB86}" dt="2021-10-19T06:25:18.488" v="1" actId="1076"/>
        <pc:sldMkLst>
          <pc:docMk/>
          <pc:sldMk cId="2955428277" sldId="302"/>
        </pc:sldMkLst>
        <pc:spChg chg="mod">
          <ac:chgData name="Natasha Tran" userId="S::ntran@go1.com::b868015d-b5f5-4168-ae18-b781b6e89c28" providerId="AD" clId="Web-{EA096408-ADF1-FE59-DC1D-D5D0A91EEB86}" dt="2021-10-19T06:25:18.488" v="1" actId="1076"/>
          <ac:spMkLst>
            <pc:docMk/>
            <pc:sldMk cId="2955428277" sldId="302"/>
            <ac:spMk id="26" creationId="{9630BC32-21B1-4D44-9811-5604410298B3}"/>
          </ac:spMkLst>
        </pc:spChg>
      </pc:sldChg>
    </pc:docChg>
  </pc:docChgLst>
  <pc:docChgLst>
    <pc:chgData name="Daly Cova" userId="S::daly.cova@go1.com::9d7f82ae-f40f-4bbe-9c91-ff8d54f06f09" providerId="AD" clId="Web-{0A66B162-A3BD-55E6-A324-7EACC6B871D0}"/>
    <pc:docChg chg="addSld delSld modSld">
      <pc:chgData name="Daly Cova" userId="S::daly.cova@go1.com::9d7f82ae-f40f-4bbe-9c91-ff8d54f06f09" providerId="AD" clId="Web-{0A66B162-A3BD-55E6-A324-7EACC6B871D0}" dt="2021-10-26T23:37:05.674" v="165"/>
      <pc:docMkLst>
        <pc:docMk/>
      </pc:docMkLst>
      <pc:sldChg chg="addSp delSp modSp del">
        <pc:chgData name="Daly Cova" userId="S::daly.cova@go1.com::9d7f82ae-f40f-4bbe-9c91-ff8d54f06f09" providerId="AD" clId="Web-{0A66B162-A3BD-55E6-A324-7EACC6B871D0}" dt="2021-10-26T23:32:41.355" v="146"/>
        <pc:sldMkLst>
          <pc:docMk/>
          <pc:sldMk cId="0" sldId="276"/>
        </pc:sldMkLst>
        <pc:spChg chg="add del mod">
          <ac:chgData name="Daly Cova" userId="S::daly.cova@go1.com::9d7f82ae-f40f-4bbe-9c91-ff8d54f06f09" providerId="AD" clId="Web-{0A66B162-A3BD-55E6-A324-7EACC6B871D0}" dt="2021-10-26T23:28:34.786" v="83"/>
          <ac:spMkLst>
            <pc:docMk/>
            <pc:sldMk cId="0" sldId="276"/>
            <ac:spMk id="4" creationId="{8251E1B4-7B03-4EB0-9452-EEF15AADA245}"/>
          </ac:spMkLst>
        </pc:spChg>
        <pc:picChg chg="add del mod">
          <ac:chgData name="Daly Cova" userId="S::daly.cova@go1.com::9d7f82ae-f40f-4bbe-9c91-ff8d54f06f09" providerId="AD" clId="Web-{0A66B162-A3BD-55E6-A324-7EACC6B871D0}" dt="2021-10-26T23:28:36.739" v="84"/>
          <ac:picMkLst>
            <pc:docMk/>
            <pc:sldMk cId="0" sldId="276"/>
            <ac:picMk id="2" creationId="{144E9487-E3A2-4098-8067-AAA732714923}"/>
          </ac:picMkLst>
        </pc:picChg>
      </pc:sldChg>
      <pc:sldChg chg="modSp">
        <pc:chgData name="Daly Cova" userId="S::daly.cova@go1.com::9d7f82ae-f40f-4bbe-9c91-ff8d54f06f09" providerId="AD" clId="Web-{0A66B162-A3BD-55E6-A324-7EACC6B871D0}" dt="2021-10-26T23:25:07.578" v="22" actId="1076"/>
        <pc:sldMkLst>
          <pc:docMk/>
          <pc:sldMk cId="2955428277" sldId="302"/>
        </pc:sldMkLst>
        <pc:grpChg chg="mod">
          <ac:chgData name="Daly Cova" userId="S::daly.cova@go1.com::9d7f82ae-f40f-4bbe-9c91-ff8d54f06f09" providerId="AD" clId="Web-{0A66B162-A3BD-55E6-A324-7EACC6B871D0}" dt="2021-10-26T23:25:07.578" v="22" actId="1076"/>
          <ac:grpSpMkLst>
            <pc:docMk/>
            <pc:sldMk cId="2955428277" sldId="302"/>
            <ac:grpSpMk id="3" creationId="{E163EB34-EE2A-4442-B7E9-100E00D7FBFE}"/>
          </ac:grpSpMkLst>
        </pc:grpChg>
      </pc:sldChg>
      <pc:sldChg chg="addSp delSp modSp add replId">
        <pc:chgData name="Daly Cova" userId="S::daly.cova@go1.com::9d7f82ae-f40f-4bbe-9c91-ff8d54f06f09" providerId="AD" clId="Web-{0A66B162-A3BD-55E6-A324-7EACC6B871D0}" dt="2021-10-26T23:32:18.104" v="145" actId="1076"/>
        <pc:sldMkLst>
          <pc:docMk/>
          <pc:sldMk cId="2163973511" sldId="308"/>
        </pc:sldMkLst>
        <pc:spChg chg="add del mod">
          <ac:chgData name="Daly Cova" userId="S::daly.cova@go1.com::9d7f82ae-f40f-4bbe-9c91-ff8d54f06f09" providerId="AD" clId="Web-{0A66B162-A3BD-55E6-A324-7EACC6B871D0}" dt="2021-10-26T23:28:14.098" v="80"/>
          <ac:spMkLst>
            <pc:docMk/>
            <pc:sldMk cId="2163973511" sldId="308"/>
            <ac:spMk id="6" creationId="{07A1AEA4-C8FE-44E1-A0EE-9B01BD8E2500}"/>
          </ac:spMkLst>
        </pc:spChg>
        <pc:spChg chg="add del mod">
          <ac:chgData name="Daly Cova" userId="S::daly.cova@go1.com::9d7f82ae-f40f-4bbe-9c91-ff8d54f06f09" providerId="AD" clId="Web-{0A66B162-A3BD-55E6-A324-7EACC6B871D0}" dt="2021-10-26T23:26:22.548" v="30"/>
          <ac:spMkLst>
            <pc:docMk/>
            <pc:sldMk cId="2163973511" sldId="308"/>
            <ac:spMk id="7" creationId="{863371BD-2E85-4F3C-9741-21892C1723E1}"/>
          </ac:spMkLst>
        </pc:spChg>
        <pc:spChg chg="add mod">
          <ac:chgData name="Daly Cova" userId="S::daly.cova@go1.com::9d7f82ae-f40f-4bbe-9c91-ff8d54f06f09" providerId="AD" clId="Web-{0A66B162-A3BD-55E6-A324-7EACC6B871D0}" dt="2021-10-26T23:28:30.692" v="82" actId="1076"/>
          <ac:spMkLst>
            <pc:docMk/>
            <pc:sldMk cId="2163973511" sldId="308"/>
            <ac:spMk id="8" creationId="{76696CC8-0883-4B2B-92DC-9B34C655B1F8}"/>
          </ac:spMkLst>
        </pc:spChg>
        <pc:spChg chg="add mod">
          <ac:chgData name="Daly Cova" userId="S::daly.cova@go1.com::9d7f82ae-f40f-4bbe-9c91-ff8d54f06f09" providerId="AD" clId="Web-{0A66B162-A3BD-55E6-A324-7EACC6B871D0}" dt="2021-10-26T23:31:44.338" v="131" actId="20577"/>
          <ac:spMkLst>
            <pc:docMk/>
            <pc:sldMk cId="2163973511" sldId="308"/>
            <ac:spMk id="13" creationId="{4CFBD8C5-2AED-4A0F-998B-F467614D0E74}"/>
          </ac:spMkLst>
        </pc:spChg>
        <pc:spChg chg="add mod">
          <ac:chgData name="Daly Cova" userId="S::daly.cova@go1.com::9d7f82ae-f40f-4bbe-9c91-ff8d54f06f09" providerId="AD" clId="Web-{0A66B162-A3BD-55E6-A324-7EACC6B871D0}" dt="2021-10-26T23:31:31.212" v="129" actId="1076"/>
          <ac:spMkLst>
            <pc:docMk/>
            <pc:sldMk cId="2163973511" sldId="308"/>
            <ac:spMk id="14" creationId="{4FB9B5BB-E19D-4B7C-B567-4789C77B1D08}"/>
          </ac:spMkLst>
        </pc:spChg>
        <pc:spChg chg="add mod">
          <ac:chgData name="Daly Cova" userId="S::daly.cova@go1.com::9d7f82ae-f40f-4bbe-9c91-ff8d54f06f09" providerId="AD" clId="Web-{0A66B162-A3BD-55E6-A324-7EACC6B871D0}" dt="2021-10-26T23:32:18.104" v="145" actId="1076"/>
          <ac:spMkLst>
            <pc:docMk/>
            <pc:sldMk cId="2163973511" sldId="308"/>
            <ac:spMk id="15" creationId="{73EC0F3B-4114-45C0-A272-11CB0CFF196E}"/>
          </ac:spMkLst>
        </pc:spChg>
        <pc:picChg chg="add del mod">
          <ac:chgData name="Daly Cova" userId="S::daly.cova@go1.com::9d7f82ae-f40f-4bbe-9c91-ff8d54f06f09" providerId="AD" clId="Web-{0A66B162-A3BD-55E6-A324-7EACC6B871D0}" dt="2021-10-26T23:23:13.372" v="6"/>
          <ac:picMkLst>
            <pc:docMk/>
            <pc:sldMk cId="2163973511" sldId="308"/>
            <ac:picMk id="2" creationId="{6CF96DE8-B81F-4A41-929D-BB1B960256A0}"/>
          </ac:picMkLst>
        </pc:picChg>
        <pc:picChg chg="add del mod">
          <ac:chgData name="Daly Cova" userId="S::daly.cova@go1.com::9d7f82ae-f40f-4bbe-9c91-ff8d54f06f09" providerId="AD" clId="Web-{0A66B162-A3BD-55E6-A324-7EACC6B871D0}" dt="2021-10-26T23:24:24.249" v="17"/>
          <ac:picMkLst>
            <pc:docMk/>
            <pc:sldMk cId="2163973511" sldId="308"/>
            <ac:picMk id="3" creationId="{45A289E2-3F79-4A72-9ECA-7D28C13DC899}"/>
          </ac:picMkLst>
        </pc:picChg>
        <pc:picChg chg="add">
          <ac:chgData name="Daly Cova" userId="S::daly.cova@go1.com::9d7f82ae-f40f-4bbe-9c91-ff8d54f06f09" providerId="AD" clId="Web-{0A66B162-A3BD-55E6-A324-7EACC6B871D0}" dt="2021-10-26T23:24:27.608" v="18"/>
          <ac:picMkLst>
            <pc:docMk/>
            <pc:sldMk cId="2163973511" sldId="308"/>
            <ac:picMk id="4" creationId="{98C5E051-BE36-4D5E-9D4A-59D0CDB44F74}"/>
          </ac:picMkLst>
        </pc:picChg>
        <pc:picChg chg="del">
          <ac:chgData name="Daly Cova" userId="S::daly.cova@go1.com::9d7f82ae-f40f-4bbe-9c91-ff8d54f06f09" providerId="AD" clId="Web-{0A66B162-A3BD-55E6-A324-7EACC6B871D0}" dt="2021-10-26T23:19:44.757" v="1"/>
          <ac:picMkLst>
            <pc:docMk/>
            <pc:sldMk cId="2163973511" sldId="308"/>
            <ac:picMk id="10" creationId="{1EB506B0-1382-DB4B-8C9B-7431E97F9D2C}"/>
          </ac:picMkLst>
        </pc:picChg>
        <pc:picChg chg="add mod">
          <ac:chgData name="Daly Cova" userId="S::daly.cova@go1.com::9d7f82ae-f40f-4bbe-9c91-ff8d54f06f09" providerId="AD" clId="Web-{0A66B162-A3BD-55E6-A324-7EACC6B871D0}" dt="2021-10-26T23:29:21.959" v="88" actId="1076"/>
          <ac:picMkLst>
            <pc:docMk/>
            <pc:sldMk cId="2163973511" sldId="308"/>
            <ac:picMk id="11" creationId="{409C1403-47DC-497E-8E33-EB0876E821FC}"/>
          </ac:picMkLst>
        </pc:picChg>
      </pc:sldChg>
      <pc:sldChg chg="modSp add replId">
        <pc:chgData name="Daly Cova" userId="S::daly.cova@go1.com::9d7f82ae-f40f-4bbe-9c91-ff8d54f06f09" providerId="AD" clId="Web-{0A66B162-A3BD-55E6-A324-7EACC6B871D0}" dt="2021-10-26T23:37:05.674" v="165"/>
        <pc:sldMkLst>
          <pc:docMk/>
          <pc:sldMk cId="3059564146" sldId="309"/>
        </pc:sldMkLst>
        <pc:picChg chg="mod">
          <ac:chgData name="Daly Cova" userId="S::daly.cova@go1.com::9d7f82ae-f40f-4bbe-9c91-ff8d54f06f09" providerId="AD" clId="Web-{0A66B162-A3BD-55E6-A324-7EACC6B871D0}" dt="2021-10-26T23:37:05.658" v="162"/>
          <ac:picMkLst>
            <pc:docMk/>
            <pc:sldMk cId="3059564146" sldId="309"/>
            <ac:picMk id="5" creationId="{C8F2FC33-1694-7E4C-8B71-69C8118CCF87}"/>
          </ac:picMkLst>
        </pc:picChg>
        <pc:picChg chg="mod">
          <ac:chgData name="Daly Cova" userId="S::daly.cova@go1.com::9d7f82ae-f40f-4bbe-9c91-ff8d54f06f09" providerId="AD" clId="Web-{0A66B162-A3BD-55E6-A324-7EACC6B871D0}" dt="2021-10-26T23:37:05.611" v="148"/>
          <ac:picMkLst>
            <pc:docMk/>
            <pc:sldMk cId="3059564146" sldId="309"/>
            <ac:picMk id="7" creationId="{27B7AEFE-8942-6C44-9DD3-7D7B8BBF8888}"/>
          </ac:picMkLst>
        </pc:picChg>
        <pc:picChg chg="mod">
          <ac:chgData name="Daly Cova" userId="S::daly.cova@go1.com::9d7f82ae-f40f-4bbe-9c91-ff8d54f06f09" providerId="AD" clId="Web-{0A66B162-A3BD-55E6-A324-7EACC6B871D0}" dt="2021-10-26T23:37:05.611" v="149"/>
          <ac:picMkLst>
            <pc:docMk/>
            <pc:sldMk cId="3059564146" sldId="309"/>
            <ac:picMk id="8" creationId="{4BA814FE-518A-8748-9E4C-576E370004F5}"/>
          </ac:picMkLst>
        </pc:picChg>
        <pc:picChg chg="mod">
          <ac:chgData name="Daly Cova" userId="S::daly.cova@go1.com::9d7f82ae-f40f-4bbe-9c91-ff8d54f06f09" providerId="AD" clId="Web-{0A66B162-A3BD-55E6-A324-7EACC6B871D0}" dt="2021-10-26T23:37:05.611" v="150"/>
          <ac:picMkLst>
            <pc:docMk/>
            <pc:sldMk cId="3059564146" sldId="309"/>
            <ac:picMk id="10" creationId="{3A52CCA1-1981-AB47-A517-0119BC0132E9}"/>
          </ac:picMkLst>
        </pc:picChg>
        <pc:picChg chg="mod">
          <ac:chgData name="Daly Cova" userId="S::daly.cova@go1.com::9d7f82ae-f40f-4bbe-9c91-ff8d54f06f09" providerId="AD" clId="Web-{0A66B162-A3BD-55E6-A324-7EACC6B871D0}" dt="2021-10-26T23:37:05.611" v="151"/>
          <ac:picMkLst>
            <pc:docMk/>
            <pc:sldMk cId="3059564146" sldId="309"/>
            <ac:picMk id="11" creationId="{69D28744-FEE4-1B4C-824D-4825D4134F0B}"/>
          </ac:picMkLst>
        </pc:picChg>
        <pc:picChg chg="mod">
          <ac:chgData name="Daly Cova" userId="S::daly.cova@go1.com::9d7f82ae-f40f-4bbe-9c91-ff8d54f06f09" providerId="AD" clId="Web-{0A66B162-A3BD-55E6-A324-7EACC6B871D0}" dt="2021-10-26T23:37:05.627" v="152"/>
          <ac:picMkLst>
            <pc:docMk/>
            <pc:sldMk cId="3059564146" sldId="309"/>
            <ac:picMk id="13" creationId="{7B61949E-D464-2643-B7D8-B4F3FF418451}"/>
          </ac:picMkLst>
        </pc:picChg>
        <pc:picChg chg="mod">
          <ac:chgData name="Daly Cova" userId="S::daly.cova@go1.com::9d7f82ae-f40f-4bbe-9c91-ff8d54f06f09" providerId="AD" clId="Web-{0A66B162-A3BD-55E6-A324-7EACC6B871D0}" dt="2021-10-26T23:37:05.627" v="153"/>
          <ac:picMkLst>
            <pc:docMk/>
            <pc:sldMk cId="3059564146" sldId="309"/>
            <ac:picMk id="15" creationId="{6B68CF63-198B-F342-A6AC-C5FC1F50AE6E}"/>
          </ac:picMkLst>
        </pc:picChg>
        <pc:picChg chg="mod">
          <ac:chgData name="Daly Cova" userId="S::daly.cova@go1.com::9d7f82ae-f40f-4bbe-9c91-ff8d54f06f09" providerId="AD" clId="Web-{0A66B162-A3BD-55E6-A324-7EACC6B871D0}" dt="2021-10-26T23:37:05.674" v="163"/>
          <ac:picMkLst>
            <pc:docMk/>
            <pc:sldMk cId="3059564146" sldId="309"/>
            <ac:picMk id="16" creationId="{35AF1680-5B46-5649-901A-EA18BBCB3B9E}"/>
          </ac:picMkLst>
        </pc:picChg>
        <pc:picChg chg="mod">
          <ac:chgData name="Daly Cova" userId="S::daly.cova@go1.com::9d7f82ae-f40f-4bbe-9c91-ff8d54f06f09" providerId="AD" clId="Web-{0A66B162-A3BD-55E6-A324-7EACC6B871D0}" dt="2021-10-26T23:37:05.627" v="154"/>
          <ac:picMkLst>
            <pc:docMk/>
            <pc:sldMk cId="3059564146" sldId="309"/>
            <ac:picMk id="17" creationId="{819DD13C-E9A5-F340-A20B-5EC99B106370}"/>
          </ac:picMkLst>
        </pc:picChg>
        <pc:picChg chg="mod">
          <ac:chgData name="Daly Cova" userId="S::daly.cova@go1.com::9d7f82ae-f40f-4bbe-9c91-ff8d54f06f09" providerId="AD" clId="Web-{0A66B162-A3BD-55E6-A324-7EACC6B871D0}" dt="2021-10-26T23:37:05.642" v="155"/>
          <ac:picMkLst>
            <pc:docMk/>
            <pc:sldMk cId="3059564146" sldId="309"/>
            <ac:picMk id="19" creationId="{91FC2039-A7F8-154D-9217-A98971C8E602}"/>
          </ac:picMkLst>
        </pc:picChg>
        <pc:picChg chg="mod">
          <ac:chgData name="Daly Cova" userId="S::daly.cova@go1.com::9d7f82ae-f40f-4bbe-9c91-ff8d54f06f09" providerId="AD" clId="Web-{0A66B162-A3BD-55E6-A324-7EACC6B871D0}" dt="2021-10-26T23:37:05.642" v="156"/>
          <ac:picMkLst>
            <pc:docMk/>
            <pc:sldMk cId="3059564146" sldId="309"/>
            <ac:picMk id="20" creationId="{3EA6E691-1E04-F94E-945D-35112C23FE6B}"/>
          </ac:picMkLst>
        </pc:picChg>
        <pc:picChg chg="mod">
          <ac:chgData name="Daly Cova" userId="S::daly.cova@go1.com::9d7f82ae-f40f-4bbe-9c91-ff8d54f06f09" providerId="AD" clId="Web-{0A66B162-A3BD-55E6-A324-7EACC6B871D0}" dt="2021-10-26T23:37:05.658" v="160"/>
          <ac:picMkLst>
            <pc:docMk/>
            <pc:sldMk cId="3059564146" sldId="309"/>
            <ac:picMk id="21" creationId="{350BC408-B216-7F41-A327-3822176A4084}"/>
          </ac:picMkLst>
        </pc:picChg>
        <pc:picChg chg="mod">
          <ac:chgData name="Daly Cova" userId="S::daly.cova@go1.com::9d7f82ae-f40f-4bbe-9c91-ff8d54f06f09" providerId="AD" clId="Web-{0A66B162-A3BD-55E6-A324-7EACC6B871D0}" dt="2021-10-26T23:37:05.658" v="161"/>
          <ac:picMkLst>
            <pc:docMk/>
            <pc:sldMk cId="3059564146" sldId="309"/>
            <ac:picMk id="22" creationId="{59D016E4-7E4E-5146-BA94-61DD1B9685D4}"/>
          </ac:picMkLst>
        </pc:picChg>
        <pc:picChg chg="mod">
          <ac:chgData name="Daly Cova" userId="S::daly.cova@go1.com::9d7f82ae-f40f-4bbe-9c91-ff8d54f06f09" providerId="AD" clId="Web-{0A66B162-A3BD-55E6-A324-7EACC6B871D0}" dt="2021-10-26T23:37:05.642" v="157"/>
          <ac:picMkLst>
            <pc:docMk/>
            <pc:sldMk cId="3059564146" sldId="309"/>
            <ac:picMk id="23" creationId="{24F63955-C5C9-E546-9823-2475DBCEAE62}"/>
          </ac:picMkLst>
        </pc:picChg>
        <pc:picChg chg="mod">
          <ac:chgData name="Daly Cova" userId="S::daly.cova@go1.com::9d7f82ae-f40f-4bbe-9c91-ff8d54f06f09" providerId="AD" clId="Web-{0A66B162-A3BD-55E6-A324-7EACC6B871D0}" dt="2021-10-26T23:37:05.642" v="158"/>
          <ac:picMkLst>
            <pc:docMk/>
            <pc:sldMk cId="3059564146" sldId="309"/>
            <ac:picMk id="25" creationId="{EBD941D5-0721-0143-9E2F-5FE71D6A84AC}"/>
          </ac:picMkLst>
        </pc:picChg>
        <pc:picChg chg="mod">
          <ac:chgData name="Daly Cova" userId="S::daly.cova@go1.com::9d7f82ae-f40f-4bbe-9c91-ff8d54f06f09" providerId="AD" clId="Web-{0A66B162-A3BD-55E6-A324-7EACC6B871D0}" dt="2021-10-26T23:37:05.674" v="164"/>
          <ac:picMkLst>
            <pc:docMk/>
            <pc:sldMk cId="3059564146" sldId="309"/>
            <ac:picMk id="26" creationId="{9C7AD830-86B7-3A47-9BDA-A958583FFCE4}"/>
          </ac:picMkLst>
        </pc:picChg>
        <pc:picChg chg="mod">
          <ac:chgData name="Daly Cova" userId="S::daly.cova@go1.com::9d7f82ae-f40f-4bbe-9c91-ff8d54f06f09" providerId="AD" clId="Web-{0A66B162-A3BD-55E6-A324-7EACC6B871D0}" dt="2021-10-26T23:37:05.658" v="159"/>
          <ac:picMkLst>
            <pc:docMk/>
            <pc:sldMk cId="3059564146" sldId="309"/>
            <ac:picMk id="28" creationId="{1DEF1F9C-3239-1C46-A8B6-AC726EEED53E}"/>
          </ac:picMkLst>
        </pc:picChg>
        <pc:picChg chg="mod">
          <ac:chgData name="Daly Cova" userId="S::daly.cova@go1.com::9d7f82ae-f40f-4bbe-9c91-ff8d54f06f09" providerId="AD" clId="Web-{0A66B162-A3BD-55E6-A324-7EACC6B871D0}" dt="2021-10-26T23:37:05.674" v="165"/>
          <ac:picMkLst>
            <pc:docMk/>
            <pc:sldMk cId="3059564146" sldId="309"/>
            <ac:picMk id="31" creationId="{8A5249F9-6230-AB41-8EC1-135EA6257E36}"/>
          </ac:picMkLst>
        </pc:picChg>
      </pc:sldChg>
      <pc:sldChg chg="add del replId">
        <pc:chgData name="Daly Cova" userId="S::daly.cova@go1.com::9d7f82ae-f40f-4bbe-9c91-ff8d54f06f09" providerId="AD" clId="Web-{0A66B162-A3BD-55E6-A324-7EACC6B871D0}" dt="2021-10-26T23:25:17.734" v="24"/>
        <pc:sldMkLst>
          <pc:docMk/>
          <pc:sldMk cId="3199746165" sldId="309"/>
        </pc:sldMkLst>
      </pc:sldChg>
    </pc:docChg>
  </pc:docChgLst>
  <pc:docChgLst>
    <pc:chgData name="Daly Cova" userId="9d7f82ae-f40f-4bbe-9c91-ff8d54f06f09" providerId="ADAL" clId="{348FFE37-9AF7-D146-9CBC-24D8BF2C8F58}"/>
    <pc:docChg chg="addSld modSld">
      <pc:chgData name="Daly Cova" userId="9d7f82ae-f40f-4bbe-9c91-ff8d54f06f09" providerId="ADAL" clId="{348FFE37-9AF7-D146-9CBC-24D8BF2C8F58}" dt="2021-10-26T23:56:39.030" v="0"/>
      <pc:docMkLst>
        <pc:docMk/>
      </pc:docMkLst>
      <pc:sldChg chg="add setBg">
        <pc:chgData name="Daly Cova" userId="9d7f82ae-f40f-4bbe-9c91-ff8d54f06f09" providerId="ADAL" clId="{348FFE37-9AF7-D146-9CBC-24D8BF2C8F58}" dt="2021-10-26T23:56:39.030" v="0"/>
        <pc:sldMkLst>
          <pc:docMk/>
          <pc:sldMk cId="0" sldId="256"/>
        </pc:sldMkLst>
      </pc:sldChg>
      <pc:sldChg chg="add setBg">
        <pc:chgData name="Daly Cova" userId="9d7f82ae-f40f-4bbe-9c91-ff8d54f06f09" providerId="ADAL" clId="{348FFE37-9AF7-D146-9CBC-24D8BF2C8F58}" dt="2021-10-26T23:56:39.030" v="0"/>
        <pc:sldMkLst>
          <pc:docMk/>
          <pc:sldMk cId="0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41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0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54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Whether it’s e-learning or a blended learning experience, we know that the demand for digital learning has increased substantially.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If I was to explain what go1 does at a high level: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provide L&amp;D teams with access to the world's largest library of e-learning content, allowing them to curate content that’s delivered by the best learning providers, in the most engaging formats, to fulfil the needs and skill-gaps of every learner. Through one simple subscription.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Delivered through your learning platform, or ours.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7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2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hyperlink" Target="https://www.linkedin.com/company/go1/?originalSubdomain=au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twitter.com/go1com?lang=en" TargetMode="External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hyperlink" Target="https://www.youtube.com/channel/UCL0rzER3FHXQMjAziF31wgA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hyperlink" Target="https://www.linkedin.com/company/go1/?originalSubdomain=au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twitter.com/go1com?lang=en" TargetMode="External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channel/UCL0rzER3FHXQMjAziF31wgA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hyperlink" Target="https://www.linkedin.com/company/go1/?originalSubdomain=au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twitter.com/go1com?lang=en" TargetMode="External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channel/UCL0rzER3FHXQMjAziF31wgA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 - Keis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EF6DC1-061F-CE46-87C4-D4B46B6ED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 - Keis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EF6DC1-061F-CE46-87C4-D4B46B6ED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3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- varia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E2B1-30A2-D142-935B-A763E3A5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21715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DCEE2C-D330-694B-9476-718559071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B3EF17-3469-5D4A-B1C4-D1603223E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635" y="3484432"/>
            <a:ext cx="10800557" cy="23669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This is a section title slide, insert a title or quote or big highlight paragraph to break up your presentation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F7573-CBDF-0740-8252-E8D24FA236FA}"/>
              </a:ext>
            </a:extLst>
          </p:cNvPr>
          <p:cNvSpPr txBox="1"/>
          <p:nvPr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96D96-8577-A54D-A48E-0DE3414A78E6}"/>
              </a:ext>
            </a:extLst>
          </p:cNvPr>
          <p:cNvSpPr txBox="1"/>
          <p:nvPr userDrawn="1"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842994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- vari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E2B1-30A2-D142-935B-A763E3A5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21715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DCEE2C-D330-694B-9476-718559071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82A909-C1F0-D84D-88C3-EF87CCD459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635" y="3484432"/>
            <a:ext cx="10800557" cy="23669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i="0">
                <a:solidFill>
                  <a:srgbClr val="FAF2E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This is a section title slide, insert a title or quote or big highlight paragraph to break up your presentation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15DF6-39BE-DD46-B6B9-42FE385BC189}"/>
              </a:ext>
            </a:extLst>
          </p:cNvPr>
          <p:cNvSpPr txBox="1"/>
          <p:nvPr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F6377-4749-B744-9653-A05B49C4A5DB}"/>
              </a:ext>
            </a:extLst>
          </p:cNvPr>
          <p:cNvSpPr txBox="1"/>
          <p:nvPr userDrawn="1"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55304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- varia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E2B1-30A2-D142-935B-A763E3A5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21715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DCEE2C-D330-694B-9476-718559071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A6221A-7955-CF40-821E-BC55A50C7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635" y="3484432"/>
            <a:ext cx="10800557" cy="23669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i="0">
                <a:solidFill>
                  <a:srgbClr val="FAF2E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This is a section title slide, insert a title or quote or big highlight paragraph to break up your presentation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6AE31-9703-204A-8519-F2B671B28D65}"/>
              </a:ext>
            </a:extLst>
          </p:cNvPr>
          <p:cNvSpPr txBox="1"/>
          <p:nvPr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74683-1243-8943-8E71-7BD86D773895}"/>
              </a:ext>
            </a:extLst>
          </p:cNvPr>
          <p:cNvSpPr txBox="1"/>
          <p:nvPr userDrawn="1"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268339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- varia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E2B1-30A2-D142-935B-A763E3A5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21715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DCEE2C-D330-694B-9476-718559071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B3EF17-3469-5D4A-B1C4-D1603223E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635" y="3484432"/>
            <a:ext cx="10800557" cy="23669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This is a section title slide, insert a title or quote or big highlight paragraph to break up your presentation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F7573-CBDF-0740-8252-E8D24FA236FA}"/>
              </a:ext>
            </a:extLst>
          </p:cNvPr>
          <p:cNvSpPr txBox="1"/>
          <p:nvPr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FB75F-726A-8B48-967E-5035103FE629}"/>
              </a:ext>
            </a:extLst>
          </p:cNvPr>
          <p:cNvSpPr txBox="1"/>
          <p:nvPr userDrawn="1"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313620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- varian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E2B1-30A2-D142-935B-A763E3A5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21715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DCEE2C-D330-694B-9476-718559071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82A909-C1F0-D84D-88C3-EF87CCD459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635" y="3484432"/>
            <a:ext cx="10800557" cy="23669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i="0">
                <a:solidFill>
                  <a:srgbClr val="FAF2E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This is a section title slide, insert a title or quote or big highlight paragraph to break up your presentation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15DF6-39BE-DD46-B6B9-42FE385BC189}"/>
              </a:ext>
            </a:extLst>
          </p:cNvPr>
          <p:cNvSpPr txBox="1"/>
          <p:nvPr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72003-5AA1-F340-A740-9EC5CCCD38CC}"/>
              </a:ext>
            </a:extLst>
          </p:cNvPr>
          <p:cNvSpPr txBox="1"/>
          <p:nvPr userDrawn="1"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654947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- varian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E2B1-30A2-D142-935B-A763E3A5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21715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DCEE2C-D330-694B-9476-718559071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A6221A-7955-CF40-821E-BC55A50C7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635" y="3484432"/>
            <a:ext cx="10800557" cy="23669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i="0">
                <a:solidFill>
                  <a:srgbClr val="FAF2E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This is a section title slide, insert a title or quote or big highlight paragraph to break up your presentation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6AE31-9703-204A-8519-F2B671B28D65}"/>
              </a:ext>
            </a:extLst>
          </p:cNvPr>
          <p:cNvSpPr txBox="1"/>
          <p:nvPr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E02E0-B58A-6949-88E4-4A79728A734F}"/>
              </a:ext>
            </a:extLst>
          </p:cNvPr>
          <p:cNvSpPr txBox="1"/>
          <p:nvPr userDrawn="1"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50878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- variant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E2B1-30A2-D142-935B-A763E3A5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21715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DCEE2C-D330-694B-9476-718559071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B3EF17-3469-5D4A-B1C4-D1603223E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635" y="3484432"/>
            <a:ext cx="10800557" cy="23669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This is a section title slide, insert a title or quote or big highlight paragraph to break up your presentation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F7573-CBDF-0740-8252-E8D24FA236FA}"/>
              </a:ext>
            </a:extLst>
          </p:cNvPr>
          <p:cNvSpPr txBox="1"/>
          <p:nvPr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D5609-84CA-2343-A20D-1D6FAAA44DC4}"/>
              </a:ext>
            </a:extLst>
          </p:cNvPr>
          <p:cNvSpPr txBox="1"/>
          <p:nvPr userDrawn="1"/>
        </p:nvSpPr>
        <p:spPr>
          <a:xfrm>
            <a:off x="1821485" y="9389756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56554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bg>
      <p:bgPr>
        <a:solidFill>
          <a:srgbClr val="FA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7FBCCE3-4724-4348-B2EC-E98D61BE3B94}"/>
              </a:ext>
            </a:extLst>
          </p:cNvPr>
          <p:cNvSpPr/>
          <p:nvPr/>
        </p:nvSpPr>
        <p:spPr>
          <a:xfrm>
            <a:off x="9516794" y="2490788"/>
            <a:ext cx="8368776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27413-5C04-B64D-9E68-9CC87FEF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" y="503797"/>
            <a:ext cx="17353484" cy="16029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37D25-AC67-7B41-8B1A-878B5BE1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71779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E4AA16-990B-324A-8AC7-34279F921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9EDD452-A3C8-3548-9559-209CAA21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5557A2-036C-0542-BF41-2C885D2631CA}"/>
              </a:ext>
            </a:extLst>
          </p:cNvPr>
          <p:cNvSpPr txBox="1"/>
          <p:nvPr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274F69-6152-7B41-A039-2EDB9A8518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16794" y="2490788"/>
            <a:ext cx="8368776" cy="6434138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2466AA7-3E67-DD40-A82E-A976AB2F8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2490788"/>
            <a:ext cx="8610600" cy="6434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>
            <a:lvl1pPr marL="0" indent="0">
              <a:buNone/>
              <a:defRPr>
                <a:solidFill>
                  <a:srgbClr val="5E5E5E"/>
                </a:solidFill>
              </a:defRPr>
            </a:lvl1pPr>
            <a:lvl2pPr marL="411480" indent="0">
              <a:buNone/>
              <a:defRPr>
                <a:solidFill>
                  <a:srgbClr val="5E5E5E"/>
                </a:solidFill>
              </a:defRPr>
            </a:lvl2pPr>
            <a:lvl3pPr marL="822960" indent="0">
              <a:buNone/>
              <a:defRPr>
                <a:solidFill>
                  <a:srgbClr val="5E5E5E"/>
                </a:solidFill>
              </a:defRPr>
            </a:lvl3pPr>
            <a:lvl4pPr marL="1234440" indent="0">
              <a:buNone/>
              <a:defRPr>
                <a:solidFill>
                  <a:srgbClr val="5E5E5E"/>
                </a:solidFill>
              </a:defRPr>
            </a:lvl4pPr>
            <a:lvl5pPr marL="1645920" indent="0">
              <a:buNone/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78393B3-A3FB-E042-B255-5ACB88875A23}"/>
              </a:ext>
            </a:extLst>
          </p:cNvPr>
          <p:cNvSpPr/>
          <p:nvPr userDrawn="1"/>
        </p:nvSpPr>
        <p:spPr>
          <a:xfrm>
            <a:off x="9516794" y="2490788"/>
            <a:ext cx="8368776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5D6D7F20-1589-4445-80DB-FC966C8B1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A413F5-9E82-2440-96A7-4E037619E34E}"/>
              </a:ext>
            </a:extLst>
          </p:cNvPr>
          <p:cNvSpPr txBox="1"/>
          <p:nvPr userDrawn="1"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08210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Hann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E78195-1F88-EC49-A121-699E083A4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21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columns">
    <p:bg>
      <p:bgPr>
        <a:solidFill>
          <a:srgbClr val="EB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7413-5C04-B64D-9E68-9CC87FEF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4" y="503797"/>
            <a:ext cx="17353485" cy="16029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37D25-AC67-7B41-8B1A-878B5BE1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71779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E4AA16-990B-324A-8AC7-34279F921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9EDD452-A3C8-3548-9559-209CAA21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47AD7-966D-664D-84EB-5F8BF8FB2DAA}"/>
              </a:ext>
            </a:extLst>
          </p:cNvPr>
          <p:cNvSpPr txBox="1"/>
          <p:nvPr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6BFA5B6-365F-BB40-AFA4-08C1F2798F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1" y="2490788"/>
            <a:ext cx="8346647" cy="6434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>
            <a:lvl1pPr marL="0" indent="0">
              <a:buNone/>
              <a:defRPr>
                <a:solidFill>
                  <a:srgbClr val="5E5E5E"/>
                </a:solidFill>
              </a:defRPr>
            </a:lvl1pPr>
            <a:lvl2pPr marL="411480" indent="0">
              <a:buNone/>
              <a:defRPr>
                <a:solidFill>
                  <a:srgbClr val="5E5E5E"/>
                </a:solidFill>
              </a:defRPr>
            </a:lvl2pPr>
            <a:lvl3pPr marL="822960" indent="0">
              <a:buNone/>
              <a:defRPr>
                <a:solidFill>
                  <a:srgbClr val="5E5E5E"/>
                </a:solidFill>
              </a:defRPr>
            </a:lvl3pPr>
            <a:lvl4pPr marL="1234440" indent="0">
              <a:buNone/>
              <a:defRPr>
                <a:solidFill>
                  <a:srgbClr val="5E5E5E"/>
                </a:solidFill>
              </a:defRPr>
            </a:lvl4pPr>
            <a:lvl5pPr marL="1645920" indent="0">
              <a:buNone/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9B7533D-9513-8447-A9BD-B4B3CC7DDA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7955" y="2490788"/>
            <a:ext cx="8478624" cy="6434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>
            <a:lvl1pPr marL="0" indent="0">
              <a:buNone/>
              <a:defRPr>
                <a:solidFill>
                  <a:srgbClr val="5E5E5E"/>
                </a:solidFill>
              </a:defRPr>
            </a:lvl1pPr>
            <a:lvl2pPr marL="411480" indent="0">
              <a:buNone/>
              <a:defRPr>
                <a:solidFill>
                  <a:srgbClr val="5E5E5E"/>
                </a:solidFill>
              </a:defRPr>
            </a:lvl2pPr>
            <a:lvl3pPr marL="822960" indent="0">
              <a:buNone/>
              <a:defRPr>
                <a:solidFill>
                  <a:srgbClr val="5E5E5E"/>
                </a:solidFill>
              </a:defRPr>
            </a:lvl3pPr>
            <a:lvl4pPr marL="1234440" indent="0">
              <a:buNone/>
              <a:defRPr>
                <a:solidFill>
                  <a:srgbClr val="5E5E5E"/>
                </a:solidFill>
              </a:defRPr>
            </a:lvl4pPr>
            <a:lvl5pPr marL="1645920" indent="0">
              <a:buNone/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EAA3F40-732E-7249-9E18-E7D7F5A93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050837-E19F-7A44-BB8F-12B252F905FF}"/>
              </a:ext>
            </a:extLst>
          </p:cNvPr>
          <p:cNvSpPr txBox="1"/>
          <p:nvPr userDrawn="1"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76975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images">
    <p:bg>
      <p:bgPr>
        <a:solidFill>
          <a:srgbClr val="F2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7413-5C04-B64D-9E68-9CC87FEF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4" y="503797"/>
            <a:ext cx="17353485" cy="16029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37D25-AC67-7B41-8B1A-878B5BE1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71779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E4AA16-990B-324A-8AC7-34279F921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9EDD452-A3C8-3548-9559-209CAA21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247EC6-2871-9D4F-B82F-D75E4C6584AC}"/>
              </a:ext>
            </a:extLst>
          </p:cNvPr>
          <p:cNvSpPr txBox="1"/>
          <p:nvPr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0D84CCC-AE47-7F4D-A430-5C6C9605AD25}"/>
              </a:ext>
            </a:extLst>
          </p:cNvPr>
          <p:cNvSpPr/>
          <p:nvPr/>
        </p:nvSpPr>
        <p:spPr>
          <a:xfrm>
            <a:off x="9516794" y="2490788"/>
            <a:ext cx="8368776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9B533B3-D331-F148-8249-B4B76BF3E5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16794" y="2490788"/>
            <a:ext cx="8368776" cy="6434138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4A7DF4-8C83-6747-9F74-B4E3FEF7FB99}"/>
              </a:ext>
            </a:extLst>
          </p:cNvPr>
          <p:cNvSpPr/>
          <p:nvPr/>
        </p:nvSpPr>
        <p:spPr>
          <a:xfrm>
            <a:off x="533094" y="2490788"/>
            <a:ext cx="8368776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3F18BEF-B006-6B43-9BAC-F43537A6DE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094" y="2490788"/>
            <a:ext cx="8368776" cy="6434138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7D0BAAF3-2190-3642-BB62-B9365108B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487C1B-8A1E-D640-952B-DEA470804BDD}"/>
              </a:ext>
            </a:extLst>
          </p:cNvPr>
          <p:cNvSpPr txBox="1"/>
          <p:nvPr userDrawn="1"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7912CFC-A7E9-9147-99AC-F82BBFD90B82}"/>
              </a:ext>
            </a:extLst>
          </p:cNvPr>
          <p:cNvSpPr/>
          <p:nvPr userDrawn="1"/>
        </p:nvSpPr>
        <p:spPr>
          <a:xfrm>
            <a:off x="9516794" y="2490788"/>
            <a:ext cx="8368776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B44454-A4AD-9B44-9511-AA8D1CAF92E4}"/>
              </a:ext>
            </a:extLst>
          </p:cNvPr>
          <p:cNvSpPr/>
          <p:nvPr userDrawn="1"/>
        </p:nvSpPr>
        <p:spPr>
          <a:xfrm>
            <a:off x="533094" y="2490788"/>
            <a:ext cx="8368776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57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e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7413-5C04-B64D-9E68-9CC87FEF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" y="503797"/>
            <a:ext cx="17353484" cy="16029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37D25-AC67-7B41-8B1A-878B5BE1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71779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E4AA16-990B-324A-8AC7-34279F921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9EDD452-A3C8-3548-9559-209CAA21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47AD7-966D-664D-84EB-5F8BF8FB2DAA}"/>
              </a:ext>
            </a:extLst>
          </p:cNvPr>
          <p:cNvSpPr txBox="1"/>
          <p:nvPr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0EA6A9DE-6C4A-E145-AC92-3F9FDA9338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1" y="2490788"/>
            <a:ext cx="17353178" cy="6434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>
            <a:lvl1pPr marL="428625" indent="-428625"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1pPr>
            <a:lvl2pPr marL="840105" indent="-428625"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2pPr>
            <a:lvl3pPr marL="1251585" indent="-428625"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3pPr>
            <a:lvl4pPr marL="1663065" indent="-428625"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4pPr>
            <a:lvl5pPr marL="2074545" indent="-428625"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ED9BA7F-34B8-2348-B84B-78F5292A2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CB0A4-97DB-7044-BF17-3047D1062117}"/>
              </a:ext>
            </a:extLst>
          </p:cNvPr>
          <p:cNvSpPr txBox="1"/>
          <p:nvPr userDrawn="1"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431151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short text ">
    <p:bg>
      <p:bgPr>
        <a:solidFill>
          <a:srgbClr val="FA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7FBCCE3-4724-4348-B2EC-E98D61BE3B94}"/>
              </a:ext>
            </a:extLst>
          </p:cNvPr>
          <p:cNvSpPr/>
          <p:nvPr/>
        </p:nvSpPr>
        <p:spPr>
          <a:xfrm>
            <a:off x="5043268" y="2490788"/>
            <a:ext cx="12842303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27413-5C04-B64D-9E68-9CC87FEF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" y="503797"/>
            <a:ext cx="17353484" cy="16029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37D25-AC67-7B41-8B1A-878B5BE1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71779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E4AA16-990B-324A-8AC7-34279F921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9EDD452-A3C8-3548-9559-209CAA21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5557A2-036C-0542-BF41-2C885D2631CA}"/>
              </a:ext>
            </a:extLst>
          </p:cNvPr>
          <p:cNvSpPr txBox="1"/>
          <p:nvPr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2466AA7-3E67-DD40-A82E-A976AB2F8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2490788"/>
            <a:ext cx="4130040" cy="6434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>
            <a:lvl1pPr marL="0" indent="0">
              <a:buNone/>
              <a:defRPr>
                <a:solidFill>
                  <a:srgbClr val="5E5E5E"/>
                </a:solidFill>
              </a:defRPr>
            </a:lvl1pPr>
            <a:lvl2pPr marL="411480" indent="0">
              <a:buNone/>
              <a:defRPr>
                <a:solidFill>
                  <a:srgbClr val="5E5E5E"/>
                </a:solidFill>
              </a:defRPr>
            </a:lvl2pPr>
            <a:lvl3pPr marL="822960" indent="0">
              <a:buNone/>
              <a:defRPr>
                <a:solidFill>
                  <a:srgbClr val="5E5E5E"/>
                </a:solidFill>
              </a:defRPr>
            </a:lvl3pPr>
            <a:lvl4pPr marL="1234440" indent="0">
              <a:buNone/>
              <a:defRPr>
                <a:solidFill>
                  <a:srgbClr val="5E5E5E"/>
                </a:solidFill>
              </a:defRPr>
            </a:lvl4pPr>
            <a:lvl5pPr marL="1645920" indent="0">
              <a:buNone/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CEFE26-A669-CD4C-88A6-55628E409B0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043488" y="2490788"/>
            <a:ext cx="12842082" cy="643413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0BD9AA4-B2B9-CE41-B2CF-3A06E0FCA254}"/>
              </a:ext>
            </a:extLst>
          </p:cNvPr>
          <p:cNvSpPr/>
          <p:nvPr userDrawn="1"/>
        </p:nvSpPr>
        <p:spPr>
          <a:xfrm>
            <a:off x="5043268" y="2490788"/>
            <a:ext cx="12842303" cy="643413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8D27D6E5-48A4-A14F-B869-64AE1861E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2E3492-B58F-AC4C-9DC3-EAD1AEE9A2A5}"/>
              </a:ext>
            </a:extLst>
          </p:cNvPr>
          <p:cNvSpPr txBox="1"/>
          <p:nvPr userDrawn="1"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26012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rgbClr val="EB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7413-5C04-B64D-9E68-9CC87FEF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4" y="503797"/>
            <a:ext cx="17353485" cy="16029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37D25-AC67-7B41-8B1A-878B5BE1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71779" y="9534526"/>
            <a:ext cx="4114800" cy="5476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E4AA16-990B-324A-8AC7-34279F921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9EDD452-A3C8-3548-9559-209CAA21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47AD7-966D-664D-84EB-5F8BF8FB2DAA}"/>
              </a:ext>
            </a:extLst>
          </p:cNvPr>
          <p:cNvSpPr txBox="1"/>
          <p:nvPr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8C982573-CE70-3A4C-AE26-F9333FF0680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33401" y="2490788"/>
            <a:ext cx="17352170" cy="662463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8595E352-F293-0745-9121-72B1A15E0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096" y="9595294"/>
            <a:ext cx="730541" cy="4261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CDFAC-2B68-7E4F-B7EB-113B3F2F9F4F}"/>
              </a:ext>
            </a:extLst>
          </p:cNvPr>
          <p:cNvSpPr txBox="1"/>
          <p:nvPr userDrawn="1"/>
        </p:nvSpPr>
        <p:spPr>
          <a:xfrm>
            <a:off x="1525220" y="9510454"/>
            <a:ext cx="4882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 </a:t>
            </a:r>
            <a:b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120280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varia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10DE-7439-4C41-845F-D5679D7E6D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2946" y="3555188"/>
            <a:ext cx="6678777" cy="24980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rgbClr val="114954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call to action here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69340-7330-484F-AA48-6D6F0BA51C3B}"/>
              </a:ext>
            </a:extLst>
          </p:cNvPr>
          <p:cNvSpPr txBox="1"/>
          <p:nvPr/>
        </p:nvSpPr>
        <p:spPr>
          <a:xfrm>
            <a:off x="7552944" y="6583679"/>
            <a:ext cx="4703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Go1.com</a:t>
            </a:r>
          </a:p>
        </p:txBody>
      </p:sp>
      <p:pic>
        <p:nvPicPr>
          <p:cNvPr id="8" name="Graphic 7">
            <a:hlinkClick r:id="rId3"/>
            <a:extLst>
              <a:ext uri="{FF2B5EF4-FFF2-40B4-BE49-F238E27FC236}">
                <a16:creationId xmlns:a16="http://schemas.microsoft.com/office/drawing/2014/main" id="{B502CCD0-AADA-5B4D-A0F9-EC78E2057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4003" y="8716143"/>
            <a:ext cx="457200" cy="457200"/>
          </a:xfrm>
          <a:prstGeom prst="rect">
            <a:avLst/>
          </a:prstGeom>
        </p:spPr>
      </p:pic>
      <p:pic>
        <p:nvPicPr>
          <p:cNvPr id="10" name="Graphic 9">
            <a:hlinkClick r:id="rId6"/>
            <a:extLst>
              <a:ext uri="{FF2B5EF4-FFF2-40B4-BE49-F238E27FC236}">
                <a16:creationId xmlns:a16="http://schemas.microsoft.com/office/drawing/2014/main" id="{A979D936-86DD-CF49-9FE0-39D094461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2672" y="8746958"/>
            <a:ext cx="457200" cy="457200"/>
          </a:xfrm>
          <a:prstGeom prst="rect">
            <a:avLst/>
          </a:prstGeom>
        </p:spPr>
      </p:pic>
      <p:pic>
        <p:nvPicPr>
          <p:cNvPr id="12" name="Graphic 11">
            <a:hlinkClick r:id="rId9"/>
            <a:extLst>
              <a:ext uri="{FF2B5EF4-FFF2-40B4-BE49-F238E27FC236}">
                <a16:creationId xmlns:a16="http://schemas.microsoft.com/office/drawing/2014/main" id="{CAC24764-D3B6-844E-9323-3FD54A68DA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6256" y="8791161"/>
            <a:ext cx="4572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A88213-4FD3-9440-8A76-A39E25B03804}"/>
              </a:ext>
            </a:extLst>
          </p:cNvPr>
          <p:cNvSpPr txBox="1"/>
          <p:nvPr userDrawn="1"/>
        </p:nvSpPr>
        <p:spPr>
          <a:xfrm>
            <a:off x="7552944" y="6583679"/>
            <a:ext cx="4703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Go1.com</a:t>
            </a:r>
          </a:p>
        </p:txBody>
      </p:sp>
      <p:pic>
        <p:nvPicPr>
          <p:cNvPr id="11" name="Graphic 10">
            <a:hlinkClick r:id="rId3"/>
            <a:extLst>
              <a:ext uri="{FF2B5EF4-FFF2-40B4-BE49-F238E27FC236}">
                <a16:creationId xmlns:a16="http://schemas.microsoft.com/office/drawing/2014/main" id="{7E479DF3-CE10-FD4F-826E-05E32D7D4C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4003" y="8716143"/>
            <a:ext cx="457200" cy="457200"/>
          </a:xfrm>
          <a:prstGeom prst="rect">
            <a:avLst/>
          </a:prstGeom>
        </p:spPr>
      </p:pic>
      <p:pic>
        <p:nvPicPr>
          <p:cNvPr id="13" name="Graphic 12">
            <a:hlinkClick r:id="rId6"/>
            <a:extLst>
              <a:ext uri="{FF2B5EF4-FFF2-40B4-BE49-F238E27FC236}">
                <a16:creationId xmlns:a16="http://schemas.microsoft.com/office/drawing/2014/main" id="{584B5C8A-546C-114C-BED8-B21C9B1A432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2672" y="8746958"/>
            <a:ext cx="457200" cy="457200"/>
          </a:xfrm>
          <a:prstGeom prst="rect">
            <a:avLst/>
          </a:prstGeom>
        </p:spPr>
      </p:pic>
      <p:pic>
        <p:nvPicPr>
          <p:cNvPr id="14" name="Graphic 13">
            <a:hlinkClick r:id="rId9"/>
            <a:extLst>
              <a:ext uri="{FF2B5EF4-FFF2-40B4-BE49-F238E27FC236}">
                <a16:creationId xmlns:a16="http://schemas.microsoft.com/office/drawing/2014/main" id="{1CA320E6-E22C-1142-AE21-B8F65DACF38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6256" y="879116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23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vari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10DE-7439-4C41-845F-D5679D7E6D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2946" y="3555188"/>
            <a:ext cx="6678777" cy="24980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rgbClr val="114954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call to action here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69340-7330-484F-AA48-6D6F0BA51C3B}"/>
              </a:ext>
            </a:extLst>
          </p:cNvPr>
          <p:cNvSpPr txBox="1"/>
          <p:nvPr/>
        </p:nvSpPr>
        <p:spPr>
          <a:xfrm>
            <a:off x="7552944" y="6583679"/>
            <a:ext cx="4703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Go1.com</a:t>
            </a: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495E8AE8-547E-3C4A-BA28-EF8F7922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8456" y="8722893"/>
            <a:ext cx="457200" cy="457200"/>
          </a:xfrm>
          <a:prstGeom prst="rect">
            <a:avLst/>
          </a:prstGeom>
        </p:spPr>
      </p:pic>
      <p:pic>
        <p:nvPicPr>
          <p:cNvPr id="6" name="Graphic 5">
            <a:hlinkClick r:id="rId6"/>
            <a:extLst>
              <a:ext uri="{FF2B5EF4-FFF2-40B4-BE49-F238E27FC236}">
                <a16:creationId xmlns:a16="http://schemas.microsoft.com/office/drawing/2014/main" id="{38449E3D-7981-8448-976C-622317B76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126" y="8746958"/>
            <a:ext cx="457200" cy="457200"/>
          </a:xfrm>
          <a:prstGeom prst="rect">
            <a:avLst/>
          </a:prstGeom>
        </p:spPr>
      </p:pic>
      <p:pic>
        <p:nvPicPr>
          <p:cNvPr id="9" name="Graphic 8">
            <a:hlinkClick r:id="rId9"/>
            <a:extLst>
              <a:ext uri="{FF2B5EF4-FFF2-40B4-BE49-F238E27FC236}">
                <a16:creationId xmlns:a16="http://schemas.microsoft.com/office/drawing/2014/main" id="{6CB78CBD-93AD-FD45-9084-5EF305143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29787" y="8783052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FA8DD-D524-3E45-A029-EB3E219657E7}"/>
              </a:ext>
            </a:extLst>
          </p:cNvPr>
          <p:cNvSpPr txBox="1"/>
          <p:nvPr userDrawn="1"/>
        </p:nvSpPr>
        <p:spPr>
          <a:xfrm>
            <a:off x="7552944" y="6583679"/>
            <a:ext cx="4703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Go1.com</a:t>
            </a:r>
          </a:p>
        </p:txBody>
      </p:sp>
      <p:pic>
        <p:nvPicPr>
          <p:cNvPr id="10" name="Graphic 9">
            <a:hlinkClick r:id="rId3"/>
            <a:extLst>
              <a:ext uri="{FF2B5EF4-FFF2-40B4-BE49-F238E27FC236}">
                <a16:creationId xmlns:a16="http://schemas.microsoft.com/office/drawing/2014/main" id="{983EDCB4-7675-5649-9307-8DBBB414B9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8456" y="8722893"/>
            <a:ext cx="457200" cy="457200"/>
          </a:xfrm>
          <a:prstGeom prst="rect">
            <a:avLst/>
          </a:prstGeom>
        </p:spPr>
      </p:pic>
      <p:pic>
        <p:nvPicPr>
          <p:cNvPr id="11" name="Graphic 10">
            <a:hlinkClick r:id="rId6"/>
            <a:extLst>
              <a:ext uri="{FF2B5EF4-FFF2-40B4-BE49-F238E27FC236}">
                <a16:creationId xmlns:a16="http://schemas.microsoft.com/office/drawing/2014/main" id="{F629182D-28ED-5040-BA5C-BB644EEC5D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126" y="8746958"/>
            <a:ext cx="457200" cy="457200"/>
          </a:xfrm>
          <a:prstGeom prst="rect">
            <a:avLst/>
          </a:prstGeom>
        </p:spPr>
      </p:pic>
      <p:pic>
        <p:nvPicPr>
          <p:cNvPr id="12" name="Graphic 11">
            <a:hlinkClick r:id="rId9"/>
            <a:extLst>
              <a:ext uri="{FF2B5EF4-FFF2-40B4-BE49-F238E27FC236}">
                <a16:creationId xmlns:a16="http://schemas.microsoft.com/office/drawing/2014/main" id="{9E2CDC0E-CF59-1F4B-9222-5FBC07FA27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29787" y="87830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6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varia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10DE-7439-4C41-845F-D5679D7E6D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2946" y="3555188"/>
            <a:ext cx="6678777" cy="24980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rgbClr val="FAF2ED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call to action here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69340-7330-484F-AA48-6D6F0BA51C3B}"/>
              </a:ext>
            </a:extLst>
          </p:cNvPr>
          <p:cNvSpPr txBox="1"/>
          <p:nvPr/>
        </p:nvSpPr>
        <p:spPr>
          <a:xfrm>
            <a:off x="7552944" y="6583679"/>
            <a:ext cx="4703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Go1.com</a:t>
            </a:r>
          </a:p>
        </p:txBody>
      </p:sp>
      <p:pic>
        <p:nvPicPr>
          <p:cNvPr id="11" name="Graphic 10">
            <a:hlinkClick r:id="rId3"/>
            <a:extLst>
              <a:ext uri="{FF2B5EF4-FFF2-40B4-BE49-F238E27FC236}">
                <a16:creationId xmlns:a16="http://schemas.microsoft.com/office/drawing/2014/main" id="{DB404F4A-B593-A240-A6FA-C065F684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8456" y="8722893"/>
            <a:ext cx="457200" cy="457200"/>
          </a:xfrm>
          <a:prstGeom prst="rect">
            <a:avLst/>
          </a:prstGeom>
        </p:spPr>
      </p:pic>
      <p:pic>
        <p:nvPicPr>
          <p:cNvPr id="12" name="Graphic 11">
            <a:hlinkClick r:id="rId6"/>
            <a:extLst>
              <a:ext uri="{FF2B5EF4-FFF2-40B4-BE49-F238E27FC236}">
                <a16:creationId xmlns:a16="http://schemas.microsoft.com/office/drawing/2014/main" id="{8EC7C4F5-614D-7248-9130-48C7241F5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126" y="8746958"/>
            <a:ext cx="457200" cy="457200"/>
          </a:xfrm>
          <a:prstGeom prst="rect">
            <a:avLst/>
          </a:prstGeom>
        </p:spPr>
      </p:pic>
      <p:pic>
        <p:nvPicPr>
          <p:cNvPr id="13" name="Graphic 12">
            <a:hlinkClick r:id="rId9"/>
            <a:extLst>
              <a:ext uri="{FF2B5EF4-FFF2-40B4-BE49-F238E27FC236}">
                <a16:creationId xmlns:a16="http://schemas.microsoft.com/office/drawing/2014/main" id="{DA9114C2-D6E4-D741-9A05-E5DAF15E3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29787" y="8783052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691489-862F-9643-BE27-C2004256C55C}"/>
              </a:ext>
            </a:extLst>
          </p:cNvPr>
          <p:cNvSpPr txBox="1"/>
          <p:nvPr userDrawn="1"/>
        </p:nvSpPr>
        <p:spPr>
          <a:xfrm>
            <a:off x="7552944" y="6583679"/>
            <a:ext cx="4703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FAF2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Go1.com</a:t>
            </a:r>
          </a:p>
        </p:txBody>
      </p:sp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5919CB62-4E6A-7E49-B510-2292652BF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8456" y="8722893"/>
            <a:ext cx="457200" cy="457200"/>
          </a:xfrm>
          <a:prstGeom prst="rect">
            <a:avLst/>
          </a:prstGeom>
        </p:spPr>
      </p:pic>
      <p:pic>
        <p:nvPicPr>
          <p:cNvPr id="10" name="Graphic 9">
            <a:hlinkClick r:id="rId6"/>
            <a:extLst>
              <a:ext uri="{FF2B5EF4-FFF2-40B4-BE49-F238E27FC236}">
                <a16:creationId xmlns:a16="http://schemas.microsoft.com/office/drawing/2014/main" id="{E9C99C82-ECD8-954F-B204-941D87646DB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126" y="8746958"/>
            <a:ext cx="457200" cy="457200"/>
          </a:xfrm>
          <a:prstGeom prst="rect">
            <a:avLst/>
          </a:prstGeom>
        </p:spPr>
      </p:pic>
      <p:pic>
        <p:nvPicPr>
          <p:cNvPr id="14" name="Graphic 13">
            <a:hlinkClick r:id="rId9"/>
            <a:extLst>
              <a:ext uri="{FF2B5EF4-FFF2-40B4-BE49-F238E27FC236}">
                <a16:creationId xmlns:a16="http://schemas.microsoft.com/office/drawing/2014/main" id="{FB0DF7D7-3C46-B64E-AC46-A8576BB18E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29787" y="87830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Om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20D57E4-25F2-5845-94DB-CFD4C0A2D6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4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i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EF6DC1-061F-CE46-87C4-D4B46B6ED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uesd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E78195-1F88-EC49-A121-699E083A4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7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Ush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20D57E4-25F2-5845-94DB-CFD4C0A2D6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9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Keis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EF6DC1-061F-CE46-87C4-D4B46B6ED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- Keis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EF6DC1-061F-CE46-87C4-D4B46B6ED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7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 - Keis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0D6-C6C5-4D41-AECD-022CE2BF5E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9719" y="3185775"/>
            <a:ext cx="9470568" cy="3051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b="0" i="0">
                <a:solidFill>
                  <a:srgbClr val="11495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Presentation title placeholder, adjust your title to fit this space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72D5E-4221-624D-A2B1-20FB59AA4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4262" y="6479994"/>
            <a:ext cx="8164283" cy="947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Subheading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, sed do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eiusmod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tempor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incididunt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ut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labore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 et dolore magna </a:t>
            </a:r>
            <a:r>
              <a:rPr lang="en-AU" err="1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aliqua</a:t>
            </a:r>
            <a:r>
              <a:rPr lang="en-AU">
                <a:solidFill>
                  <a:srgbClr val="114954"/>
                </a:solidFill>
                <a:effectLst/>
                <a:latin typeface="Arial" panose="020B0604020202020204" pitchFamily="34" charset="0"/>
              </a:rPr>
              <a:t>. Remove if not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EF6DC1-061F-CE46-87C4-D4B46B6ED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4645" y="8584407"/>
            <a:ext cx="58293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sz="1800">
                <a:solidFill>
                  <a:srgbClr val="1149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[Presenter name]  |  [</a:t>
            </a:r>
            <a:r>
              <a:rPr lang="en-GB" err="1"/>
              <a:t>date,time,place</a:t>
            </a:r>
            <a:r>
              <a:rPr lang="en-GB"/>
              <a:t> of presentation]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27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51" r:id="rId7"/>
    <p:sldLayoutId id="2147483852" r:id="rId8"/>
    <p:sldLayoutId id="2147483853" r:id="rId9"/>
    <p:sldLayoutId id="214748385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lang="en-US" sz="72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274320" indent="-274320" algn="l" defTabSz="1371600" rtl="0" eaLnBrk="1" latinLnBrk="0" hangingPunct="1">
        <a:lnSpc>
          <a:spcPct val="100000"/>
        </a:lnSpc>
        <a:spcBef>
          <a:spcPts val="135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8500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3000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7500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svg"/><Relationship Id="rId26" Type="http://schemas.openxmlformats.org/officeDocument/2006/relationships/image" Target="../media/image137.svg"/><Relationship Id="rId21" Type="http://schemas.openxmlformats.org/officeDocument/2006/relationships/image" Target="../media/image132.png"/><Relationship Id="rId34" Type="http://schemas.openxmlformats.org/officeDocument/2006/relationships/image" Target="../media/image145.sv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38" Type="http://schemas.openxmlformats.org/officeDocument/2006/relationships/image" Target="../media/image14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7.svg"/><Relationship Id="rId20" Type="http://schemas.openxmlformats.org/officeDocument/2006/relationships/image" Target="../media/image131.sv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svg"/><Relationship Id="rId11" Type="http://schemas.openxmlformats.org/officeDocument/2006/relationships/image" Target="../media/image122.png"/><Relationship Id="rId24" Type="http://schemas.openxmlformats.org/officeDocument/2006/relationships/image" Target="../media/image135.svg"/><Relationship Id="rId32" Type="http://schemas.openxmlformats.org/officeDocument/2006/relationships/image" Target="../media/image143.svg"/><Relationship Id="rId37" Type="http://schemas.openxmlformats.org/officeDocument/2006/relationships/image" Target="../media/image148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svg"/><Relationship Id="rId36" Type="http://schemas.openxmlformats.org/officeDocument/2006/relationships/image" Target="../media/image147.svg"/><Relationship Id="rId10" Type="http://schemas.openxmlformats.org/officeDocument/2006/relationships/image" Target="../media/image121.svg"/><Relationship Id="rId19" Type="http://schemas.openxmlformats.org/officeDocument/2006/relationships/image" Target="../media/image130.png"/><Relationship Id="rId31" Type="http://schemas.openxmlformats.org/officeDocument/2006/relationships/image" Target="../media/image142.png"/><Relationship Id="rId4" Type="http://schemas.openxmlformats.org/officeDocument/2006/relationships/image" Target="../media/image115.svg"/><Relationship Id="rId9" Type="http://schemas.openxmlformats.org/officeDocument/2006/relationships/image" Target="../media/image120.png"/><Relationship Id="rId14" Type="http://schemas.openxmlformats.org/officeDocument/2006/relationships/image" Target="../media/image125.svg"/><Relationship Id="rId22" Type="http://schemas.openxmlformats.org/officeDocument/2006/relationships/image" Target="../media/image133.svg"/><Relationship Id="rId27" Type="http://schemas.openxmlformats.org/officeDocument/2006/relationships/image" Target="../media/image138.png"/><Relationship Id="rId30" Type="http://schemas.openxmlformats.org/officeDocument/2006/relationships/image" Target="../media/image141.svg"/><Relationship Id="rId35" Type="http://schemas.openxmlformats.org/officeDocument/2006/relationships/image" Target="../media/image146.png"/><Relationship Id="rId8" Type="http://schemas.openxmlformats.org/officeDocument/2006/relationships/image" Target="../media/image119.svg"/><Relationship Id="rId3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26" Type="http://schemas.openxmlformats.org/officeDocument/2006/relationships/image" Target="../media/image101.svg"/><Relationship Id="rId21" Type="http://schemas.openxmlformats.org/officeDocument/2006/relationships/image" Target="../media/image96.png"/><Relationship Id="rId34" Type="http://schemas.openxmlformats.org/officeDocument/2006/relationships/image" Target="../media/image109.sv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08.png"/><Relationship Id="rId38" Type="http://schemas.openxmlformats.org/officeDocument/2006/relationships/image" Target="../media/image11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1.svg"/><Relationship Id="rId20" Type="http://schemas.openxmlformats.org/officeDocument/2006/relationships/image" Target="../media/image95.sv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24" Type="http://schemas.openxmlformats.org/officeDocument/2006/relationships/image" Target="../media/image99.svg"/><Relationship Id="rId32" Type="http://schemas.openxmlformats.org/officeDocument/2006/relationships/image" Target="../media/image107.svg"/><Relationship Id="rId37" Type="http://schemas.openxmlformats.org/officeDocument/2006/relationships/image" Target="../media/image112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svg"/><Relationship Id="rId36" Type="http://schemas.openxmlformats.org/officeDocument/2006/relationships/image" Target="../media/image111.svg"/><Relationship Id="rId10" Type="http://schemas.openxmlformats.org/officeDocument/2006/relationships/image" Target="../media/image85.svg"/><Relationship Id="rId19" Type="http://schemas.openxmlformats.org/officeDocument/2006/relationships/image" Target="../media/image94.png"/><Relationship Id="rId31" Type="http://schemas.openxmlformats.org/officeDocument/2006/relationships/image" Target="../media/image106.png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7.svg"/><Relationship Id="rId27" Type="http://schemas.openxmlformats.org/officeDocument/2006/relationships/image" Target="../media/image102.png"/><Relationship Id="rId30" Type="http://schemas.openxmlformats.org/officeDocument/2006/relationships/image" Target="../media/image105.svg"/><Relationship Id="rId35" Type="http://schemas.openxmlformats.org/officeDocument/2006/relationships/image" Target="../media/image110.png"/><Relationship Id="rId8" Type="http://schemas.openxmlformats.org/officeDocument/2006/relationships/image" Target="../media/image83.svg"/><Relationship Id="rId3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01050" y="8572500"/>
            <a:ext cx="1485900" cy="876300"/>
          </a:xfrm>
          <a:prstGeom prst="rect">
            <a:avLst/>
          </a:prstGeom>
        </p:spPr>
      </p:pic>
      <p:sp>
        <p:nvSpPr>
          <p:cNvPr id="3" name="Object2"/>
          <p:cNvSpPr/>
          <p:nvPr/>
        </p:nvSpPr>
        <p:spPr>
          <a:xfrm>
            <a:off x="4754562" y="4005915"/>
            <a:ext cx="8795808" cy="14802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2100"/>
              </a:lnSpc>
              <a:defRPr/>
            </a:pPr>
            <a:r>
              <a:rPr lang="en-US" sz="9600" dirty="0">
                <a:solidFill>
                  <a:srgbClr val="FAF2ED"/>
                </a:solidFill>
                <a:latin typeface="Georgia Regular"/>
                <a:ea typeface="Georgia Regular"/>
              </a:rPr>
              <a:t>Go1 is coming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3"/>
          <p:cNvSpPr/>
          <p:nvPr/>
        </p:nvSpPr>
        <p:spPr>
          <a:xfrm>
            <a:off x="5692775" y="5593292"/>
            <a:ext cx="6902450" cy="3995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defRPr/>
            </a:pPr>
            <a:r>
              <a:rPr lang="en-US" sz="2500" dirty="0">
                <a:solidFill>
                  <a:srgbClr val="D4FF26"/>
                </a:solidFill>
                <a:latin typeface="Arial Regular"/>
                <a:ea typeface="Arial Regular"/>
              </a:rPr>
              <a:t>&lt;&lt; insert launch date here &gt;&gt;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218630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0" descr="preencoded.png">
            <a:extLst>
              <a:ext uri="{FF2B5EF4-FFF2-40B4-BE49-F238E27FC236}">
                <a16:creationId xmlns:a16="http://schemas.microsoft.com/office/drawing/2014/main" id="{27B7AEFE-8942-6C44-9DD3-7D7B8BBF8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97290" y="4111609"/>
            <a:ext cx="755006" cy="755006"/>
          </a:xfrm>
          <a:prstGeom prst="rect">
            <a:avLst/>
          </a:prstGeom>
        </p:spPr>
      </p:pic>
      <p:pic>
        <p:nvPicPr>
          <p:cNvPr id="8" name="Object 13" descr="preencoded.png">
            <a:extLst>
              <a:ext uri="{FF2B5EF4-FFF2-40B4-BE49-F238E27FC236}">
                <a16:creationId xmlns:a16="http://schemas.microsoft.com/office/drawing/2014/main" id="{4BA814FE-518A-8748-9E4C-576E37000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51073" y="4111609"/>
            <a:ext cx="755006" cy="755006"/>
          </a:xfrm>
          <a:prstGeom prst="rect">
            <a:avLst/>
          </a:prstGeom>
        </p:spPr>
      </p:pic>
      <p:pic>
        <p:nvPicPr>
          <p:cNvPr id="10" name="Object 11" descr="preencoded.png">
            <a:extLst>
              <a:ext uri="{FF2B5EF4-FFF2-40B4-BE49-F238E27FC236}">
                <a16:creationId xmlns:a16="http://schemas.microsoft.com/office/drawing/2014/main" id="{3A52CCA1-1981-AB47-A517-0119BC013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004856" y="4165538"/>
            <a:ext cx="539290" cy="647148"/>
          </a:xfrm>
          <a:prstGeom prst="rect">
            <a:avLst/>
          </a:prstGeom>
        </p:spPr>
      </p:pic>
      <p:pic>
        <p:nvPicPr>
          <p:cNvPr id="11" name="Object 12" descr="preencoded.png">
            <a:extLst>
              <a:ext uri="{FF2B5EF4-FFF2-40B4-BE49-F238E27FC236}">
                <a16:creationId xmlns:a16="http://schemas.microsoft.com/office/drawing/2014/main" id="{69D28744-FEE4-1B4C-824D-4825D4134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442923" y="4138574"/>
            <a:ext cx="701077" cy="701077"/>
          </a:xfrm>
          <a:prstGeom prst="rect">
            <a:avLst/>
          </a:prstGeom>
        </p:spPr>
      </p:pic>
      <p:pic>
        <p:nvPicPr>
          <p:cNvPr id="13" name="Object 19" descr="preencoded.png">
            <a:extLst>
              <a:ext uri="{FF2B5EF4-FFF2-40B4-BE49-F238E27FC236}">
                <a16:creationId xmlns:a16="http://schemas.microsoft.com/office/drawing/2014/main" id="{7B61949E-D464-2643-B7D8-B4F3FF4184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042777" y="4084645"/>
            <a:ext cx="781970" cy="808934"/>
          </a:xfrm>
          <a:prstGeom prst="rect">
            <a:avLst/>
          </a:prstGeom>
        </p:spPr>
      </p:pic>
      <p:pic>
        <p:nvPicPr>
          <p:cNvPr id="15" name="Object 15" descr="preencoded.png">
            <a:extLst>
              <a:ext uri="{FF2B5EF4-FFF2-40B4-BE49-F238E27FC236}">
                <a16:creationId xmlns:a16="http://schemas.microsoft.com/office/drawing/2014/main" id="{6B68CF63-198B-F342-A6AC-C5FC1F50AE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1723524" y="4111609"/>
            <a:ext cx="835899" cy="755006"/>
          </a:xfrm>
          <a:prstGeom prst="rect">
            <a:avLst/>
          </a:prstGeom>
        </p:spPr>
      </p:pic>
      <p:pic>
        <p:nvPicPr>
          <p:cNvPr id="17" name="Object 17" descr="preencoded.png">
            <a:extLst>
              <a:ext uri="{FF2B5EF4-FFF2-40B4-BE49-F238E27FC236}">
                <a16:creationId xmlns:a16="http://schemas.microsoft.com/office/drawing/2014/main" id="{819DD13C-E9A5-F340-A20B-5EC99B1063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358769" y="6159243"/>
            <a:ext cx="781970" cy="647148"/>
          </a:xfrm>
          <a:prstGeom prst="rect">
            <a:avLst/>
          </a:prstGeom>
        </p:spPr>
      </p:pic>
      <p:pic>
        <p:nvPicPr>
          <p:cNvPr id="19" name="Object 18" descr="preencoded.png">
            <a:extLst>
              <a:ext uri="{FF2B5EF4-FFF2-40B4-BE49-F238E27FC236}">
                <a16:creationId xmlns:a16="http://schemas.microsoft.com/office/drawing/2014/main" id="{91FC2039-A7F8-154D-9217-A98971C8E6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296384" y="6078350"/>
            <a:ext cx="711861" cy="808934"/>
          </a:xfrm>
          <a:prstGeom prst="rect">
            <a:avLst/>
          </a:prstGeom>
        </p:spPr>
      </p:pic>
      <p:pic>
        <p:nvPicPr>
          <p:cNvPr id="20" name="Object 11" descr="preencoded.png">
            <a:extLst>
              <a:ext uri="{FF2B5EF4-FFF2-40B4-BE49-F238E27FC236}">
                <a16:creationId xmlns:a16="http://schemas.microsoft.com/office/drawing/2014/main" id="{3EA6E691-1E04-F94E-945D-35112C23FE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542924" y="6059812"/>
            <a:ext cx="911088" cy="846011"/>
          </a:xfrm>
          <a:prstGeom prst="rect">
            <a:avLst/>
          </a:prstGeom>
        </p:spPr>
      </p:pic>
      <p:pic>
        <p:nvPicPr>
          <p:cNvPr id="23" name="Object 10" descr="preencoded.png">
            <a:extLst>
              <a:ext uri="{FF2B5EF4-FFF2-40B4-BE49-F238E27FC236}">
                <a16:creationId xmlns:a16="http://schemas.microsoft.com/office/drawing/2014/main" id="{24F63955-C5C9-E546-9823-2475DBCEAE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3708605" y="6145761"/>
            <a:ext cx="655388" cy="674113"/>
          </a:xfrm>
          <a:prstGeom prst="rect">
            <a:avLst/>
          </a:prstGeom>
        </p:spPr>
      </p:pic>
      <p:pic>
        <p:nvPicPr>
          <p:cNvPr id="25" name="Object 12" descr="preencoded.png">
            <a:extLst>
              <a:ext uri="{FF2B5EF4-FFF2-40B4-BE49-F238E27FC236}">
                <a16:creationId xmlns:a16="http://schemas.microsoft.com/office/drawing/2014/main" id="{EBD941D5-0721-0143-9E2F-5FE71D6A84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983111" y="6049879"/>
            <a:ext cx="717441" cy="865877"/>
          </a:xfrm>
          <a:prstGeom prst="rect">
            <a:avLst/>
          </a:prstGeom>
        </p:spPr>
      </p:pic>
      <p:pic>
        <p:nvPicPr>
          <p:cNvPr id="28" name="Object 10" descr="preencoded.png">
            <a:extLst>
              <a:ext uri="{FF2B5EF4-FFF2-40B4-BE49-F238E27FC236}">
                <a16:creationId xmlns:a16="http://schemas.microsoft.com/office/drawing/2014/main" id="{1DEF1F9C-3239-1C46-A8B6-AC726EEED53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3458200" y="4111609"/>
            <a:ext cx="849383" cy="755007"/>
          </a:xfrm>
          <a:prstGeom prst="rect">
            <a:avLst/>
          </a:prstGeom>
        </p:spPr>
      </p:pic>
      <p:pic>
        <p:nvPicPr>
          <p:cNvPr id="21" name="Graphic 20" descr="Users outline">
            <a:extLst>
              <a:ext uri="{FF2B5EF4-FFF2-40B4-BE49-F238E27FC236}">
                <a16:creationId xmlns:a16="http://schemas.microsoft.com/office/drawing/2014/main" id="{350BC408-B216-7F41-A327-3822176A408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67402" y="5907009"/>
            <a:ext cx="1151617" cy="1151617"/>
          </a:xfrm>
          <a:prstGeom prst="rect">
            <a:avLst/>
          </a:prstGeom>
        </p:spPr>
      </p:pic>
      <p:pic>
        <p:nvPicPr>
          <p:cNvPr id="22" name="Graphic 21" descr="Hierarchy outline">
            <a:extLst>
              <a:ext uri="{FF2B5EF4-FFF2-40B4-BE49-F238E27FC236}">
                <a16:creationId xmlns:a16="http://schemas.microsoft.com/office/drawing/2014/main" id="{59D016E4-7E4E-5146-BA94-61DD1B9685D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67402" y="3973557"/>
            <a:ext cx="1031111" cy="1031111"/>
          </a:xfrm>
          <a:prstGeom prst="rect">
            <a:avLst/>
          </a:prstGeom>
        </p:spPr>
      </p:pic>
      <p:pic>
        <p:nvPicPr>
          <p:cNvPr id="5" name="Graphic 4" descr="Business Growth outline">
            <a:extLst>
              <a:ext uri="{FF2B5EF4-FFF2-40B4-BE49-F238E27FC236}">
                <a16:creationId xmlns:a16="http://schemas.microsoft.com/office/drawing/2014/main" id="{C8F2FC33-1694-7E4C-8B71-69C8118CCF8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850617" y="5975009"/>
            <a:ext cx="1015616" cy="1015616"/>
          </a:xfrm>
          <a:prstGeom prst="rect">
            <a:avLst/>
          </a:prstGeom>
        </p:spPr>
      </p:pic>
      <p:pic>
        <p:nvPicPr>
          <p:cNvPr id="16" name="Graphic 15" descr="Bar graph with upward trend outline">
            <a:extLst>
              <a:ext uri="{FF2B5EF4-FFF2-40B4-BE49-F238E27FC236}">
                <a16:creationId xmlns:a16="http://schemas.microsoft.com/office/drawing/2014/main" id="{35AF1680-5B46-5649-901A-EA18BBCB3B9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5206361" y="6025617"/>
            <a:ext cx="914400" cy="914400"/>
          </a:xfrm>
          <a:prstGeom prst="rect">
            <a:avLst/>
          </a:prstGeom>
        </p:spPr>
      </p:pic>
      <p:pic>
        <p:nvPicPr>
          <p:cNvPr id="26" name="Graphic 25" descr="Upward trend outline">
            <a:extLst>
              <a:ext uri="{FF2B5EF4-FFF2-40B4-BE49-F238E27FC236}">
                <a16:creationId xmlns:a16="http://schemas.microsoft.com/office/drawing/2014/main" id="{9C7AD830-86B7-3A47-9BDA-A958583FFC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206361" y="4031912"/>
            <a:ext cx="914400" cy="914400"/>
          </a:xfrm>
          <a:prstGeom prst="rect">
            <a:avLst/>
          </a:prstGeom>
        </p:spPr>
      </p:pic>
      <p:pic>
        <p:nvPicPr>
          <p:cNvPr id="31" name="Graphic 30" descr="Gears outline">
            <a:extLst>
              <a:ext uri="{FF2B5EF4-FFF2-40B4-BE49-F238E27FC236}">
                <a16:creationId xmlns:a16="http://schemas.microsoft.com/office/drawing/2014/main" id="{8A5249F9-6230-AB41-8EC1-135EA6257E3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601997" y="6049879"/>
            <a:ext cx="914400" cy="914400"/>
          </a:xfrm>
          <a:prstGeom prst="rect">
            <a:avLst/>
          </a:prstGeom>
        </p:spPr>
      </p:pic>
      <p:sp>
        <p:nvSpPr>
          <p:cNvPr id="32" name="Object14">
            <a:extLst>
              <a:ext uri="{FF2B5EF4-FFF2-40B4-BE49-F238E27FC236}">
                <a16:creationId xmlns:a16="http://schemas.microsoft.com/office/drawing/2014/main" id="{2203F497-E245-5B42-8107-BB9270060E74}"/>
              </a:ext>
            </a:extLst>
          </p:cNvPr>
          <p:cNvSpPr/>
          <p:nvPr/>
        </p:nvSpPr>
        <p:spPr>
          <a:xfrm>
            <a:off x="5623511" y="1019175"/>
            <a:ext cx="5838825" cy="5418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350"/>
              </a:lnSpc>
              <a:defRPr/>
            </a:pPr>
            <a:r>
              <a:rPr lang="en-AU" sz="3600" dirty="0">
                <a:solidFill>
                  <a:srgbClr val="FCF2ED"/>
                </a:solidFill>
                <a:latin typeface="Georgia Regular" pitchFamily="34" charset="0"/>
                <a:ea typeface="Georgia Regular" pitchFamily="34" charset="-122"/>
                <a:cs typeface="Georgia Regular" pitchFamily="34" charset="-120"/>
              </a:rPr>
              <a:t>Icon set:</a:t>
            </a:r>
            <a:endParaRPr lang="en-US" sz="3600" dirty="0">
              <a:solidFill>
                <a:srgbClr val="FCF2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64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8C5E051-BE36-4D5E-9D4A-59D0CDB44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942" y="1250372"/>
            <a:ext cx="4604480" cy="765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696CC8-0883-4B2B-92DC-9B34C655B1F8}"/>
              </a:ext>
            </a:extLst>
          </p:cNvPr>
          <p:cNvSpPr txBox="1"/>
          <p:nvPr/>
        </p:nvSpPr>
        <p:spPr>
          <a:xfrm>
            <a:off x="1354167" y="3065925"/>
            <a:ext cx="8608101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FAF2ED"/>
                </a:solidFill>
                <a:latin typeface="Georgia Regular"/>
              </a:rPr>
              <a:t>The only digital learning subscription you need.</a:t>
            </a:r>
            <a:r>
              <a:rPr lang="en-US" sz="7200" dirty="0">
                <a:latin typeface="Georgia Regular"/>
              </a:rPr>
              <a:t>​</a:t>
            </a:r>
            <a:endParaRPr lang="en-US"/>
          </a:p>
        </p:txBody>
      </p:sp>
      <p:pic>
        <p:nvPicPr>
          <p:cNvPr id="11" name="Picture 11" descr="Icon&#10;&#10;Description automatically generated">
            <a:extLst>
              <a:ext uri="{FF2B5EF4-FFF2-40B4-BE49-F238E27FC236}">
                <a16:creationId xmlns:a16="http://schemas.microsoft.com/office/drawing/2014/main" id="{409C1403-47DC-497E-8E33-EB0876E82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539" y="2776785"/>
            <a:ext cx="3867462" cy="3515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FBD8C5-2AED-4A0F-998B-F467614D0E74}"/>
              </a:ext>
            </a:extLst>
          </p:cNvPr>
          <p:cNvSpPr txBox="1"/>
          <p:nvPr/>
        </p:nvSpPr>
        <p:spPr>
          <a:xfrm>
            <a:off x="13084539" y="302919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14954"/>
                </a:solidFill>
                <a:latin typeface="Arial"/>
                <a:cs typeface="Arial"/>
              </a:rPr>
              <a:t>One login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4954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B9B5BB-E19D-4B7C-B567-4789C77B1D08}"/>
              </a:ext>
            </a:extLst>
          </p:cNvPr>
          <p:cNvSpPr txBox="1"/>
          <p:nvPr/>
        </p:nvSpPr>
        <p:spPr>
          <a:xfrm>
            <a:off x="14012055" y="4303359"/>
            <a:ext cx="30992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14954"/>
                </a:solidFill>
                <a:latin typeface="Arial"/>
                <a:cs typeface="Arial"/>
              </a:rPr>
              <a:t>100,000+ courses</a:t>
            </a:r>
            <a:endParaRPr lang="en-US" sz="240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EC0F3B-4114-45C0-A272-11CB0CFF196E}"/>
              </a:ext>
            </a:extLst>
          </p:cNvPr>
          <p:cNvSpPr txBox="1"/>
          <p:nvPr/>
        </p:nvSpPr>
        <p:spPr>
          <a:xfrm>
            <a:off x="13131383" y="557752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14954"/>
                </a:solidFill>
                <a:latin typeface="Arial"/>
                <a:cs typeface="Arial"/>
              </a:rPr>
              <a:t>200+ providers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4954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7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525" y="1"/>
            <a:ext cx="18297197" cy="5963642"/>
          </a:xfrm>
          <a:prstGeom prst="rect">
            <a:avLst/>
          </a:prstGeom>
        </p:spPr>
      </p:pic>
      <p:sp>
        <p:nvSpPr>
          <p:cNvPr id="15" name="Object14"/>
          <p:cNvSpPr/>
          <p:nvPr/>
        </p:nvSpPr>
        <p:spPr>
          <a:xfrm>
            <a:off x="835574" y="1022157"/>
            <a:ext cx="7050209" cy="541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0"/>
              </a:lnSpc>
              <a:defRPr/>
            </a:pPr>
            <a:r>
              <a:rPr lang="en-US" sz="3600" dirty="0">
                <a:solidFill>
                  <a:srgbClr val="D4FF26"/>
                </a:solidFill>
                <a:latin typeface="Georgia Regular"/>
                <a:ea typeface="Georgia Regular"/>
              </a:rPr>
              <a:t>What is the Go1 Content Hub? </a:t>
            </a:r>
            <a:endParaRPr lang="en-US" sz="3600" dirty="0">
              <a:solidFill>
                <a:srgbClr val="D4FF26"/>
              </a:solidFill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3EB34-EE2A-4442-B7E9-100E00D7FBFE}"/>
              </a:ext>
            </a:extLst>
          </p:cNvPr>
          <p:cNvGrpSpPr/>
          <p:nvPr/>
        </p:nvGrpSpPr>
        <p:grpSpPr>
          <a:xfrm>
            <a:off x="2265016" y="4846445"/>
            <a:ext cx="13757967" cy="3841860"/>
            <a:chOff x="1884856" y="5348537"/>
            <a:chExt cx="13757967" cy="384186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838A582-6E20-44FD-A290-DD6B4D1F6CAB}"/>
                </a:ext>
              </a:extLst>
            </p:cNvPr>
            <p:cNvSpPr/>
            <p:nvPr/>
          </p:nvSpPr>
          <p:spPr>
            <a:xfrm>
              <a:off x="12491238" y="5348537"/>
              <a:ext cx="3151585" cy="3841860"/>
            </a:xfrm>
            <a:prstGeom prst="roundRect">
              <a:avLst>
                <a:gd name="adj" fmla="val 5934"/>
              </a:avLst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967DA54-3E3B-4DC7-A7AA-95AAC6A80857}"/>
                </a:ext>
              </a:extLst>
            </p:cNvPr>
            <p:cNvSpPr/>
            <p:nvPr/>
          </p:nvSpPr>
          <p:spPr>
            <a:xfrm>
              <a:off x="1884856" y="5348537"/>
              <a:ext cx="3151585" cy="3841860"/>
            </a:xfrm>
            <a:prstGeom prst="roundRect">
              <a:avLst>
                <a:gd name="adj" fmla="val 5934"/>
              </a:avLst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CCA4613-588F-4ABC-B786-B833B57EB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6440" y="6256435"/>
              <a:ext cx="382913" cy="343597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DAD4A20-860D-48D3-AE33-B1578FACD0B4}"/>
                </a:ext>
              </a:extLst>
            </p:cNvPr>
            <p:cNvSpPr/>
            <p:nvPr/>
          </p:nvSpPr>
          <p:spPr>
            <a:xfrm>
              <a:off x="5419352" y="5348537"/>
              <a:ext cx="3151585" cy="3841860"/>
            </a:xfrm>
            <a:prstGeom prst="roundRect">
              <a:avLst>
                <a:gd name="adj" fmla="val 5934"/>
              </a:avLst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85B15BD-5903-4FD0-8F14-03D6F1FC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70938" y="6256435"/>
              <a:ext cx="382913" cy="343597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D982E38-3D5E-46E6-8F90-B94614BEC51E}"/>
                </a:ext>
              </a:extLst>
            </p:cNvPr>
            <p:cNvSpPr/>
            <p:nvPr/>
          </p:nvSpPr>
          <p:spPr>
            <a:xfrm>
              <a:off x="8953850" y="5348537"/>
              <a:ext cx="3151585" cy="3841860"/>
            </a:xfrm>
            <a:prstGeom prst="roundRect">
              <a:avLst>
                <a:gd name="adj" fmla="val 5934"/>
              </a:avLst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9D5C9CF-9823-42EA-93DF-EA17E3904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08325" y="6266289"/>
              <a:ext cx="382913" cy="343597"/>
            </a:xfrm>
            <a:prstGeom prst="rect">
              <a:avLst/>
            </a:prstGeom>
          </p:spPr>
        </p:pic>
      </p:grpSp>
      <p:sp>
        <p:nvSpPr>
          <p:cNvPr id="26" name="Object15">
            <a:extLst>
              <a:ext uri="{FF2B5EF4-FFF2-40B4-BE49-F238E27FC236}">
                <a16:creationId xmlns:a16="http://schemas.microsoft.com/office/drawing/2014/main" id="{9630BC32-21B1-4D44-9811-5604410298B3}"/>
              </a:ext>
            </a:extLst>
          </p:cNvPr>
          <p:cNvSpPr/>
          <p:nvPr/>
        </p:nvSpPr>
        <p:spPr>
          <a:xfrm>
            <a:off x="2534076" y="5446648"/>
            <a:ext cx="2613463" cy="1000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defRPr/>
            </a:pPr>
            <a:r>
              <a:rPr lang="en-AU" sz="2500" dirty="0">
                <a:solidFill>
                  <a:srgbClr val="FBF6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management</a:t>
            </a:r>
            <a:br>
              <a:rPr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</a:br>
            <a:endParaRPr 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cs typeface="Calibri"/>
            </a:endParaRPr>
          </a:p>
        </p:txBody>
      </p:sp>
      <p:sp>
        <p:nvSpPr>
          <p:cNvPr id="28" name="Object15">
            <a:extLst>
              <a:ext uri="{FF2B5EF4-FFF2-40B4-BE49-F238E27FC236}">
                <a16:creationId xmlns:a16="http://schemas.microsoft.com/office/drawing/2014/main" id="{65263371-008B-4FE5-9F60-E5EB97AD649E}"/>
              </a:ext>
            </a:extLst>
          </p:cNvPr>
          <p:cNvSpPr/>
          <p:nvPr/>
        </p:nvSpPr>
        <p:spPr>
          <a:xfrm>
            <a:off x="6452858" y="5613361"/>
            <a:ext cx="1844894" cy="666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AU" sz="2500" dirty="0">
                <a:solidFill>
                  <a:srgbClr val="FBF6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br>
              <a:rPr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</a:b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cs typeface="Calibri"/>
            </a:endParaRPr>
          </a:p>
        </p:txBody>
      </p:sp>
      <p:sp>
        <p:nvSpPr>
          <p:cNvPr id="31" name="Object15">
            <a:extLst>
              <a:ext uri="{FF2B5EF4-FFF2-40B4-BE49-F238E27FC236}">
                <a16:creationId xmlns:a16="http://schemas.microsoft.com/office/drawing/2014/main" id="{088A397D-45C0-4C85-96ED-5D28A99794DB}"/>
              </a:ext>
            </a:extLst>
          </p:cNvPr>
          <p:cNvSpPr/>
          <p:nvPr/>
        </p:nvSpPr>
        <p:spPr>
          <a:xfrm>
            <a:off x="9819846" y="5613361"/>
            <a:ext cx="2179912" cy="666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defRPr/>
            </a:pPr>
            <a:r>
              <a:rPr lang="en-AU" sz="2500" dirty="0">
                <a:solidFill>
                  <a:srgbClr val="FBF6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building</a:t>
            </a:r>
            <a:br>
              <a:rPr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</a:b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cs typeface="Calibri"/>
            </a:endParaRPr>
          </a:p>
        </p:txBody>
      </p:sp>
      <p:sp>
        <p:nvSpPr>
          <p:cNvPr id="21" name="Object15">
            <a:extLst>
              <a:ext uri="{FF2B5EF4-FFF2-40B4-BE49-F238E27FC236}">
                <a16:creationId xmlns:a16="http://schemas.microsoft.com/office/drawing/2014/main" id="{2436A153-C3F3-4B29-9A86-465E15EC41A4}"/>
              </a:ext>
            </a:extLst>
          </p:cNvPr>
          <p:cNvSpPr/>
          <p:nvPr/>
        </p:nvSpPr>
        <p:spPr>
          <a:xfrm>
            <a:off x="13122723" y="5613361"/>
            <a:ext cx="2648935" cy="666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defRPr/>
            </a:pPr>
            <a:r>
              <a:rPr lang="en-AU" sz="2500" dirty="0">
                <a:solidFill>
                  <a:srgbClr val="FBF6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personal development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E59E75-0A39-401B-8B70-F8194356B1B7}"/>
              </a:ext>
            </a:extLst>
          </p:cNvPr>
          <p:cNvSpPr txBox="1"/>
          <p:nvPr/>
        </p:nvSpPr>
        <p:spPr>
          <a:xfrm>
            <a:off x="841302" y="2367769"/>
            <a:ext cx="1026212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Go1 Content Hub is the world’s largest digital learning library from the world’s top training providers.</a:t>
            </a:r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You’ll soon have access to an epic range of topics, from general to industry-specific training, including:</a:t>
            </a:r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Object 10" descr="preencoded.png">
            <a:extLst>
              <a:ext uri="{FF2B5EF4-FFF2-40B4-BE49-F238E27FC236}">
                <a16:creationId xmlns:a16="http://schemas.microsoft.com/office/drawing/2014/main" id="{B08CC6A1-0817-0E4E-9CBB-C5F630C5F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392499" y="6811103"/>
            <a:ext cx="807696" cy="830773"/>
          </a:xfrm>
          <a:prstGeom prst="rect">
            <a:avLst/>
          </a:prstGeom>
        </p:spPr>
      </p:pic>
      <p:pic>
        <p:nvPicPr>
          <p:cNvPr id="32" name="Graphic 31" descr="Users outline">
            <a:extLst>
              <a:ext uri="{FF2B5EF4-FFF2-40B4-BE49-F238E27FC236}">
                <a16:creationId xmlns:a16="http://schemas.microsoft.com/office/drawing/2014/main" id="{F78DC58F-1DC6-F744-B4D1-B827B2AEF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74739" y="6580967"/>
            <a:ext cx="1270125" cy="1270125"/>
          </a:xfrm>
          <a:prstGeom prst="rect">
            <a:avLst/>
          </a:prstGeom>
        </p:spPr>
      </p:pic>
      <p:pic>
        <p:nvPicPr>
          <p:cNvPr id="33" name="Object 12" descr="preencoded.png">
            <a:extLst>
              <a:ext uri="{FF2B5EF4-FFF2-40B4-BE49-F238E27FC236}">
                <a16:creationId xmlns:a16="http://schemas.microsoft.com/office/drawing/2014/main" id="{C25607AD-650B-1B46-9375-76E3B2917F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3931161" y="6827180"/>
            <a:ext cx="777699" cy="777699"/>
          </a:xfrm>
          <a:prstGeom prst="rect">
            <a:avLst/>
          </a:prstGeom>
        </p:spPr>
      </p:pic>
      <p:pic>
        <p:nvPicPr>
          <p:cNvPr id="34" name="Graphic 33" descr="Business Growth outline">
            <a:extLst>
              <a:ext uri="{FF2B5EF4-FFF2-40B4-BE49-F238E27FC236}">
                <a16:creationId xmlns:a16="http://schemas.microsoft.com/office/drawing/2014/main" id="{3542A202-ED0D-8147-88DA-8E67AF308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70167" y="6646088"/>
            <a:ext cx="1139883" cy="11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28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407510E-7728-4246-AE92-E838C7FC03DD}"/>
              </a:ext>
            </a:extLst>
          </p:cNvPr>
          <p:cNvSpPr/>
          <p:nvPr/>
        </p:nvSpPr>
        <p:spPr>
          <a:xfrm>
            <a:off x="-1" y="0"/>
            <a:ext cx="9219423" cy="10287000"/>
          </a:xfrm>
          <a:prstGeom prst="rect">
            <a:avLst/>
          </a:prstGeom>
          <a:solidFill>
            <a:srgbClr val="11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bject24"/>
          <p:cNvSpPr/>
          <p:nvPr/>
        </p:nvSpPr>
        <p:spPr>
          <a:xfrm>
            <a:off x="723900" y="1337494"/>
            <a:ext cx="4987089" cy="4552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3450"/>
              </a:lnSpc>
            </a:pPr>
            <a:r>
              <a:rPr lang="en-AU" sz="3600" dirty="0">
                <a:solidFill>
                  <a:srgbClr val="D4FF26"/>
                </a:solidFill>
                <a:latin typeface="Georgia Regular"/>
              </a:rPr>
              <a:t>Good for me</a:t>
            </a:r>
            <a:endParaRPr lang="en-US" sz="3600" dirty="0"/>
          </a:p>
        </p:txBody>
      </p:sp>
      <p:sp>
        <p:nvSpPr>
          <p:cNvPr id="44" name="Object24">
            <a:extLst>
              <a:ext uri="{FF2B5EF4-FFF2-40B4-BE49-F238E27FC236}">
                <a16:creationId xmlns:a16="http://schemas.microsoft.com/office/drawing/2014/main" id="{522EE1DE-C4BF-4D93-9F24-84897A846FC1}"/>
              </a:ext>
            </a:extLst>
          </p:cNvPr>
          <p:cNvSpPr/>
          <p:nvPr/>
        </p:nvSpPr>
        <p:spPr>
          <a:xfrm>
            <a:off x="9875921" y="1336467"/>
            <a:ext cx="5545889" cy="44884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3500"/>
              </a:lnSpc>
            </a:pPr>
            <a:r>
              <a:rPr lang="en-AU" sz="3600" dirty="0">
                <a:solidFill>
                  <a:srgbClr val="114954"/>
                </a:solidFill>
                <a:latin typeface="Georgia"/>
                <a:ea typeface="Georgia Regular"/>
              </a:rPr>
              <a:t>Good for the team</a:t>
            </a:r>
            <a:endParaRPr lang="en-US" sz="3600" dirty="0">
              <a:latin typeface="Georgia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0AF9E21-98AA-44E3-A5AC-AC237BFBCFA7}"/>
              </a:ext>
            </a:extLst>
          </p:cNvPr>
          <p:cNvGrpSpPr/>
          <p:nvPr/>
        </p:nvGrpSpPr>
        <p:grpSpPr>
          <a:xfrm>
            <a:off x="7648106" y="1106343"/>
            <a:ext cx="907619" cy="907619"/>
            <a:chOff x="7648106" y="1106343"/>
            <a:chExt cx="907619" cy="90761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081AD2A-5229-4063-9213-CD925CBB9935}"/>
                </a:ext>
              </a:extLst>
            </p:cNvPr>
            <p:cNvSpPr/>
            <p:nvPr/>
          </p:nvSpPr>
          <p:spPr>
            <a:xfrm>
              <a:off x="7648106" y="1106343"/>
              <a:ext cx="907619" cy="907619"/>
            </a:xfrm>
            <a:prstGeom prst="ellipse">
              <a:avLst/>
            </a:prstGeom>
            <a:solidFill>
              <a:srgbClr val="D4F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2" name="Graphic 51" descr="User outline">
              <a:extLst>
                <a:ext uri="{FF2B5EF4-FFF2-40B4-BE49-F238E27FC236}">
                  <a16:creationId xmlns:a16="http://schemas.microsoft.com/office/drawing/2014/main" id="{898250C1-B334-45D1-AD62-2D3E6917E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9015" y="1217252"/>
              <a:ext cx="685800" cy="6858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6B9A770-AC57-4956-B5C4-FA3BF8958C9A}"/>
              </a:ext>
            </a:extLst>
          </p:cNvPr>
          <p:cNvGrpSpPr/>
          <p:nvPr/>
        </p:nvGrpSpPr>
        <p:grpSpPr>
          <a:xfrm>
            <a:off x="468379" y="3095999"/>
            <a:ext cx="8211795" cy="1816791"/>
            <a:chOff x="468379" y="2693918"/>
            <a:chExt cx="8211795" cy="18167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0B9BAABD-3BD8-45DD-AD74-04E3F229DACF}"/>
                </a:ext>
              </a:extLst>
            </p:cNvPr>
            <p:cNvSpPr/>
            <p:nvPr/>
          </p:nvSpPr>
          <p:spPr>
            <a:xfrm>
              <a:off x="723900" y="2981739"/>
              <a:ext cx="7956274" cy="1528970"/>
            </a:xfrm>
            <a:prstGeom prst="roundRect">
              <a:avLst>
                <a:gd name="adj" fmla="val 8000"/>
              </a:avLst>
            </a:prstGeom>
            <a:solidFill>
              <a:srgbClr val="FCF2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FBF6F4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E452083-1B93-4FA1-B7A3-BD965DC0CB1D}"/>
                </a:ext>
              </a:extLst>
            </p:cNvPr>
            <p:cNvGrpSpPr/>
            <p:nvPr/>
          </p:nvGrpSpPr>
          <p:grpSpPr>
            <a:xfrm>
              <a:off x="468379" y="2693918"/>
              <a:ext cx="628650" cy="628650"/>
              <a:chOff x="6877050" y="5210175"/>
              <a:chExt cx="628650" cy="628650"/>
            </a:xfrm>
          </p:grpSpPr>
          <p:pic>
            <p:nvPicPr>
              <p:cNvPr id="55" name="Object 15" descr="preencoded.png">
                <a:extLst>
                  <a:ext uri="{FF2B5EF4-FFF2-40B4-BE49-F238E27FC236}">
                    <a16:creationId xmlns:a16="http://schemas.microsoft.com/office/drawing/2014/main" id="{5AD913C7-5A22-418F-988D-6AD4E51E3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877050" y="5210175"/>
                <a:ext cx="628650" cy="628650"/>
              </a:xfrm>
              <a:prstGeom prst="rect">
                <a:avLst/>
              </a:prstGeom>
            </p:spPr>
          </p:pic>
          <p:pic>
            <p:nvPicPr>
              <p:cNvPr id="56" name="Object 23" descr="preencoded.png">
                <a:extLst>
                  <a:ext uri="{FF2B5EF4-FFF2-40B4-BE49-F238E27FC236}">
                    <a16:creationId xmlns:a16="http://schemas.microsoft.com/office/drawing/2014/main" id="{74CD8F1C-865D-47CB-8D84-04EE4937E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038975" y="5400675"/>
                <a:ext cx="323850" cy="247650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4EAF61A-A3F1-4DEB-BA76-A1199B2DF69D}"/>
              </a:ext>
            </a:extLst>
          </p:cNvPr>
          <p:cNvGrpSpPr/>
          <p:nvPr/>
        </p:nvGrpSpPr>
        <p:grpSpPr>
          <a:xfrm>
            <a:off x="468379" y="5065190"/>
            <a:ext cx="8211795" cy="1816791"/>
            <a:chOff x="468379" y="2693918"/>
            <a:chExt cx="8211795" cy="1816791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891DFCE-9CB2-4CE1-BDA9-DD759605EB2D}"/>
                </a:ext>
              </a:extLst>
            </p:cNvPr>
            <p:cNvSpPr/>
            <p:nvPr/>
          </p:nvSpPr>
          <p:spPr>
            <a:xfrm>
              <a:off x="723900" y="2981739"/>
              <a:ext cx="7956274" cy="1528970"/>
            </a:xfrm>
            <a:prstGeom prst="roundRect">
              <a:avLst>
                <a:gd name="adj" fmla="val 8000"/>
              </a:avLst>
            </a:prstGeom>
            <a:solidFill>
              <a:srgbClr val="FCF2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FBF6F4"/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DF40FD6-4936-4274-8EB7-4E356D35A076}"/>
                </a:ext>
              </a:extLst>
            </p:cNvPr>
            <p:cNvGrpSpPr/>
            <p:nvPr/>
          </p:nvGrpSpPr>
          <p:grpSpPr>
            <a:xfrm>
              <a:off x="468379" y="2693918"/>
              <a:ext cx="628650" cy="628650"/>
              <a:chOff x="6877050" y="5210175"/>
              <a:chExt cx="628650" cy="628650"/>
            </a:xfrm>
          </p:grpSpPr>
          <p:pic>
            <p:nvPicPr>
              <p:cNvPr id="63" name="Object 15" descr="preencoded.png">
                <a:extLst>
                  <a:ext uri="{FF2B5EF4-FFF2-40B4-BE49-F238E27FC236}">
                    <a16:creationId xmlns:a16="http://schemas.microsoft.com/office/drawing/2014/main" id="{ABA144E6-1771-4813-B8B5-7EF9EC13A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877050" y="5210175"/>
                <a:ext cx="628650" cy="628650"/>
              </a:xfrm>
              <a:prstGeom prst="rect">
                <a:avLst/>
              </a:prstGeom>
            </p:spPr>
          </p:pic>
          <p:pic>
            <p:nvPicPr>
              <p:cNvPr id="64" name="Object 23" descr="preencoded.png">
                <a:extLst>
                  <a:ext uri="{FF2B5EF4-FFF2-40B4-BE49-F238E27FC236}">
                    <a16:creationId xmlns:a16="http://schemas.microsoft.com/office/drawing/2014/main" id="{EB98D54B-C77F-4217-A79E-0071251B5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038975" y="5400675"/>
                <a:ext cx="323850" cy="247650"/>
              </a:xfrm>
              <a:prstGeom prst="rect">
                <a:avLst/>
              </a:prstGeom>
            </p:spPr>
          </p:pic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29AA7B-1C8E-44EA-9BEC-F3F4BECF4E68}"/>
              </a:ext>
            </a:extLst>
          </p:cNvPr>
          <p:cNvGrpSpPr/>
          <p:nvPr/>
        </p:nvGrpSpPr>
        <p:grpSpPr>
          <a:xfrm>
            <a:off x="468379" y="7034381"/>
            <a:ext cx="8211795" cy="1816791"/>
            <a:chOff x="468379" y="2693918"/>
            <a:chExt cx="8211795" cy="1816791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ACD85ACB-CC2C-4723-B718-0B99D897DD3B}"/>
                </a:ext>
              </a:extLst>
            </p:cNvPr>
            <p:cNvSpPr/>
            <p:nvPr/>
          </p:nvSpPr>
          <p:spPr>
            <a:xfrm>
              <a:off x="723900" y="2981739"/>
              <a:ext cx="7956274" cy="1528970"/>
            </a:xfrm>
            <a:prstGeom prst="roundRect">
              <a:avLst>
                <a:gd name="adj" fmla="val 8000"/>
              </a:avLst>
            </a:prstGeom>
            <a:solidFill>
              <a:srgbClr val="FCF2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FBF6F4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BA0145C-3FD6-4537-866C-F501056ACF1C}"/>
                </a:ext>
              </a:extLst>
            </p:cNvPr>
            <p:cNvGrpSpPr/>
            <p:nvPr/>
          </p:nvGrpSpPr>
          <p:grpSpPr>
            <a:xfrm>
              <a:off x="468379" y="2693918"/>
              <a:ext cx="628650" cy="628650"/>
              <a:chOff x="6877050" y="5210175"/>
              <a:chExt cx="628650" cy="628650"/>
            </a:xfrm>
          </p:grpSpPr>
          <p:pic>
            <p:nvPicPr>
              <p:cNvPr id="69" name="Object 15" descr="preencoded.png">
                <a:extLst>
                  <a:ext uri="{FF2B5EF4-FFF2-40B4-BE49-F238E27FC236}">
                    <a16:creationId xmlns:a16="http://schemas.microsoft.com/office/drawing/2014/main" id="{F320B6F6-A6B1-4951-B17B-136798C1D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877050" y="5210175"/>
                <a:ext cx="628650" cy="628650"/>
              </a:xfrm>
              <a:prstGeom prst="rect">
                <a:avLst/>
              </a:prstGeom>
            </p:spPr>
          </p:pic>
          <p:pic>
            <p:nvPicPr>
              <p:cNvPr id="70" name="Object 23" descr="preencoded.png">
                <a:extLst>
                  <a:ext uri="{FF2B5EF4-FFF2-40B4-BE49-F238E27FC236}">
                    <a16:creationId xmlns:a16="http://schemas.microsoft.com/office/drawing/2014/main" id="{22933375-1B15-4E3C-8225-C3FFA4D39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038975" y="5400675"/>
                <a:ext cx="323850" cy="247650"/>
              </a:xfrm>
              <a:prstGeom prst="rect">
                <a:avLst/>
              </a:prstGeom>
            </p:spPr>
          </p:pic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EA8E55F-8FE3-4261-9E12-55FC48751E61}"/>
              </a:ext>
            </a:extLst>
          </p:cNvPr>
          <p:cNvGrpSpPr/>
          <p:nvPr/>
        </p:nvGrpSpPr>
        <p:grpSpPr>
          <a:xfrm>
            <a:off x="9532550" y="3095999"/>
            <a:ext cx="8211795" cy="1816791"/>
            <a:chOff x="468379" y="2693918"/>
            <a:chExt cx="8211795" cy="1816791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B7C04EA-7C76-4EA7-9925-EDAF9F1DFFCD}"/>
                </a:ext>
              </a:extLst>
            </p:cNvPr>
            <p:cNvSpPr/>
            <p:nvPr/>
          </p:nvSpPr>
          <p:spPr>
            <a:xfrm>
              <a:off x="723900" y="2981739"/>
              <a:ext cx="7956274" cy="1528970"/>
            </a:xfrm>
            <a:prstGeom prst="roundRect">
              <a:avLst>
                <a:gd name="adj" fmla="val 8000"/>
              </a:avLst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FBF6F4"/>
                </a:solidFill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22C14A4-E691-4B47-9029-36275C01B082}"/>
                </a:ext>
              </a:extLst>
            </p:cNvPr>
            <p:cNvGrpSpPr/>
            <p:nvPr/>
          </p:nvGrpSpPr>
          <p:grpSpPr>
            <a:xfrm>
              <a:off x="468379" y="2693918"/>
              <a:ext cx="628650" cy="628650"/>
              <a:chOff x="6877050" y="5210175"/>
              <a:chExt cx="628650" cy="628650"/>
            </a:xfrm>
          </p:grpSpPr>
          <p:pic>
            <p:nvPicPr>
              <p:cNvPr id="74" name="Object 15" descr="preencoded.png">
                <a:extLst>
                  <a:ext uri="{FF2B5EF4-FFF2-40B4-BE49-F238E27FC236}">
                    <a16:creationId xmlns:a16="http://schemas.microsoft.com/office/drawing/2014/main" id="{A53DDF37-0585-4F31-9B2F-ECF19AA8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877050" y="5210175"/>
                <a:ext cx="628650" cy="628650"/>
              </a:xfrm>
              <a:prstGeom prst="rect">
                <a:avLst/>
              </a:prstGeom>
            </p:spPr>
          </p:pic>
          <p:pic>
            <p:nvPicPr>
              <p:cNvPr id="75" name="Object 23" descr="preencoded.png">
                <a:extLst>
                  <a:ext uri="{FF2B5EF4-FFF2-40B4-BE49-F238E27FC236}">
                    <a16:creationId xmlns:a16="http://schemas.microsoft.com/office/drawing/2014/main" id="{87741D64-60E2-43D1-9AAC-AE6BDA1A7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038975" y="5400675"/>
                <a:ext cx="323850" cy="247650"/>
              </a:xfrm>
              <a:prstGeom prst="rect">
                <a:avLst/>
              </a:prstGeom>
            </p:spPr>
          </p:pic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EA3398E-84D4-4B9B-8D64-08939AA5FF2D}"/>
              </a:ext>
            </a:extLst>
          </p:cNvPr>
          <p:cNvGrpSpPr/>
          <p:nvPr/>
        </p:nvGrpSpPr>
        <p:grpSpPr>
          <a:xfrm>
            <a:off x="9532550" y="5065190"/>
            <a:ext cx="8211795" cy="1816791"/>
            <a:chOff x="468379" y="2693918"/>
            <a:chExt cx="8211795" cy="1816791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2DE7A1AC-FF1A-4732-BAF1-583D4B57A9D7}"/>
                </a:ext>
              </a:extLst>
            </p:cNvPr>
            <p:cNvSpPr/>
            <p:nvPr/>
          </p:nvSpPr>
          <p:spPr>
            <a:xfrm>
              <a:off x="723900" y="2981739"/>
              <a:ext cx="7956274" cy="1528970"/>
            </a:xfrm>
            <a:prstGeom prst="roundRect">
              <a:avLst>
                <a:gd name="adj" fmla="val 8000"/>
              </a:avLst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FBF6F4"/>
                </a:solidFill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F3B87FA-FC62-46DB-B16F-555945FDE185}"/>
                </a:ext>
              </a:extLst>
            </p:cNvPr>
            <p:cNvGrpSpPr/>
            <p:nvPr/>
          </p:nvGrpSpPr>
          <p:grpSpPr>
            <a:xfrm>
              <a:off x="468379" y="2693918"/>
              <a:ext cx="628650" cy="628650"/>
              <a:chOff x="6877050" y="5210175"/>
              <a:chExt cx="628650" cy="628650"/>
            </a:xfrm>
          </p:grpSpPr>
          <p:pic>
            <p:nvPicPr>
              <p:cNvPr id="79" name="Object 15" descr="preencoded.png">
                <a:extLst>
                  <a:ext uri="{FF2B5EF4-FFF2-40B4-BE49-F238E27FC236}">
                    <a16:creationId xmlns:a16="http://schemas.microsoft.com/office/drawing/2014/main" id="{0E29F53B-E44A-477C-A7D8-FC1E60D50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877050" y="5210175"/>
                <a:ext cx="628650" cy="628650"/>
              </a:xfrm>
              <a:prstGeom prst="rect">
                <a:avLst/>
              </a:prstGeom>
            </p:spPr>
          </p:pic>
          <p:pic>
            <p:nvPicPr>
              <p:cNvPr id="80" name="Object 23" descr="preencoded.png">
                <a:extLst>
                  <a:ext uri="{FF2B5EF4-FFF2-40B4-BE49-F238E27FC236}">
                    <a16:creationId xmlns:a16="http://schemas.microsoft.com/office/drawing/2014/main" id="{6C5061D6-6554-4BF8-BC85-D108E9101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038975" y="5400675"/>
                <a:ext cx="323850" cy="247650"/>
              </a:xfrm>
              <a:prstGeom prst="rect">
                <a:avLst/>
              </a:prstGeom>
            </p:spPr>
          </p:pic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1912504-9D4F-4D7B-A517-8119F997ADB0}"/>
              </a:ext>
            </a:extLst>
          </p:cNvPr>
          <p:cNvGrpSpPr/>
          <p:nvPr/>
        </p:nvGrpSpPr>
        <p:grpSpPr>
          <a:xfrm>
            <a:off x="9532550" y="7034381"/>
            <a:ext cx="8211795" cy="1816791"/>
            <a:chOff x="468379" y="2693918"/>
            <a:chExt cx="8211795" cy="1816791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D1423B81-6D79-415F-8E59-60D60E91A71C}"/>
                </a:ext>
              </a:extLst>
            </p:cNvPr>
            <p:cNvSpPr/>
            <p:nvPr/>
          </p:nvSpPr>
          <p:spPr>
            <a:xfrm>
              <a:off x="723900" y="2981739"/>
              <a:ext cx="7956274" cy="1528970"/>
            </a:xfrm>
            <a:prstGeom prst="roundRect">
              <a:avLst>
                <a:gd name="adj" fmla="val 8000"/>
              </a:avLst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FBF6F4"/>
                </a:solidFill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D3AADC8-A91D-44C3-9336-118781F52C92}"/>
                </a:ext>
              </a:extLst>
            </p:cNvPr>
            <p:cNvGrpSpPr/>
            <p:nvPr/>
          </p:nvGrpSpPr>
          <p:grpSpPr>
            <a:xfrm>
              <a:off x="468379" y="2693918"/>
              <a:ext cx="628650" cy="628650"/>
              <a:chOff x="6877050" y="5210175"/>
              <a:chExt cx="628650" cy="628650"/>
            </a:xfrm>
          </p:grpSpPr>
          <p:pic>
            <p:nvPicPr>
              <p:cNvPr id="84" name="Object 15" descr="preencoded.png">
                <a:extLst>
                  <a:ext uri="{FF2B5EF4-FFF2-40B4-BE49-F238E27FC236}">
                    <a16:creationId xmlns:a16="http://schemas.microsoft.com/office/drawing/2014/main" id="{D0104ED1-FD9E-49A4-AEB7-9BDEC9973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877050" y="5210175"/>
                <a:ext cx="628650" cy="628650"/>
              </a:xfrm>
              <a:prstGeom prst="rect">
                <a:avLst/>
              </a:prstGeom>
            </p:spPr>
          </p:pic>
          <p:pic>
            <p:nvPicPr>
              <p:cNvPr id="85" name="Object 23" descr="preencoded.png">
                <a:extLst>
                  <a:ext uri="{FF2B5EF4-FFF2-40B4-BE49-F238E27FC236}">
                    <a16:creationId xmlns:a16="http://schemas.microsoft.com/office/drawing/2014/main" id="{DA037DFA-1E65-4117-804E-883B35FD9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038975" y="5400675"/>
                <a:ext cx="323850" cy="247650"/>
              </a:xfrm>
              <a:prstGeom prst="rect">
                <a:avLst/>
              </a:prstGeom>
            </p:spPr>
          </p:pic>
        </p:grpSp>
      </p:grpSp>
      <p:sp>
        <p:nvSpPr>
          <p:cNvPr id="87" name="Object26">
            <a:extLst>
              <a:ext uri="{FF2B5EF4-FFF2-40B4-BE49-F238E27FC236}">
                <a16:creationId xmlns:a16="http://schemas.microsoft.com/office/drawing/2014/main" id="{362A5870-5B4C-4EAA-B685-03835D3AC626}"/>
              </a:ext>
            </a:extLst>
          </p:cNvPr>
          <p:cNvSpPr/>
          <p:nvPr/>
        </p:nvSpPr>
        <p:spPr>
          <a:xfrm>
            <a:off x="1590875" y="3880436"/>
            <a:ext cx="5221405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114954"/>
                </a:solidFill>
                <a:latin typeface="Arial Regular"/>
              </a:rPr>
              <a:t>With over 100,000 resources to choose from, there's something for everyone.</a:t>
            </a:r>
            <a:endParaRPr lang="en-US" dirty="0"/>
          </a:p>
        </p:txBody>
      </p:sp>
      <p:sp>
        <p:nvSpPr>
          <p:cNvPr id="88" name="Object26">
            <a:extLst>
              <a:ext uri="{FF2B5EF4-FFF2-40B4-BE49-F238E27FC236}">
                <a16:creationId xmlns:a16="http://schemas.microsoft.com/office/drawing/2014/main" id="{4A26DFFF-2971-4DBF-86C1-8C066CDABF85}"/>
              </a:ext>
            </a:extLst>
          </p:cNvPr>
          <p:cNvSpPr/>
          <p:nvPr/>
        </p:nvSpPr>
        <p:spPr>
          <a:xfrm>
            <a:off x="1590875" y="5961543"/>
            <a:ext cx="5221405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114954"/>
                </a:solidFill>
                <a:latin typeface="Arial Regular"/>
              </a:rPr>
              <a:t>Upskill anywhere, any time. </a:t>
            </a:r>
            <a:endParaRPr lang="en-US" dirty="0"/>
          </a:p>
        </p:txBody>
      </p:sp>
      <p:sp>
        <p:nvSpPr>
          <p:cNvPr id="89" name="Object26">
            <a:extLst>
              <a:ext uri="{FF2B5EF4-FFF2-40B4-BE49-F238E27FC236}">
                <a16:creationId xmlns:a16="http://schemas.microsoft.com/office/drawing/2014/main" id="{4683C273-BA53-4F92-A5A0-0343174A1FAC}"/>
              </a:ext>
            </a:extLst>
          </p:cNvPr>
          <p:cNvSpPr/>
          <p:nvPr/>
        </p:nvSpPr>
        <p:spPr>
          <a:xfrm>
            <a:off x="1590875" y="7912263"/>
            <a:ext cx="5221405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114954"/>
                </a:solidFill>
                <a:latin typeface="Arial Regular"/>
              </a:rPr>
              <a:t>Great content recommendations just for you. </a:t>
            </a:r>
            <a:endParaRPr lang="en-US" dirty="0"/>
          </a:p>
        </p:txBody>
      </p:sp>
      <p:sp>
        <p:nvSpPr>
          <p:cNvPr id="93" name="Object26">
            <a:extLst>
              <a:ext uri="{FF2B5EF4-FFF2-40B4-BE49-F238E27FC236}">
                <a16:creationId xmlns:a16="http://schemas.microsoft.com/office/drawing/2014/main" id="{5BA9935A-8E6F-4F34-9C9E-B89756E4A6A2}"/>
              </a:ext>
            </a:extLst>
          </p:cNvPr>
          <p:cNvSpPr/>
          <p:nvPr/>
        </p:nvSpPr>
        <p:spPr>
          <a:xfrm>
            <a:off x="10643435" y="4039814"/>
            <a:ext cx="5221405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FCF2ED"/>
                </a:solidFill>
                <a:latin typeface="Arial Regular"/>
                <a:ea typeface="Arial Regular"/>
              </a:rPr>
              <a:t>All </a:t>
            </a:r>
            <a:r>
              <a:rPr lang="en-US" sz="2000">
                <a:solidFill>
                  <a:srgbClr val="FCF2ED"/>
                </a:solidFill>
                <a:latin typeface="Arial Regular"/>
                <a:ea typeface="Arial Regular"/>
              </a:rPr>
              <a:t>your eLearning in one place</a:t>
            </a:r>
            <a:endParaRPr lang="en-US"/>
          </a:p>
        </p:txBody>
      </p:sp>
      <p:sp>
        <p:nvSpPr>
          <p:cNvPr id="94" name="Object26">
            <a:extLst>
              <a:ext uri="{FF2B5EF4-FFF2-40B4-BE49-F238E27FC236}">
                <a16:creationId xmlns:a16="http://schemas.microsoft.com/office/drawing/2014/main" id="{0C6C829B-07D4-480A-B7FF-8E3541C4FEA8}"/>
              </a:ext>
            </a:extLst>
          </p:cNvPr>
          <p:cNvSpPr/>
          <p:nvPr/>
        </p:nvSpPr>
        <p:spPr>
          <a:xfrm>
            <a:off x="10643435" y="5960054"/>
            <a:ext cx="6364404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FCF2ED"/>
                </a:solidFill>
                <a:latin typeface="Arial Regular"/>
                <a:ea typeface="Arial Regular"/>
              </a:rPr>
              <a:t>Increased and simplified accessibility for all teams</a:t>
            </a:r>
            <a:endParaRPr lang="en-US" sz="2000" dirty="0">
              <a:solidFill>
                <a:srgbClr val="FCF2ED"/>
              </a:solidFill>
              <a:latin typeface="Arial Regular"/>
              <a:ea typeface="Arial Regular"/>
            </a:endParaRPr>
          </a:p>
        </p:txBody>
      </p:sp>
      <p:sp>
        <p:nvSpPr>
          <p:cNvPr id="95" name="Object26">
            <a:extLst>
              <a:ext uri="{FF2B5EF4-FFF2-40B4-BE49-F238E27FC236}">
                <a16:creationId xmlns:a16="http://schemas.microsoft.com/office/drawing/2014/main" id="{50C9E566-90E9-43C3-ABED-CAED1EC93C24}"/>
              </a:ext>
            </a:extLst>
          </p:cNvPr>
          <p:cNvSpPr/>
          <p:nvPr/>
        </p:nvSpPr>
        <p:spPr>
          <a:xfrm>
            <a:off x="10640758" y="7762973"/>
            <a:ext cx="4669612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FCF2ED"/>
                </a:solidFill>
                <a:latin typeface="Arial Regular"/>
                <a:ea typeface="Arial Regular"/>
              </a:rPr>
              <a:t>Easy to set, measure and report on learning goals</a:t>
            </a:r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B258DB4-C694-4800-8E49-84DDBFC5A171}"/>
              </a:ext>
            </a:extLst>
          </p:cNvPr>
          <p:cNvGrpSpPr/>
          <p:nvPr/>
        </p:nvGrpSpPr>
        <p:grpSpPr>
          <a:xfrm>
            <a:off x="16783460" y="1106343"/>
            <a:ext cx="907619" cy="907619"/>
            <a:chOff x="16783460" y="1309092"/>
            <a:chExt cx="907619" cy="90761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581CBA7-7A81-4EB0-B17B-F75F4D17B49F}"/>
                </a:ext>
              </a:extLst>
            </p:cNvPr>
            <p:cNvSpPr/>
            <p:nvPr/>
          </p:nvSpPr>
          <p:spPr>
            <a:xfrm>
              <a:off x="16783460" y="1309092"/>
              <a:ext cx="907619" cy="907619"/>
            </a:xfrm>
            <a:prstGeom prst="ellipse">
              <a:avLst/>
            </a:prstGeom>
            <a:solidFill>
              <a:srgbClr val="114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2" name="Graphic 31" descr="Users outline">
              <a:extLst>
                <a:ext uri="{FF2B5EF4-FFF2-40B4-BE49-F238E27FC236}">
                  <a16:creationId xmlns:a16="http://schemas.microsoft.com/office/drawing/2014/main" id="{293438ED-1034-4667-A9C5-93624987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831770" y="1357402"/>
              <a:ext cx="813600" cy="81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525" y="0"/>
            <a:ext cx="18307050" cy="5509780"/>
          </a:xfrm>
          <a:prstGeom prst="rect">
            <a:avLst/>
          </a:prstGeom>
        </p:spPr>
      </p:pic>
      <p:sp>
        <p:nvSpPr>
          <p:cNvPr id="15" name="Object14"/>
          <p:cNvSpPr/>
          <p:nvPr/>
        </p:nvSpPr>
        <p:spPr>
          <a:xfrm>
            <a:off x="838200" y="1019175"/>
            <a:ext cx="5838825" cy="5418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350"/>
              </a:lnSpc>
              <a:defRPr/>
            </a:pPr>
            <a:r>
              <a:rPr lang="en-AU" sz="3600" dirty="0">
                <a:solidFill>
                  <a:srgbClr val="D4FF26"/>
                </a:solidFill>
                <a:latin typeface="Georgia Regular" pitchFamily="34" charset="0"/>
                <a:ea typeface="Georgia Regular" pitchFamily="34" charset="-122"/>
                <a:cs typeface="Georgia Regular" pitchFamily="34" charset="-120"/>
              </a:rPr>
              <a:t>A world of eLearning awaits!</a:t>
            </a:r>
            <a:endParaRPr lang="en-US" sz="3600" dirty="0">
              <a:solidFill>
                <a:srgbClr val="D4FF26"/>
              </a:solidFill>
            </a:endParaRPr>
          </a:p>
        </p:txBody>
      </p:sp>
      <p:sp>
        <p:nvSpPr>
          <p:cNvPr id="23" name="Rectangle: Rounded Corners 71">
            <a:extLst>
              <a:ext uri="{FF2B5EF4-FFF2-40B4-BE49-F238E27FC236}">
                <a16:creationId xmlns:a16="http://schemas.microsoft.com/office/drawing/2014/main" id="{6362FEB8-AD57-2A4F-9911-21F51B6D37F5}"/>
              </a:ext>
            </a:extLst>
          </p:cNvPr>
          <p:cNvSpPr/>
          <p:nvPr/>
        </p:nvSpPr>
        <p:spPr>
          <a:xfrm>
            <a:off x="838200" y="3969093"/>
            <a:ext cx="8684062" cy="4596409"/>
          </a:xfrm>
          <a:prstGeom prst="roundRect">
            <a:avLst>
              <a:gd name="adj" fmla="val 8000"/>
            </a:avLst>
          </a:prstGeom>
          <a:solidFill>
            <a:srgbClr val="226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BF6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5753E0-2A5A-8D40-84F0-8BE4803679C2}"/>
              </a:ext>
            </a:extLst>
          </p:cNvPr>
          <p:cNvSpPr txBox="1"/>
          <p:nvPr/>
        </p:nvSpPr>
        <p:spPr>
          <a:xfrm>
            <a:off x="1504390" y="5143500"/>
            <a:ext cx="73516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rgbClr val="D4FF26"/>
                </a:solidFill>
                <a:latin typeface="Georgia"/>
                <a:cs typeface="Arial Bold"/>
              </a:rPr>
              <a:t>Got questions? 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you have any questions about Go1 or your learning, please contact our Learning and Development team for more information. 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&lt;&lt;Insert internal HR/L&amp;D leaders contact here&gt;&gt;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Object 10" descr="preencoded.png">
            <a:extLst>
              <a:ext uri="{FF2B5EF4-FFF2-40B4-BE49-F238E27FC236}">
                <a16:creationId xmlns:a16="http://schemas.microsoft.com/office/drawing/2014/main" id="{0B9F76A5-28C3-5245-9252-9BDA31134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70272" y="4533900"/>
            <a:ext cx="685800" cy="609600"/>
          </a:xfrm>
          <a:prstGeom prst="rect">
            <a:avLst/>
          </a:prstGeom>
        </p:spPr>
      </p:pic>
      <p:pic>
        <p:nvPicPr>
          <p:cNvPr id="27" name="Object 13" descr="preencoded.png">
            <a:extLst>
              <a:ext uri="{FF2B5EF4-FFF2-40B4-BE49-F238E27FC236}">
                <a16:creationId xmlns:a16="http://schemas.microsoft.com/office/drawing/2014/main" id="{2CDD9C2B-0C3A-B140-BFCA-3619430B3E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04390" y="3328947"/>
            <a:ext cx="1299998" cy="1280292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F554270-D39D-7D43-BFCB-7F6DCF2F5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5814" y="1573272"/>
            <a:ext cx="6273016" cy="39365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6750" y="0"/>
            <a:ext cx="10001250" cy="10306050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79813" y="1428750"/>
            <a:ext cx="6097361" cy="228600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67650" y="2343150"/>
            <a:ext cx="438150" cy="5334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15D1D8-5B71-43B0-B3BA-F97EC26B5EA1}"/>
              </a:ext>
            </a:extLst>
          </p:cNvPr>
          <p:cNvSpPr/>
          <p:nvPr/>
        </p:nvSpPr>
        <p:spPr>
          <a:xfrm>
            <a:off x="9972675" y="1074284"/>
            <a:ext cx="6800850" cy="813843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17"/>
          <p:cNvSpPr/>
          <p:nvPr/>
        </p:nvSpPr>
        <p:spPr>
          <a:xfrm>
            <a:off x="2838450" y="1819275"/>
            <a:ext cx="3981450" cy="1495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ts val="5475"/>
              </a:lnSpc>
            </a:pPr>
            <a:r>
              <a:rPr lang="en-US" sz="4800" dirty="0">
                <a:solidFill>
                  <a:srgbClr val="D4FF26"/>
                </a:solidFill>
                <a:latin typeface="Georgia Regular" pitchFamily="34" charset="0"/>
                <a:ea typeface="Georgia Regular" pitchFamily="34" charset="-122"/>
                <a:cs typeface="Georgia Regular" pitchFamily="34" charset="-120"/>
              </a:rPr>
              <a:t>Our learning program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D4FF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26">
            <a:extLst>
              <a:ext uri="{FF2B5EF4-FFF2-40B4-BE49-F238E27FC236}">
                <a16:creationId xmlns:a16="http://schemas.microsoft.com/office/drawing/2014/main" id="{A154FA8E-9806-2E4D-BC2A-1616953E5A81}"/>
              </a:ext>
            </a:extLst>
          </p:cNvPr>
          <p:cNvSpPr/>
          <p:nvPr/>
        </p:nvSpPr>
        <p:spPr>
          <a:xfrm>
            <a:off x="10762396" y="1996084"/>
            <a:ext cx="5221405" cy="27699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114954"/>
                </a:solidFill>
                <a:latin typeface="Arial Regular"/>
              </a:rPr>
              <a:t>You can use this slide to provide more information on the specifics of your learning program, or promote a specific playlist, course, or topic.﻿</a:t>
            </a:r>
            <a:br>
              <a:rPr lang="en-US" sz="2000" dirty="0">
                <a:solidFill>
                  <a:srgbClr val="114954"/>
                </a:solidFill>
                <a:latin typeface="Arial Regular"/>
              </a:rPr>
            </a:b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r>
              <a:rPr lang="en-US" sz="2000" dirty="0">
                <a:solidFill>
                  <a:srgbClr val="114954"/>
                </a:solidFill>
                <a:latin typeface="Arial Regular"/>
              </a:rPr>
              <a:t>To have the greatest impact, keep your wording concise and list the business outcomes it will achieve for your team, along with the benefits for the individual.﻿</a:t>
            </a:r>
          </a:p>
        </p:txBody>
      </p:sp>
      <p:sp>
        <p:nvSpPr>
          <p:cNvPr id="22" name="Object26">
            <a:extLst>
              <a:ext uri="{FF2B5EF4-FFF2-40B4-BE49-F238E27FC236}">
                <a16:creationId xmlns:a16="http://schemas.microsoft.com/office/drawing/2014/main" id="{46D58DD8-0E3C-5F46-BB32-51C4EF2123DE}"/>
              </a:ext>
            </a:extLst>
          </p:cNvPr>
          <p:cNvSpPr/>
          <p:nvPr/>
        </p:nvSpPr>
        <p:spPr>
          <a:xfrm>
            <a:off x="10762397" y="5604400"/>
            <a:ext cx="5221405" cy="27699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</p:txBody>
      </p:sp>
      <p:pic>
        <p:nvPicPr>
          <p:cNvPr id="24" name="Picture 23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3DA08F79-EE83-C649-A579-B600A6CDF9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0100" y="3845379"/>
            <a:ext cx="8032694" cy="80326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562850" cy="1030605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24700" y="5176837"/>
            <a:ext cx="438150" cy="5334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0417FB-5FCB-4BF4-973E-F6176F90F2C1}"/>
              </a:ext>
            </a:extLst>
          </p:cNvPr>
          <p:cNvSpPr/>
          <p:nvPr/>
        </p:nvSpPr>
        <p:spPr>
          <a:xfrm>
            <a:off x="838200" y="3476625"/>
            <a:ext cx="6286500" cy="4019550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890A6CB2-52DB-6641-A2A1-33A4915B7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853" y="-675823"/>
            <a:ext cx="5117193" cy="5117193"/>
          </a:xfrm>
          <a:prstGeom prst="rect">
            <a:avLst/>
          </a:prstGeom>
        </p:spPr>
      </p:pic>
      <p:sp>
        <p:nvSpPr>
          <p:cNvPr id="25" name="Object17">
            <a:extLst>
              <a:ext uri="{FF2B5EF4-FFF2-40B4-BE49-F238E27FC236}">
                <a16:creationId xmlns:a16="http://schemas.microsoft.com/office/drawing/2014/main" id="{E53DE698-7888-D641-BFD1-9331F44AD26D}"/>
              </a:ext>
            </a:extLst>
          </p:cNvPr>
          <p:cNvSpPr/>
          <p:nvPr/>
        </p:nvSpPr>
        <p:spPr>
          <a:xfrm>
            <a:off x="1990725" y="4695824"/>
            <a:ext cx="3981450" cy="1495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ts val="5475"/>
              </a:lnSpc>
            </a:pPr>
            <a:r>
              <a:rPr lang="en-US" sz="4800" dirty="0">
                <a:solidFill>
                  <a:srgbClr val="114954"/>
                </a:solidFill>
                <a:latin typeface="Georgia Regular" pitchFamily="34" charset="0"/>
                <a:ea typeface="Georgia Regular" pitchFamily="34" charset="-122"/>
                <a:cs typeface="Georgia Regular" pitchFamily="34" charset="-120"/>
              </a:rPr>
              <a:t>Our learning program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149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26">
            <a:extLst>
              <a:ext uri="{FF2B5EF4-FFF2-40B4-BE49-F238E27FC236}">
                <a16:creationId xmlns:a16="http://schemas.microsoft.com/office/drawing/2014/main" id="{D5F7497B-DAEB-FA4A-A854-E8A918E10F59}"/>
              </a:ext>
            </a:extLst>
          </p:cNvPr>
          <p:cNvSpPr/>
          <p:nvPr/>
        </p:nvSpPr>
        <p:spPr>
          <a:xfrm>
            <a:off x="9144000" y="2101921"/>
            <a:ext cx="7562850" cy="21544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114954"/>
                </a:solidFill>
                <a:latin typeface="Arial Regular"/>
              </a:rPr>
              <a:t>You can use this slide to provide more information on the specifics of your learning program, or promote a specific playlist, course, or topic.﻿</a:t>
            </a:r>
            <a:br>
              <a:rPr lang="en-US" sz="2000" dirty="0">
                <a:solidFill>
                  <a:srgbClr val="114954"/>
                </a:solidFill>
                <a:latin typeface="Arial Regular"/>
              </a:rPr>
            </a:b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r>
              <a:rPr lang="en-US" sz="2000" dirty="0">
                <a:solidFill>
                  <a:srgbClr val="114954"/>
                </a:solidFill>
                <a:latin typeface="Arial Regular"/>
              </a:rPr>
              <a:t>To have the greatest impact, keep your wording concise and list the business outcomes it will achieve for your team, along with the benefits for the individual.﻿</a:t>
            </a:r>
          </a:p>
        </p:txBody>
      </p:sp>
      <p:sp>
        <p:nvSpPr>
          <p:cNvPr id="27" name="Object26">
            <a:extLst>
              <a:ext uri="{FF2B5EF4-FFF2-40B4-BE49-F238E27FC236}">
                <a16:creationId xmlns:a16="http://schemas.microsoft.com/office/drawing/2014/main" id="{FD7144F0-90C9-4B4D-B055-63E0A2530CBE}"/>
              </a:ext>
            </a:extLst>
          </p:cNvPr>
          <p:cNvSpPr/>
          <p:nvPr/>
        </p:nvSpPr>
        <p:spPr>
          <a:xfrm>
            <a:off x="9144001" y="5710237"/>
            <a:ext cx="5221405" cy="27699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4954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4954"/>
                </a:solidFill>
                <a:latin typeface="Arial Regular"/>
              </a:rPr>
              <a:t>Bullet point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96287" y="704202"/>
            <a:ext cx="1485900" cy="857250"/>
          </a:xfrm>
          <a:prstGeom prst="rect">
            <a:avLst/>
          </a:prstGeom>
        </p:spPr>
      </p:pic>
      <p:sp>
        <p:nvSpPr>
          <p:cNvPr id="4" name="Object3"/>
          <p:cNvSpPr/>
          <p:nvPr/>
        </p:nvSpPr>
        <p:spPr>
          <a:xfrm>
            <a:off x="4693003" y="4155675"/>
            <a:ext cx="8892469" cy="144879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AF2ED"/>
                </a:solidFill>
                <a:effectLst/>
                <a:uLnTx/>
                <a:uFillTx/>
                <a:latin typeface="Georgia"/>
                <a:ea typeface="Georgia Regular"/>
                <a:cs typeface="+mn-cs"/>
              </a:rPr>
              <a:t>Discover more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Calibri"/>
            </a:endParaRPr>
          </a:p>
        </p:txBody>
      </p:sp>
      <p:sp>
        <p:nvSpPr>
          <p:cNvPr id="5" name="Object4"/>
          <p:cNvSpPr/>
          <p:nvPr/>
        </p:nvSpPr>
        <p:spPr>
          <a:xfrm>
            <a:off x="8010525" y="8705850"/>
            <a:ext cx="2266950" cy="543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AF2ED"/>
                </a:solidFill>
                <a:effectLst/>
                <a:uLnTx/>
                <a:uFillTx/>
                <a:latin typeface="Arial Bold" pitchFamily="34" charset="0"/>
                <a:ea typeface="Arial Bold" pitchFamily="34" charset="-122"/>
                <a:cs typeface="Arial Bold" pitchFamily="34" charset="-120"/>
              </a:rPr>
              <a:t>Your name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5"/>
          <p:cNvSpPr/>
          <p:nvPr/>
        </p:nvSpPr>
        <p:spPr>
          <a:xfrm>
            <a:off x="8010525" y="9039225"/>
            <a:ext cx="2266950" cy="543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AF2ED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email ･ phone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CAE96-09ED-42A7-83CB-48683FE1A360}"/>
              </a:ext>
            </a:extLst>
          </p:cNvPr>
          <p:cNvSpPr txBox="1"/>
          <p:nvPr/>
        </p:nvSpPr>
        <p:spPr>
          <a:xfrm>
            <a:off x="7772400" y="5699318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D4FF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go1.com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0" descr="preencoded.png">
            <a:extLst>
              <a:ext uri="{FF2B5EF4-FFF2-40B4-BE49-F238E27FC236}">
                <a16:creationId xmlns:a16="http://schemas.microsoft.com/office/drawing/2014/main" id="{27B7AEFE-8942-6C44-9DD3-7D7B8BBF8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97290" y="4111609"/>
            <a:ext cx="755006" cy="755006"/>
          </a:xfrm>
          <a:prstGeom prst="rect">
            <a:avLst/>
          </a:prstGeom>
        </p:spPr>
      </p:pic>
      <p:pic>
        <p:nvPicPr>
          <p:cNvPr id="8" name="Object 13" descr="preencoded.png">
            <a:extLst>
              <a:ext uri="{FF2B5EF4-FFF2-40B4-BE49-F238E27FC236}">
                <a16:creationId xmlns:a16="http://schemas.microsoft.com/office/drawing/2014/main" id="{4BA814FE-518A-8748-9E4C-576E37000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51073" y="4111609"/>
            <a:ext cx="755006" cy="755006"/>
          </a:xfrm>
          <a:prstGeom prst="rect">
            <a:avLst/>
          </a:prstGeom>
        </p:spPr>
      </p:pic>
      <p:pic>
        <p:nvPicPr>
          <p:cNvPr id="10" name="Object 11" descr="preencoded.png">
            <a:extLst>
              <a:ext uri="{FF2B5EF4-FFF2-40B4-BE49-F238E27FC236}">
                <a16:creationId xmlns:a16="http://schemas.microsoft.com/office/drawing/2014/main" id="{3A52CCA1-1981-AB47-A517-0119BC013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004856" y="4165538"/>
            <a:ext cx="539290" cy="647148"/>
          </a:xfrm>
          <a:prstGeom prst="rect">
            <a:avLst/>
          </a:prstGeom>
        </p:spPr>
      </p:pic>
      <p:pic>
        <p:nvPicPr>
          <p:cNvPr id="11" name="Object 12" descr="preencoded.png">
            <a:extLst>
              <a:ext uri="{FF2B5EF4-FFF2-40B4-BE49-F238E27FC236}">
                <a16:creationId xmlns:a16="http://schemas.microsoft.com/office/drawing/2014/main" id="{69D28744-FEE4-1B4C-824D-4825D4134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442923" y="4138574"/>
            <a:ext cx="701077" cy="701077"/>
          </a:xfrm>
          <a:prstGeom prst="rect">
            <a:avLst/>
          </a:prstGeom>
        </p:spPr>
      </p:pic>
      <p:pic>
        <p:nvPicPr>
          <p:cNvPr id="13" name="Object 19" descr="preencoded.png">
            <a:extLst>
              <a:ext uri="{FF2B5EF4-FFF2-40B4-BE49-F238E27FC236}">
                <a16:creationId xmlns:a16="http://schemas.microsoft.com/office/drawing/2014/main" id="{7B61949E-D464-2643-B7D8-B4F3FF4184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042777" y="4084645"/>
            <a:ext cx="781970" cy="808934"/>
          </a:xfrm>
          <a:prstGeom prst="rect">
            <a:avLst/>
          </a:prstGeom>
        </p:spPr>
      </p:pic>
      <p:pic>
        <p:nvPicPr>
          <p:cNvPr id="15" name="Object 15" descr="preencoded.png">
            <a:extLst>
              <a:ext uri="{FF2B5EF4-FFF2-40B4-BE49-F238E27FC236}">
                <a16:creationId xmlns:a16="http://schemas.microsoft.com/office/drawing/2014/main" id="{6B68CF63-198B-F342-A6AC-C5FC1F50AE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1723524" y="4111609"/>
            <a:ext cx="835899" cy="755006"/>
          </a:xfrm>
          <a:prstGeom prst="rect">
            <a:avLst/>
          </a:prstGeom>
        </p:spPr>
      </p:pic>
      <p:pic>
        <p:nvPicPr>
          <p:cNvPr id="17" name="Object 17" descr="preencoded.png">
            <a:extLst>
              <a:ext uri="{FF2B5EF4-FFF2-40B4-BE49-F238E27FC236}">
                <a16:creationId xmlns:a16="http://schemas.microsoft.com/office/drawing/2014/main" id="{819DD13C-E9A5-F340-A20B-5EC99B1063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358769" y="6159243"/>
            <a:ext cx="781970" cy="647148"/>
          </a:xfrm>
          <a:prstGeom prst="rect">
            <a:avLst/>
          </a:prstGeom>
        </p:spPr>
      </p:pic>
      <p:pic>
        <p:nvPicPr>
          <p:cNvPr id="19" name="Object 18" descr="preencoded.png">
            <a:extLst>
              <a:ext uri="{FF2B5EF4-FFF2-40B4-BE49-F238E27FC236}">
                <a16:creationId xmlns:a16="http://schemas.microsoft.com/office/drawing/2014/main" id="{91FC2039-A7F8-154D-9217-A98971C8E6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296384" y="6078350"/>
            <a:ext cx="711861" cy="808934"/>
          </a:xfrm>
          <a:prstGeom prst="rect">
            <a:avLst/>
          </a:prstGeom>
        </p:spPr>
      </p:pic>
      <p:pic>
        <p:nvPicPr>
          <p:cNvPr id="20" name="Object 11" descr="preencoded.png">
            <a:extLst>
              <a:ext uri="{FF2B5EF4-FFF2-40B4-BE49-F238E27FC236}">
                <a16:creationId xmlns:a16="http://schemas.microsoft.com/office/drawing/2014/main" id="{3EA6E691-1E04-F94E-945D-35112C23FE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542924" y="6059812"/>
            <a:ext cx="911088" cy="846011"/>
          </a:xfrm>
          <a:prstGeom prst="rect">
            <a:avLst/>
          </a:prstGeom>
        </p:spPr>
      </p:pic>
      <p:pic>
        <p:nvPicPr>
          <p:cNvPr id="23" name="Object 10" descr="preencoded.png">
            <a:extLst>
              <a:ext uri="{FF2B5EF4-FFF2-40B4-BE49-F238E27FC236}">
                <a16:creationId xmlns:a16="http://schemas.microsoft.com/office/drawing/2014/main" id="{24F63955-C5C9-E546-9823-2475DBCEAE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3708605" y="6145761"/>
            <a:ext cx="655388" cy="674113"/>
          </a:xfrm>
          <a:prstGeom prst="rect">
            <a:avLst/>
          </a:prstGeom>
        </p:spPr>
      </p:pic>
      <p:pic>
        <p:nvPicPr>
          <p:cNvPr id="25" name="Object 12" descr="preencoded.png">
            <a:extLst>
              <a:ext uri="{FF2B5EF4-FFF2-40B4-BE49-F238E27FC236}">
                <a16:creationId xmlns:a16="http://schemas.microsoft.com/office/drawing/2014/main" id="{EBD941D5-0721-0143-9E2F-5FE71D6A84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983111" y="6049879"/>
            <a:ext cx="717441" cy="865877"/>
          </a:xfrm>
          <a:prstGeom prst="rect">
            <a:avLst/>
          </a:prstGeom>
        </p:spPr>
      </p:pic>
      <p:pic>
        <p:nvPicPr>
          <p:cNvPr id="28" name="Object 10" descr="preencoded.png">
            <a:extLst>
              <a:ext uri="{FF2B5EF4-FFF2-40B4-BE49-F238E27FC236}">
                <a16:creationId xmlns:a16="http://schemas.microsoft.com/office/drawing/2014/main" id="{1DEF1F9C-3239-1C46-A8B6-AC726EEED53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3458200" y="4111609"/>
            <a:ext cx="849383" cy="755007"/>
          </a:xfrm>
          <a:prstGeom prst="rect">
            <a:avLst/>
          </a:prstGeom>
        </p:spPr>
      </p:pic>
      <p:pic>
        <p:nvPicPr>
          <p:cNvPr id="21" name="Graphic 20" descr="Users outline">
            <a:extLst>
              <a:ext uri="{FF2B5EF4-FFF2-40B4-BE49-F238E27FC236}">
                <a16:creationId xmlns:a16="http://schemas.microsoft.com/office/drawing/2014/main" id="{350BC408-B216-7F41-A327-3822176A408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67402" y="5907009"/>
            <a:ext cx="1151617" cy="1151617"/>
          </a:xfrm>
          <a:prstGeom prst="rect">
            <a:avLst/>
          </a:prstGeom>
        </p:spPr>
      </p:pic>
      <p:pic>
        <p:nvPicPr>
          <p:cNvPr id="22" name="Graphic 21" descr="Hierarchy outline">
            <a:extLst>
              <a:ext uri="{FF2B5EF4-FFF2-40B4-BE49-F238E27FC236}">
                <a16:creationId xmlns:a16="http://schemas.microsoft.com/office/drawing/2014/main" id="{59D016E4-7E4E-5146-BA94-61DD1B9685D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67402" y="3973557"/>
            <a:ext cx="1031111" cy="1031111"/>
          </a:xfrm>
          <a:prstGeom prst="rect">
            <a:avLst/>
          </a:prstGeom>
        </p:spPr>
      </p:pic>
      <p:pic>
        <p:nvPicPr>
          <p:cNvPr id="5" name="Graphic 4" descr="Business Growth outline">
            <a:extLst>
              <a:ext uri="{FF2B5EF4-FFF2-40B4-BE49-F238E27FC236}">
                <a16:creationId xmlns:a16="http://schemas.microsoft.com/office/drawing/2014/main" id="{C8F2FC33-1694-7E4C-8B71-69C8118CCF8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850617" y="5975009"/>
            <a:ext cx="1015616" cy="1015616"/>
          </a:xfrm>
          <a:prstGeom prst="rect">
            <a:avLst/>
          </a:prstGeom>
        </p:spPr>
      </p:pic>
      <p:pic>
        <p:nvPicPr>
          <p:cNvPr id="16" name="Graphic 15" descr="Bar graph with upward trend outline">
            <a:extLst>
              <a:ext uri="{FF2B5EF4-FFF2-40B4-BE49-F238E27FC236}">
                <a16:creationId xmlns:a16="http://schemas.microsoft.com/office/drawing/2014/main" id="{35AF1680-5B46-5649-901A-EA18BBCB3B9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5206361" y="6025617"/>
            <a:ext cx="914400" cy="914400"/>
          </a:xfrm>
          <a:prstGeom prst="rect">
            <a:avLst/>
          </a:prstGeom>
        </p:spPr>
      </p:pic>
      <p:pic>
        <p:nvPicPr>
          <p:cNvPr id="26" name="Graphic 25" descr="Upward trend outline">
            <a:extLst>
              <a:ext uri="{FF2B5EF4-FFF2-40B4-BE49-F238E27FC236}">
                <a16:creationId xmlns:a16="http://schemas.microsoft.com/office/drawing/2014/main" id="{9C7AD830-86B7-3A47-9BDA-A958583FFC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206361" y="4031912"/>
            <a:ext cx="914400" cy="914400"/>
          </a:xfrm>
          <a:prstGeom prst="rect">
            <a:avLst/>
          </a:prstGeom>
        </p:spPr>
      </p:pic>
      <p:pic>
        <p:nvPicPr>
          <p:cNvPr id="31" name="Graphic 30" descr="Gears outline">
            <a:extLst>
              <a:ext uri="{FF2B5EF4-FFF2-40B4-BE49-F238E27FC236}">
                <a16:creationId xmlns:a16="http://schemas.microsoft.com/office/drawing/2014/main" id="{8A5249F9-6230-AB41-8EC1-135EA6257E3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601997" y="6049879"/>
            <a:ext cx="914400" cy="914400"/>
          </a:xfrm>
          <a:prstGeom prst="rect">
            <a:avLst/>
          </a:prstGeom>
        </p:spPr>
      </p:pic>
      <p:sp>
        <p:nvSpPr>
          <p:cNvPr id="32" name="Object14">
            <a:extLst>
              <a:ext uri="{FF2B5EF4-FFF2-40B4-BE49-F238E27FC236}">
                <a16:creationId xmlns:a16="http://schemas.microsoft.com/office/drawing/2014/main" id="{2203F497-E245-5B42-8107-BB9270060E74}"/>
              </a:ext>
            </a:extLst>
          </p:cNvPr>
          <p:cNvSpPr/>
          <p:nvPr/>
        </p:nvSpPr>
        <p:spPr>
          <a:xfrm>
            <a:off x="5623511" y="1019175"/>
            <a:ext cx="5838825" cy="5418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350"/>
              </a:lnSpc>
              <a:defRPr/>
            </a:pPr>
            <a:r>
              <a:rPr lang="en-AU" sz="3600" dirty="0">
                <a:solidFill>
                  <a:srgbClr val="FCF2ED"/>
                </a:solidFill>
                <a:latin typeface="Georgia Regular" pitchFamily="34" charset="0"/>
                <a:ea typeface="Georgia Regular" pitchFamily="34" charset="-122"/>
                <a:cs typeface="Georgia Regular" pitchFamily="34" charset="-120"/>
              </a:rPr>
              <a:t>Icon set:</a:t>
            </a:r>
            <a:endParaRPr lang="en-US" sz="3600" dirty="0">
              <a:solidFill>
                <a:srgbClr val="FCF2ED"/>
              </a:solidFill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1 Theme">
  <a:themeElements>
    <a:clrScheme name="Custom 1">
      <a:dk1>
        <a:srgbClr val="114954"/>
      </a:dk1>
      <a:lt1>
        <a:srgbClr val="FAF2ED"/>
      </a:lt1>
      <a:dk2>
        <a:srgbClr val="34616D"/>
      </a:dk2>
      <a:lt2>
        <a:srgbClr val="FAF2ED"/>
      </a:lt2>
      <a:accent1>
        <a:srgbClr val="FDAF8D"/>
      </a:accent1>
      <a:accent2>
        <a:srgbClr val="5887B1"/>
      </a:accent2>
      <a:accent3>
        <a:srgbClr val="65CADF"/>
      </a:accent3>
      <a:accent4>
        <a:srgbClr val="D3FF26"/>
      </a:accent4>
      <a:accent5>
        <a:srgbClr val="5B9BD5"/>
      </a:accent5>
      <a:accent6>
        <a:srgbClr val="FEDFD1"/>
      </a:accent6>
      <a:hlink>
        <a:srgbClr val="425E70"/>
      </a:hlink>
      <a:folHlink>
        <a:srgbClr val="425E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1 Presentation Template" id="{EE5CE784-73FE-2145-B0F1-AEDB3AC49099}" vid="{5EB02B15-EBC4-674F-AA07-2C567DAE08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ternalClient xmlns="8dd04453-5d86-49ae-a1fb-6a969702f4b8">
      <Value>Global</Value>
    </InternalClient>
    <Notes xmlns="8dd04453-5d86-49ae-a1fb-6a969702f4b8" xsi:nil="true"/>
    <Date xmlns="8dd04453-5d86-49ae-a1fb-6a969702f4b8" xsi:nil="true"/>
    <date0 xmlns="8dd04453-5d86-49ae-a1fb-6a969702f4b8" xsi:nil="true"/>
    <SharedWithUsers xmlns="5a2caa2f-2a29-4f16-9f14-08171f49be17">
      <UserInfo>
        <DisplayName/>
        <AccountId xsi:nil="true"/>
        <AccountType/>
      </UserInfo>
    </SharedWithUsers>
    <MediaLengthInSeconds xmlns="8dd04453-5d86-49ae-a1fb-6a969702f4b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AC4DEE57CB9448DACEC08BB0FA076" ma:contentTypeVersion="18" ma:contentTypeDescription="Create a new document." ma:contentTypeScope="" ma:versionID="be1d43d3b14780ac22e5eb587454848d">
  <xsd:schema xmlns:xsd="http://www.w3.org/2001/XMLSchema" xmlns:xs="http://www.w3.org/2001/XMLSchema" xmlns:p="http://schemas.microsoft.com/office/2006/metadata/properties" xmlns:ns2="8dd04453-5d86-49ae-a1fb-6a969702f4b8" xmlns:ns3="5a2caa2f-2a29-4f16-9f14-08171f49be17" targetNamespace="http://schemas.microsoft.com/office/2006/metadata/properties" ma:root="true" ma:fieldsID="9a26fafa74e084e51d16b7f1d6b48f84" ns2:_="" ns3:_="">
    <xsd:import namespace="8dd04453-5d86-49ae-a1fb-6a969702f4b8"/>
    <xsd:import namespace="5a2caa2f-2a29-4f16-9f14-08171f49b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InternalClient" minOccurs="0"/>
                <xsd:element ref="ns2:Notes" minOccurs="0"/>
                <xsd:element ref="ns2:Date" minOccurs="0"/>
                <xsd:element ref="ns2:MediaLengthInSeconds" minOccurs="0"/>
                <xsd:element ref="ns2:date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04453-5d86-49ae-a1fb-6a969702f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InternalClient" ma:index="20" nillable="true" ma:displayName="Internal Client" ma:default="Global" ma:format="Dropdown" ma:internalName="InternalClient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Global"/>
                        <xsd:enumeration value="APAC"/>
                        <xsd:enumeration value="EMEA"/>
                        <xsd:enumeration value="Americas"/>
                        <xsd:enumeration value="Hays"/>
                        <xsd:enumeration value="APAC-Gov"/>
                        <xsd:enumeration value="APAC-Edu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Notes" ma:index="21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Date" ma:index="22" nillable="true" ma:displayName="Date" ma:format="DateOnly" ma:internalName="Date">
      <xsd:simpleType>
        <xsd:restriction base="dms:DateTime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date0" ma:index="24" nillable="true" ma:displayName="date" ma:format="DateOnly" ma:internalName="date0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caa2f-2a29-4f16-9f14-08171f49b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8C64FA-BF69-4C62-8AEB-55CC6E6E7762}">
  <ds:schemaRefs>
    <ds:schemaRef ds:uri="5a2caa2f-2a29-4f16-9f14-08171f49be17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8dd04453-5d86-49ae-a1fb-6a969702f4b8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A705E46-1E1C-4190-85F3-F4E0575F6A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BEF571-8256-4309-840D-8B0D0B061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d04453-5d86-49ae-a1fb-6a969702f4b8"/>
    <ds:schemaRef ds:uri="5a2caa2f-2a29-4f16-9f14-08171f49b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447</Words>
  <Application>Microsoft Macintosh PowerPoint</Application>
  <PresentationFormat>Custom</PresentationFormat>
  <Paragraphs>70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Bold</vt:lpstr>
      <vt:lpstr>Arial Regular</vt:lpstr>
      <vt:lpstr>Calibri</vt:lpstr>
      <vt:lpstr>Garamond</vt:lpstr>
      <vt:lpstr>Georgia</vt:lpstr>
      <vt:lpstr>Georgia Regular</vt:lpstr>
      <vt:lpstr>Office Theme</vt:lpstr>
      <vt:lpstr>Go1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Daly Cova</cp:lastModifiedBy>
  <cp:revision>365</cp:revision>
  <dcterms:created xsi:type="dcterms:W3CDTF">2021-05-04T01:50:55Z</dcterms:created>
  <dcterms:modified xsi:type="dcterms:W3CDTF">2021-10-26T23:56:42Z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0x0101002C4AC4DEE57CB9448DACEC08BB0FA076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