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4"/>
  </p:sldMasterIdLst>
  <p:notesMasterIdLst>
    <p:notesMasterId r:id="rId14"/>
  </p:notesMasterIdLst>
  <p:sldIdLst>
    <p:sldId id="264" r:id="rId5"/>
    <p:sldId id="256" r:id="rId6"/>
    <p:sldId id="265" r:id="rId7"/>
    <p:sldId id="258" r:id="rId8"/>
    <p:sldId id="259" r:id="rId9"/>
    <p:sldId id="260" r:id="rId10"/>
    <p:sldId id="262" r:id="rId11"/>
    <p:sldId id="261" r:id="rId12"/>
    <p:sldId id="263" r:id="rId13"/>
  </p:sldIdLst>
  <p:sldSz cx="18288000" cy="10287000"/>
  <p:notesSz cx="10287000" cy="1828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A7790C-42DB-414F-B73A-062C975D4D90}">
          <p14:sldIdLst>
            <p14:sldId id="264"/>
            <p14:sldId id="256"/>
            <p14:sldId id="265"/>
            <p14:sldId id="258"/>
            <p14:sldId id="259"/>
            <p14:sldId id="260"/>
            <p14:sldId id="262"/>
            <p14:sldId id="261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  <p15:guide id="3" orient="horz" pos="1970" userDrawn="1">
          <p15:clr>
            <a:srgbClr val="A4A3A4"/>
          </p15:clr>
        </p15:guide>
        <p15:guide id="4" pos="793" userDrawn="1">
          <p15:clr>
            <a:srgbClr val="A4A3A4"/>
          </p15:clr>
        </p15:guide>
        <p15:guide id="5" orient="horz" pos="151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B78D23F-3DD3-353B-434D-16C4C04145E1}" name="Angela Pan" initials="AP" userId="S::angela.pan@go1.com::fb7a95e3-a9c5-4998-a8b9-8edd319b7c5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FE1"/>
    <a:srgbClr val="317481"/>
    <a:srgbClr val="D4FF26"/>
    <a:srgbClr val="F9FFE6"/>
    <a:srgbClr val="114954"/>
    <a:srgbClr val="FAF2ED"/>
    <a:srgbClr val="FDAF8D"/>
    <a:srgbClr val="65CADF"/>
    <a:srgbClr val="5467B8"/>
    <a:srgbClr val="3B85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75" d="100"/>
          <a:sy n="75" d="100"/>
        </p:scale>
        <p:origin x="396" y="60"/>
      </p:cViewPr>
      <p:guideLst>
        <p:guide orient="horz" pos="3240"/>
        <p:guide pos="5760"/>
        <p:guide orient="horz" pos="1970"/>
        <p:guide pos="793"/>
        <p:guide orient="horz" pos="15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c Satkunam" userId="5b7153dd-0603-43d6-bb1e-1d175f16780f" providerId="ADAL" clId="{4005F78D-8F4C-47E1-9151-887FB8582A4D}"/>
    <pc:docChg chg="">
      <pc:chgData name="Bec Satkunam" userId="5b7153dd-0603-43d6-bb1e-1d175f16780f" providerId="ADAL" clId="{4005F78D-8F4C-47E1-9151-887FB8582A4D}" dt="2023-01-20T06:12:28.801" v="56" actId="2696"/>
      <pc:docMkLst>
        <pc:docMk/>
      </pc:docMkLst>
      <pc:sldMasterChg chg="delSldLayout">
        <pc:chgData name="Bec Satkunam" userId="5b7153dd-0603-43d6-bb1e-1d175f16780f" providerId="ADAL" clId="{4005F78D-8F4C-47E1-9151-887FB8582A4D}" dt="2023-01-20T06:12:28.801" v="56" actId="2696"/>
        <pc:sldMasterMkLst>
          <pc:docMk/>
          <pc:sldMasterMk cId="1182178511" sldId="2147483709"/>
        </pc:sldMasterMkLst>
        <pc:sldLayoutChg chg="del">
          <pc:chgData name="Bec Satkunam" userId="5b7153dd-0603-43d6-bb1e-1d175f16780f" providerId="ADAL" clId="{4005F78D-8F4C-47E1-9151-887FB8582A4D}" dt="2023-01-20T06:12:24.100" v="42" actId="2696"/>
          <pc:sldLayoutMkLst>
            <pc:docMk/>
            <pc:sldMasterMk cId="1182178511" sldId="2147483709"/>
            <pc:sldLayoutMk cId="3834130116" sldId="2147483660"/>
          </pc:sldLayoutMkLst>
        </pc:sldLayoutChg>
        <pc:sldLayoutChg chg="del">
          <pc:chgData name="Bec Satkunam" userId="5b7153dd-0603-43d6-bb1e-1d175f16780f" providerId="ADAL" clId="{4005F78D-8F4C-47E1-9151-887FB8582A4D}" dt="2023-01-20T06:12:17.351" v="1" actId="2696"/>
          <pc:sldLayoutMkLst>
            <pc:docMk/>
            <pc:sldMasterMk cId="1182178511" sldId="2147483709"/>
            <pc:sldLayoutMk cId="1950333297" sldId="2147483662"/>
          </pc:sldLayoutMkLst>
        </pc:sldLayoutChg>
        <pc:sldLayoutChg chg="del">
          <pc:chgData name="Bec Satkunam" userId="5b7153dd-0603-43d6-bb1e-1d175f16780f" providerId="ADAL" clId="{4005F78D-8F4C-47E1-9151-887FB8582A4D}" dt="2023-01-20T06:12:17.924" v="2" actId="2696"/>
          <pc:sldLayoutMkLst>
            <pc:docMk/>
            <pc:sldMasterMk cId="1182178511" sldId="2147483709"/>
            <pc:sldLayoutMk cId="2440390805" sldId="2147483663"/>
          </pc:sldLayoutMkLst>
        </pc:sldLayoutChg>
        <pc:sldLayoutChg chg="del">
          <pc:chgData name="Bec Satkunam" userId="5b7153dd-0603-43d6-bb1e-1d175f16780f" providerId="ADAL" clId="{4005F78D-8F4C-47E1-9151-887FB8582A4D}" dt="2023-01-20T06:12:18.465" v="3" actId="2696"/>
          <pc:sldLayoutMkLst>
            <pc:docMk/>
            <pc:sldMasterMk cId="1182178511" sldId="2147483709"/>
            <pc:sldLayoutMk cId="3763946316" sldId="2147483664"/>
          </pc:sldLayoutMkLst>
        </pc:sldLayoutChg>
        <pc:sldLayoutChg chg="del">
          <pc:chgData name="Bec Satkunam" userId="5b7153dd-0603-43d6-bb1e-1d175f16780f" providerId="ADAL" clId="{4005F78D-8F4C-47E1-9151-887FB8582A4D}" dt="2023-01-20T06:12:18.926" v="4" actId="2696"/>
          <pc:sldLayoutMkLst>
            <pc:docMk/>
            <pc:sldMasterMk cId="1182178511" sldId="2147483709"/>
            <pc:sldLayoutMk cId="3119635781" sldId="2147483665"/>
          </pc:sldLayoutMkLst>
        </pc:sldLayoutChg>
        <pc:sldLayoutChg chg="del">
          <pc:chgData name="Bec Satkunam" userId="5b7153dd-0603-43d6-bb1e-1d175f16780f" providerId="ADAL" clId="{4005F78D-8F4C-47E1-9151-887FB8582A4D}" dt="2023-01-20T06:12:19.114" v="5" actId="2696"/>
          <pc:sldLayoutMkLst>
            <pc:docMk/>
            <pc:sldMasterMk cId="1182178511" sldId="2147483709"/>
            <pc:sldLayoutMk cId="1124870836" sldId="2147483666"/>
          </pc:sldLayoutMkLst>
        </pc:sldLayoutChg>
        <pc:sldLayoutChg chg="del">
          <pc:chgData name="Bec Satkunam" userId="5b7153dd-0603-43d6-bb1e-1d175f16780f" providerId="ADAL" clId="{4005F78D-8F4C-47E1-9151-887FB8582A4D}" dt="2023-01-20T06:12:19.364" v="6" actId="2696"/>
          <pc:sldLayoutMkLst>
            <pc:docMk/>
            <pc:sldMasterMk cId="1182178511" sldId="2147483709"/>
            <pc:sldLayoutMk cId="3183163311" sldId="2147483667"/>
          </pc:sldLayoutMkLst>
        </pc:sldLayoutChg>
        <pc:sldLayoutChg chg="del">
          <pc:chgData name="Bec Satkunam" userId="5b7153dd-0603-43d6-bb1e-1d175f16780f" providerId="ADAL" clId="{4005F78D-8F4C-47E1-9151-887FB8582A4D}" dt="2023-01-20T06:12:19.596" v="7" actId="2696"/>
          <pc:sldLayoutMkLst>
            <pc:docMk/>
            <pc:sldMasterMk cId="1182178511" sldId="2147483709"/>
            <pc:sldLayoutMk cId="3711986743" sldId="2147483668"/>
          </pc:sldLayoutMkLst>
        </pc:sldLayoutChg>
        <pc:sldLayoutChg chg="del">
          <pc:chgData name="Bec Satkunam" userId="5b7153dd-0603-43d6-bb1e-1d175f16780f" providerId="ADAL" clId="{4005F78D-8F4C-47E1-9151-887FB8582A4D}" dt="2023-01-20T06:12:19.809" v="8" actId="2696"/>
          <pc:sldLayoutMkLst>
            <pc:docMk/>
            <pc:sldMasterMk cId="1182178511" sldId="2147483709"/>
            <pc:sldLayoutMk cId="3028056335" sldId="2147483669"/>
          </pc:sldLayoutMkLst>
        </pc:sldLayoutChg>
        <pc:sldLayoutChg chg="del">
          <pc:chgData name="Bec Satkunam" userId="5b7153dd-0603-43d6-bb1e-1d175f16780f" providerId="ADAL" clId="{4005F78D-8F4C-47E1-9151-887FB8582A4D}" dt="2023-01-20T06:12:20.051" v="9" actId="2696"/>
          <pc:sldLayoutMkLst>
            <pc:docMk/>
            <pc:sldMasterMk cId="1182178511" sldId="2147483709"/>
            <pc:sldLayoutMk cId="2813548347" sldId="2147483670"/>
          </pc:sldLayoutMkLst>
        </pc:sldLayoutChg>
        <pc:sldLayoutChg chg="del">
          <pc:chgData name="Bec Satkunam" userId="5b7153dd-0603-43d6-bb1e-1d175f16780f" providerId="ADAL" clId="{4005F78D-8F4C-47E1-9151-887FB8582A4D}" dt="2023-01-20T06:12:20.176" v="10" actId="2696"/>
          <pc:sldLayoutMkLst>
            <pc:docMk/>
            <pc:sldMasterMk cId="1182178511" sldId="2147483709"/>
            <pc:sldLayoutMk cId="3559773563" sldId="2147483671"/>
          </pc:sldLayoutMkLst>
        </pc:sldLayoutChg>
        <pc:sldLayoutChg chg="del">
          <pc:chgData name="Bec Satkunam" userId="5b7153dd-0603-43d6-bb1e-1d175f16780f" providerId="ADAL" clId="{4005F78D-8F4C-47E1-9151-887FB8582A4D}" dt="2023-01-20T06:12:20.316" v="11" actId="2696"/>
          <pc:sldLayoutMkLst>
            <pc:docMk/>
            <pc:sldMasterMk cId="1182178511" sldId="2147483709"/>
            <pc:sldLayoutMk cId="4146406668" sldId="2147483672"/>
          </pc:sldLayoutMkLst>
        </pc:sldLayoutChg>
        <pc:sldLayoutChg chg="del">
          <pc:chgData name="Bec Satkunam" userId="5b7153dd-0603-43d6-bb1e-1d175f16780f" providerId="ADAL" clId="{4005F78D-8F4C-47E1-9151-887FB8582A4D}" dt="2023-01-20T06:12:20.449" v="12" actId="2696"/>
          <pc:sldLayoutMkLst>
            <pc:docMk/>
            <pc:sldMasterMk cId="1182178511" sldId="2147483709"/>
            <pc:sldLayoutMk cId="1222602808" sldId="2147483673"/>
          </pc:sldLayoutMkLst>
        </pc:sldLayoutChg>
        <pc:sldLayoutChg chg="del">
          <pc:chgData name="Bec Satkunam" userId="5b7153dd-0603-43d6-bb1e-1d175f16780f" providerId="ADAL" clId="{4005F78D-8F4C-47E1-9151-887FB8582A4D}" dt="2023-01-20T06:12:20.564" v="13" actId="2696"/>
          <pc:sldLayoutMkLst>
            <pc:docMk/>
            <pc:sldMasterMk cId="1182178511" sldId="2147483709"/>
            <pc:sldLayoutMk cId="511590134" sldId="2147483674"/>
          </pc:sldLayoutMkLst>
        </pc:sldLayoutChg>
        <pc:sldLayoutChg chg="del">
          <pc:chgData name="Bec Satkunam" userId="5b7153dd-0603-43d6-bb1e-1d175f16780f" providerId="ADAL" clId="{4005F78D-8F4C-47E1-9151-887FB8582A4D}" dt="2023-01-20T06:12:20.692" v="14" actId="2696"/>
          <pc:sldLayoutMkLst>
            <pc:docMk/>
            <pc:sldMasterMk cId="1182178511" sldId="2147483709"/>
            <pc:sldLayoutMk cId="1666362087" sldId="2147483675"/>
          </pc:sldLayoutMkLst>
        </pc:sldLayoutChg>
        <pc:sldLayoutChg chg="del">
          <pc:chgData name="Bec Satkunam" userId="5b7153dd-0603-43d6-bb1e-1d175f16780f" providerId="ADAL" clId="{4005F78D-8F4C-47E1-9151-887FB8582A4D}" dt="2023-01-20T06:12:20.944" v="15" actId="2696"/>
          <pc:sldLayoutMkLst>
            <pc:docMk/>
            <pc:sldMasterMk cId="1182178511" sldId="2147483709"/>
            <pc:sldLayoutMk cId="3475558767" sldId="2147483676"/>
          </pc:sldLayoutMkLst>
        </pc:sldLayoutChg>
        <pc:sldLayoutChg chg="del">
          <pc:chgData name="Bec Satkunam" userId="5b7153dd-0603-43d6-bb1e-1d175f16780f" providerId="ADAL" clId="{4005F78D-8F4C-47E1-9151-887FB8582A4D}" dt="2023-01-20T06:12:21.322" v="17" actId="2696"/>
          <pc:sldLayoutMkLst>
            <pc:docMk/>
            <pc:sldMasterMk cId="1182178511" sldId="2147483709"/>
            <pc:sldLayoutMk cId="2257126774" sldId="2147483677"/>
          </pc:sldLayoutMkLst>
        </pc:sldLayoutChg>
        <pc:sldLayoutChg chg="del">
          <pc:chgData name="Bec Satkunam" userId="5b7153dd-0603-43d6-bb1e-1d175f16780f" providerId="ADAL" clId="{4005F78D-8F4C-47E1-9151-887FB8582A4D}" dt="2023-01-20T06:12:21.494" v="18" actId="2696"/>
          <pc:sldLayoutMkLst>
            <pc:docMk/>
            <pc:sldMasterMk cId="1182178511" sldId="2147483709"/>
            <pc:sldLayoutMk cId="1881673821" sldId="2147483678"/>
          </pc:sldLayoutMkLst>
        </pc:sldLayoutChg>
        <pc:sldLayoutChg chg="del">
          <pc:chgData name="Bec Satkunam" userId="5b7153dd-0603-43d6-bb1e-1d175f16780f" providerId="ADAL" clId="{4005F78D-8F4C-47E1-9151-887FB8582A4D}" dt="2023-01-20T06:12:21.677" v="19" actId="2696"/>
          <pc:sldLayoutMkLst>
            <pc:docMk/>
            <pc:sldMasterMk cId="1182178511" sldId="2147483709"/>
            <pc:sldLayoutMk cId="2433248280" sldId="2147483679"/>
          </pc:sldLayoutMkLst>
        </pc:sldLayoutChg>
        <pc:sldLayoutChg chg="del">
          <pc:chgData name="Bec Satkunam" userId="5b7153dd-0603-43d6-bb1e-1d175f16780f" providerId="ADAL" clId="{4005F78D-8F4C-47E1-9151-887FB8582A4D}" dt="2023-01-20T06:12:21.136" v="16" actId="2696"/>
          <pc:sldLayoutMkLst>
            <pc:docMk/>
            <pc:sldMasterMk cId="1182178511" sldId="2147483709"/>
            <pc:sldLayoutMk cId="3009344846" sldId="2147483680"/>
          </pc:sldLayoutMkLst>
        </pc:sldLayoutChg>
        <pc:sldLayoutChg chg="del">
          <pc:chgData name="Bec Satkunam" userId="5b7153dd-0603-43d6-bb1e-1d175f16780f" providerId="ADAL" clId="{4005F78D-8F4C-47E1-9151-887FB8582A4D}" dt="2023-01-20T06:12:21.787" v="20" actId="2696"/>
          <pc:sldLayoutMkLst>
            <pc:docMk/>
            <pc:sldMasterMk cId="1182178511" sldId="2147483709"/>
            <pc:sldLayoutMk cId="3168273912" sldId="2147483681"/>
          </pc:sldLayoutMkLst>
        </pc:sldLayoutChg>
        <pc:sldLayoutChg chg="del">
          <pc:chgData name="Bec Satkunam" userId="5b7153dd-0603-43d6-bb1e-1d175f16780f" providerId="ADAL" clId="{4005F78D-8F4C-47E1-9151-887FB8582A4D}" dt="2023-01-20T06:12:22.360" v="23" actId="2696"/>
          <pc:sldLayoutMkLst>
            <pc:docMk/>
            <pc:sldMasterMk cId="1182178511" sldId="2147483709"/>
            <pc:sldLayoutMk cId="2605719172" sldId="2147483682"/>
          </pc:sldLayoutMkLst>
        </pc:sldLayoutChg>
        <pc:sldLayoutChg chg="del">
          <pc:chgData name="Bec Satkunam" userId="5b7153dd-0603-43d6-bb1e-1d175f16780f" providerId="ADAL" clId="{4005F78D-8F4C-47E1-9151-887FB8582A4D}" dt="2023-01-20T06:12:22.681" v="24" actId="2696"/>
          <pc:sldLayoutMkLst>
            <pc:docMk/>
            <pc:sldMasterMk cId="1182178511" sldId="2147483709"/>
            <pc:sldLayoutMk cId="3606697594" sldId="2147483683"/>
          </pc:sldLayoutMkLst>
        </pc:sldLayoutChg>
        <pc:sldLayoutChg chg="del">
          <pc:chgData name="Bec Satkunam" userId="5b7153dd-0603-43d6-bb1e-1d175f16780f" providerId="ADAL" clId="{4005F78D-8F4C-47E1-9151-887FB8582A4D}" dt="2023-01-20T06:12:23.155" v="30" actId="2696"/>
          <pc:sldLayoutMkLst>
            <pc:docMk/>
            <pc:sldMasterMk cId="1182178511" sldId="2147483709"/>
            <pc:sldLayoutMk cId="3289502816" sldId="2147483684"/>
          </pc:sldLayoutMkLst>
        </pc:sldLayoutChg>
        <pc:sldLayoutChg chg="del">
          <pc:chgData name="Bec Satkunam" userId="5b7153dd-0603-43d6-bb1e-1d175f16780f" providerId="ADAL" clId="{4005F78D-8F4C-47E1-9151-887FB8582A4D}" dt="2023-01-20T06:12:23.163" v="31" actId="2696"/>
          <pc:sldLayoutMkLst>
            <pc:docMk/>
            <pc:sldMasterMk cId="1182178511" sldId="2147483709"/>
            <pc:sldLayoutMk cId="483625033" sldId="2147483685"/>
          </pc:sldLayoutMkLst>
        </pc:sldLayoutChg>
        <pc:sldLayoutChg chg="del">
          <pc:chgData name="Bec Satkunam" userId="5b7153dd-0603-43d6-bb1e-1d175f16780f" providerId="ADAL" clId="{4005F78D-8F4C-47E1-9151-887FB8582A4D}" dt="2023-01-20T06:12:23.173" v="32" actId="2696"/>
          <pc:sldLayoutMkLst>
            <pc:docMk/>
            <pc:sldMasterMk cId="1182178511" sldId="2147483709"/>
            <pc:sldLayoutMk cId="1855778274" sldId="2147483686"/>
          </pc:sldLayoutMkLst>
        </pc:sldLayoutChg>
        <pc:sldLayoutChg chg="del">
          <pc:chgData name="Bec Satkunam" userId="5b7153dd-0603-43d6-bb1e-1d175f16780f" providerId="ADAL" clId="{4005F78D-8F4C-47E1-9151-887FB8582A4D}" dt="2023-01-20T06:12:23.181" v="33" actId="2696"/>
          <pc:sldLayoutMkLst>
            <pc:docMk/>
            <pc:sldMasterMk cId="1182178511" sldId="2147483709"/>
            <pc:sldLayoutMk cId="3708864197" sldId="2147483687"/>
          </pc:sldLayoutMkLst>
        </pc:sldLayoutChg>
        <pc:sldLayoutChg chg="del">
          <pc:chgData name="Bec Satkunam" userId="5b7153dd-0603-43d6-bb1e-1d175f16780f" providerId="ADAL" clId="{4005F78D-8F4C-47E1-9151-887FB8582A4D}" dt="2023-01-20T06:12:23.191" v="34" actId="2696"/>
          <pc:sldLayoutMkLst>
            <pc:docMk/>
            <pc:sldMasterMk cId="1182178511" sldId="2147483709"/>
            <pc:sldLayoutMk cId="1817890645" sldId="2147483688"/>
          </pc:sldLayoutMkLst>
        </pc:sldLayoutChg>
        <pc:sldLayoutChg chg="del">
          <pc:chgData name="Bec Satkunam" userId="5b7153dd-0603-43d6-bb1e-1d175f16780f" providerId="ADAL" clId="{4005F78D-8F4C-47E1-9151-887FB8582A4D}" dt="2023-01-20T06:12:25.037" v="45" actId="2696"/>
          <pc:sldLayoutMkLst>
            <pc:docMk/>
            <pc:sldMasterMk cId="1182178511" sldId="2147483709"/>
            <pc:sldLayoutMk cId="3427985552" sldId="2147483689"/>
          </pc:sldLayoutMkLst>
        </pc:sldLayoutChg>
        <pc:sldLayoutChg chg="del">
          <pc:chgData name="Bec Satkunam" userId="5b7153dd-0603-43d6-bb1e-1d175f16780f" providerId="ADAL" clId="{4005F78D-8F4C-47E1-9151-887FB8582A4D}" dt="2023-01-20T06:12:25.306" v="46" actId="2696"/>
          <pc:sldLayoutMkLst>
            <pc:docMk/>
            <pc:sldMasterMk cId="1182178511" sldId="2147483709"/>
            <pc:sldLayoutMk cId="2858996125" sldId="2147483690"/>
          </pc:sldLayoutMkLst>
        </pc:sldLayoutChg>
        <pc:sldLayoutChg chg="del">
          <pc:chgData name="Bec Satkunam" userId="5b7153dd-0603-43d6-bb1e-1d175f16780f" providerId="ADAL" clId="{4005F78D-8F4C-47E1-9151-887FB8582A4D}" dt="2023-01-20T06:12:25.498" v="47" actId="2696"/>
          <pc:sldLayoutMkLst>
            <pc:docMk/>
            <pc:sldMasterMk cId="1182178511" sldId="2147483709"/>
            <pc:sldLayoutMk cId="2174873460" sldId="2147483691"/>
          </pc:sldLayoutMkLst>
        </pc:sldLayoutChg>
        <pc:sldLayoutChg chg="del">
          <pc:chgData name="Bec Satkunam" userId="5b7153dd-0603-43d6-bb1e-1d175f16780f" providerId="ADAL" clId="{4005F78D-8F4C-47E1-9151-887FB8582A4D}" dt="2023-01-20T06:12:25.692" v="48" actId="2696"/>
          <pc:sldLayoutMkLst>
            <pc:docMk/>
            <pc:sldMasterMk cId="1182178511" sldId="2147483709"/>
            <pc:sldLayoutMk cId="4233565336" sldId="2147483692"/>
          </pc:sldLayoutMkLst>
        </pc:sldLayoutChg>
        <pc:sldLayoutChg chg="del">
          <pc:chgData name="Bec Satkunam" userId="5b7153dd-0603-43d6-bb1e-1d175f16780f" providerId="ADAL" clId="{4005F78D-8F4C-47E1-9151-887FB8582A4D}" dt="2023-01-20T06:12:25.959" v="49" actId="2696"/>
          <pc:sldLayoutMkLst>
            <pc:docMk/>
            <pc:sldMasterMk cId="1182178511" sldId="2147483709"/>
            <pc:sldLayoutMk cId="1444125180" sldId="2147483693"/>
          </pc:sldLayoutMkLst>
        </pc:sldLayoutChg>
        <pc:sldLayoutChg chg="del">
          <pc:chgData name="Bec Satkunam" userId="5b7153dd-0603-43d6-bb1e-1d175f16780f" providerId="ADAL" clId="{4005F78D-8F4C-47E1-9151-887FB8582A4D}" dt="2023-01-20T06:12:26.378" v="50" actId="2696"/>
          <pc:sldLayoutMkLst>
            <pc:docMk/>
            <pc:sldMasterMk cId="1182178511" sldId="2147483709"/>
            <pc:sldLayoutMk cId="391366612" sldId="2147483694"/>
          </pc:sldLayoutMkLst>
        </pc:sldLayoutChg>
        <pc:sldLayoutChg chg="del">
          <pc:chgData name="Bec Satkunam" userId="5b7153dd-0603-43d6-bb1e-1d175f16780f" providerId="ADAL" clId="{4005F78D-8F4C-47E1-9151-887FB8582A4D}" dt="2023-01-20T06:12:26.792" v="51" actId="2696"/>
          <pc:sldLayoutMkLst>
            <pc:docMk/>
            <pc:sldMasterMk cId="1182178511" sldId="2147483709"/>
            <pc:sldLayoutMk cId="3846679876" sldId="2147483695"/>
          </pc:sldLayoutMkLst>
        </pc:sldLayoutChg>
        <pc:sldLayoutChg chg="del">
          <pc:chgData name="Bec Satkunam" userId="5b7153dd-0603-43d6-bb1e-1d175f16780f" providerId="ADAL" clId="{4005F78D-8F4C-47E1-9151-887FB8582A4D}" dt="2023-01-20T06:12:27.284" v="52" actId="2696"/>
          <pc:sldLayoutMkLst>
            <pc:docMk/>
            <pc:sldMasterMk cId="1182178511" sldId="2147483709"/>
            <pc:sldLayoutMk cId="1812842325" sldId="2147483696"/>
          </pc:sldLayoutMkLst>
        </pc:sldLayoutChg>
        <pc:sldLayoutChg chg="del">
          <pc:chgData name="Bec Satkunam" userId="5b7153dd-0603-43d6-bb1e-1d175f16780f" providerId="ADAL" clId="{4005F78D-8F4C-47E1-9151-887FB8582A4D}" dt="2023-01-20T06:12:27.656" v="53" actId="2696"/>
          <pc:sldLayoutMkLst>
            <pc:docMk/>
            <pc:sldMasterMk cId="1182178511" sldId="2147483709"/>
            <pc:sldLayoutMk cId="2921923868" sldId="2147483697"/>
          </pc:sldLayoutMkLst>
        </pc:sldLayoutChg>
        <pc:sldLayoutChg chg="del">
          <pc:chgData name="Bec Satkunam" userId="5b7153dd-0603-43d6-bb1e-1d175f16780f" providerId="ADAL" clId="{4005F78D-8F4C-47E1-9151-887FB8582A4D}" dt="2023-01-20T06:12:28.170" v="54" actId="2696"/>
          <pc:sldLayoutMkLst>
            <pc:docMk/>
            <pc:sldMasterMk cId="1182178511" sldId="2147483709"/>
            <pc:sldLayoutMk cId="306515233" sldId="2147483698"/>
          </pc:sldLayoutMkLst>
        </pc:sldLayoutChg>
        <pc:sldLayoutChg chg="del">
          <pc:chgData name="Bec Satkunam" userId="5b7153dd-0603-43d6-bb1e-1d175f16780f" providerId="ADAL" clId="{4005F78D-8F4C-47E1-9151-887FB8582A4D}" dt="2023-01-20T06:12:24.732" v="44" actId="2696"/>
          <pc:sldLayoutMkLst>
            <pc:docMk/>
            <pc:sldMasterMk cId="1182178511" sldId="2147483709"/>
            <pc:sldLayoutMk cId="3190573423" sldId="2147483699"/>
          </pc:sldLayoutMkLst>
        </pc:sldLayoutChg>
        <pc:sldLayoutChg chg="del">
          <pc:chgData name="Bec Satkunam" userId="5b7153dd-0603-43d6-bb1e-1d175f16780f" providerId="ADAL" clId="{4005F78D-8F4C-47E1-9151-887FB8582A4D}" dt="2023-01-20T06:12:23.205" v="35" actId="2696"/>
          <pc:sldLayoutMkLst>
            <pc:docMk/>
            <pc:sldMasterMk cId="1182178511" sldId="2147483709"/>
            <pc:sldLayoutMk cId="1776290101" sldId="2147483700"/>
          </pc:sldLayoutMkLst>
        </pc:sldLayoutChg>
        <pc:sldLayoutChg chg="del">
          <pc:chgData name="Bec Satkunam" userId="5b7153dd-0603-43d6-bb1e-1d175f16780f" providerId="ADAL" clId="{4005F78D-8F4C-47E1-9151-887FB8582A4D}" dt="2023-01-20T06:12:23.217" v="36" actId="2696"/>
          <pc:sldLayoutMkLst>
            <pc:docMk/>
            <pc:sldMasterMk cId="1182178511" sldId="2147483709"/>
            <pc:sldLayoutMk cId="3264764315" sldId="2147483701"/>
          </pc:sldLayoutMkLst>
        </pc:sldLayoutChg>
        <pc:sldLayoutChg chg="del">
          <pc:chgData name="Bec Satkunam" userId="5b7153dd-0603-43d6-bb1e-1d175f16780f" providerId="ADAL" clId="{4005F78D-8F4C-47E1-9151-887FB8582A4D}" dt="2023-01-20T06:12:23.229" v="37" actId="2696"/>
          <pc:sldLayoutMkLst>
            <pc:docMk/>
            <pc:sldMasterMk cId="1182178511" sldId="2147483709"/>
            <pc:sldLayoutMk cId="2835429240" sldId="2147483702"/>
          </pc:sldLayoutMkLst>
        </pc:sldLayoutChg>
        <pc:sldLayoutChg chg="del">
          <pc:chgData name="Bec Satkunam" userId="5b7153dd-0603-43d6-bb1e-1d175f16780f" providerId="ADAL" clId="{4005F78D-8F4C-47E1-9151-887FB8582A4D}" dt="2023-01-20T06:12:23.246" v="38" actId="2696"/>
          <pc:sldLayoutMkLst>
            <pc:docMk/>
            <pc:sldMasterMk cId="1182178511" sldId="2147483709"/>
            <pc:sldLayoutMk cId="1807021941" sldId="2147483703"/>
          </pc:sldLayoutMkLst>
        </pc:sldLayoutChg>
        <pc:sldLayoutChg chg="del">
          <pc:chgData name="Bec Satkunam" userId="5b7153dd-0603-43d6-bb1e-1d175f16780f" providerId="ADAL" clId="{4005F78D-8F4C-47E1-9151-887FB8582A4D}" dt="2023-01-20T06:12:23.261" v="39" actId="2696"/>
          <pc:sldLayoutMkLst>
            <pc:docMk/>
            <pc:sldMasterMk cId="1182178511" sldId="2147483709"/>
            <pc:sldLayoutMk cId="1858103793" sldId="2147483704"/>
          </pc:sldLayoutMkLst>
        </pc:sldLayoutChg>
        <pc:sldLayoutChg chg="del">
          <pc:chgData name="Bec Satkunam" userId="5b7153dd-0603-43d6-bb1e-1d175f16780f" providerId="ADAL" clId="{4005F78D-8F4C-47E1-9151-887FB8582A4D}" dt="2023-01-20T06:12:28.519" v="55" actId="2696"/>
          <pc:sldLayoutMkLst>
            <pc:docMk/>
            <pc:sldMasterMk cId="1182178511" sldId="2147483709"/>
            <pc:sldLayoutMk cId="3730458983" sldId="2147483705"/>
          </pc:sldLayoutMkLst>
        </pc:sldLayoutChg>
        <pc:sldLayoutChg chg="del">
          <pc:chgData name="Bec Satkunam" userId="5b7153dd-0603-43d6-bb1e-1d175f16780f" providerId="ADAL" clId="{4005F78D-8F4C-47E1-9151-887FB8582A4D}" dt="2023-01-20T06:12:28.801" v="56" actId="2696"/>
          <pc:sldLayoutMkLst>
            <pc:docMk/>
            <pc:sldMasterMk cId="1182178511" sldId="2147483709"/>
            <pc:sldLayoutMk cId="1883796508" sldId="2147483707"/>
          </pc:sldLayoutMkLst>
        </pc:sldLayoutChg>
        <pc:sldLayoutChg chg="del">
          <pc:chgData name="Bec Satkunam" userId="5b7153dd-0603-43d6-bb1e-1d175f16780f" providerId="ADAL" clId="{4005F78D-8F4C-47E1-9151-887FB8582A4D}" dt="2023-01-20T06:12:17.092" v="0" actId="2696"/>
          <pc:sldLayoutMkLst>
            <pc:docMk/>
            <pc:sldMasterMk cId="1182178511" sldId="2147483709"/>
            <pc:sldLayoutMk cId="0" sldId="2147483708"/>
          </pc:sldLayoutMkLst>
        </pc:sldLayoutChg>
        <pc:sldLayoutChg chg="del">
          <pc:chgData name="Bec Satkunam" userId="5b7153dd-0603-43d6-bb1e-1d175f16780f" providerId="ADAL" clId="{4005F78D-8F4C-47E1-9151-887FB8582A4D}" dt="2023-01-20T06:12:21.960" v="21" actId="2696"/>
          <pc:sldLayoutMkLst>
            <pc:docMk/>
            <pc:sldMasterMk cId="1182178511" sldId="2147483709"/>
            <pc:sldLayoutMk cId="3078518555" sldId="2147483710"/>
          </pc:sldLayoutMkLst>
        </pc:sldLayoutChg>
        <pc:sldLayoutChg chg="del">
          <pc:chgData name="Bec Satkunam" userId="5b7153dd-0603-43d6-bb1e-1d175f16780f" providerId="ADAL" clId="{4005F78D-8F4C-47E1-9151-887FB8582A4D}" dt="2023-01-20T06:12:22.166" v="22" actId="2696"/>
          <pc:sldLayoutMkLst>
            <pc:docMk/>
            <pc:sldMasterMk cId="1182178511" sldId="2147483709"/>
            <pc:sldLayoutMk cId="3869561240" sldId="2147483711"/>
          </pc:sldLayoutMkLst>
        </pc:sldLayoutChg>
        <pc:sldLayoutChg chg="del">
          <pc:chgData name="Bec Satkunam" userId="5b7153dd-0603-43d6-bb1e-1d175f16780f" providerId="ADAL" clId="{4005F78D-8F4C-47E1-9151-887FB8582A4D}" dt="2023-01-20T06:12:22.774" v="25" actId="2696"/>
          <pc:sldLayoutMkLst>
            <pc:docMk/>
            <pc:sldMasterMk cId="1182178511" sldId="2147483709"/>
            <pc:sldLayoutMk cId="2864248859" sldId="2147483712"/>
          </pc:sldLayoutMkLst>
        </pc:sldLayoutChg>
        <pc:sldLayoutChg chg="del">
          <pc:chgData name="Bec Satkunam" userId="5b7153dd-0603-43d6-bb1e-1d175f16780f" providerId="ADAL" clId="{4005F78D-8F4C-47E1-9151-887FB8582A4D}" dt="2023-01-20T06:12:22.865" v="26" actId="2696"/>
          <pc:sldLayoutMkLst>
            <pc:docMk/>
            <pc:sldMasterMk cId="1182178511" sldId="2147483709"/>
            <pc:sldLayoutMk cId="431772113" sldId="2147483713"/>
          </pc:sldLayoutMkLst>
        </pc:sldLayoutChg>
        <pc:sldLayoutChg chg="del">
          <pc:chgData name="Bec Satkunam" userId="5b7153dd-0603-43d6-bb1e-1d175f16780f" providerId="ADAL" clId="{4005F78D-8F4C-47E1-9151-887FB8582A4D}" dt="2023-01-20T06:12:22.955" v="27" actId="2696"/>
          <pc:sldLayoutMkLst>
            <pc:docMk/>
            <pc:sldMasterMk cId="1182178511" sldId="2147483709"/>
            <pc:sldLayoutMk cId="2200031538" sldId="2147483714"/>
          </pc:sldLayoutMkLst>
        </pc:sldLayoutChg>
        <pc:sldLayoutChg chg="del">
          <pc:chgData name="Bec Satkunam" userId="5b7153dd-0603-43d6-bb1e-1d175f16780f" providerId="ADAL" clId="{4005F78D-8F4C-47E1-9151-887FB8582A4D}" dt="2023-01-20T06:12:23.051" v="28" actId="2696"/>
          <pc:sldLayoutMkLst>
            <pc:docMk/>
            <pc:sldMasterMk cId="1182178511" sldId="2147483709"/>
            <pc:sldLayoutMk cId="3063421246" sldId="2147483715"/>
          </pc:sldLayoutMkLst>
        </pc:sldLayoutChg>
        <pc:sldLayoutChg chg="del">
          <pc:chgData name="Bec Satkunam" userId="5b7153dd-0603-43d6-bb1e-1d175f16780f" providerId="ADAL" clId="{4005F78D-8F4C-47E1-9151-887FB8582A4D}" dt="2023-01-20T06:12:23.145" v="29" actId="2696"/>
          <pc:sldLayoutMkLst>
            <pc:docMk/>
            <pc:sldMasterMk cId="1182178511" sldId="2147483709"/>
            <pc:sldLayoutMk cId="3380304476" sldId="2147483716"/>
          </pc:sldLayoutMkLst>
        </pc:sldLayoutChg>
        <pc:sldLayoutChg chg="del">
          <pc:chgData name="Bec Satkunam" userId="5b7153dd-0603-43d6-bb1e-1d175f16780f" providerId="ADAL" clId="{4005F78D-8F4C-47E1-9151-887FB8582A4D}" dt="2023-01-20T06:12:23.552" v="40" actId="2696"/>
          <pc:sldLayoutMkLst>
            <pc:docMk/>
            <pc:sldMasterMk cId="1182178511" sldId="2147483709"/>
            <pc:sldLayoutMk cId="1019562799" sldId="2147483717"/>
          </pc:sldLayoutMkLst>
        </pc:sldLayoutChg>
        <pc:sldLayoutChg chg="del">
          <pc:chgData name="Bec Satkunam" userId="5b7153dd-0603-43d6-bb1e-1d175f16780f" providerId="ADAL" clId="{4005F78D-8F4C-47E1-9151-887FB8582A4D}" dt="2023-01-20T06:12:23.839" v="41" actId="2696"/>
          <pc:sldLayoutMkLst>
            <pc:docMk/>
            <pc:sldMasterMk cId="1182178511" sldId="2147483709"/>
            <pc:sldLayoutMk cId="1127061195" sldId="2147483718"/>
          </pc:sldLayoutMkLst>
        </pc:sldLayoutChg>
        <pc:sldLayoutChg chg="del">
          <pc:chgData name="Bec Satkunam" userId="5b7153dd-0603-43d6-bb1e-1d175f16780f" providerId="ADAL" clId="{4005F78D-8F4C-47E1-9151-887FB8582A4D}" dt="2023-01-20T06:12:24.374" v="43" actId="2696"/>
          <pc:sldLayoutMkLst>
            <pc:docMk/>
            <pc:sldMasterMk cId="1182178511" sldId="2147483709"/>
            <pc:sldLayoutMk cId="3968304043" sldId="214748371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8119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078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7F760F-5798-A94D-9E30-0700EF7A3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4981-8064-6E46-8C37-35157E838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5E81A-D981-E644-BF14-E3A0E23700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03947-1BEC-6F43-94FE-063B69191A73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4AB64-6B49-E945-B8AA-EE42E6A94F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1A8E1-A47D-3345-9563-E5F3AEFB88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48CFB-09CC-854A-8599-A2E6FBDA1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7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49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75B075-CF9E-5524-9FAA-166201085D58}"/>
              </a:ext>
            </a:extLst>
          </p:cNvPr>
          <p:cNvSpPr txBox="1"/>
          <p:nvPr/>
        </p:nvSpPr>
        <p:spPr>
          <a:xfrm>
            <a:off x="1022112" y="3822502"/>
            <a:ext cx="10137301" cy="3276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AU" sz="660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Discover and set </a:t>
            </a:r>
            <a:br>
              <a:rPr lang="en-AU" sz="6600">
                <a:solidFill>
                  <a:schemeClr val="bg1"/>
                </a:solidFill>
                <a:effectLst/>
                <a:latin typeface="Georgia" panose="02040502050405020303" pitchFamily="18" charset="0"/>
              </a:rPr>
            </a:br>
            <a:r>
              <a:rPr lang="en-AU" sz="660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your Learning &amp; Development goals</a:t>
            </a:r>
            <a:endParaRPr lang="en-AU" sz="6600">
              <a:solidFill>
                <a:schemeClr val="bg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47E842B0-9DBD-FD42-624E-090440F2E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5061" y="-1"/>
            <a:ext cx="12782939" cy="8468023"/>
          </a:xfrm>
          <a:prstGeom prst="rect">
            <a:avLst/>
          </a:prstGeom>
        </p:spPr>
      </p:pic>
      <p:pic>
        <p:nvPicPr>
          <p:cNvPr id="5" name="Object 1" descr="preencoded.png">
            <a:extLst>
              <a:ext uri="{FF2B5EF4-FFF2-40B4-BE49-F238E27FC236}">
                <a16:creationId xmlns:a16="http://schemas.microsoft.com/office/drawing/2014/main" id="{D8E46CED-9664-353D-0AC8-3A1FA76312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96756" y="938899"/>
            <a:ext cx="1310542" cy="7560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1E065FD-1F70-7B47-FBEA-FF46FB1C7330}"/>
              </a:ext>
            </a:extLst>
          </p:cNvPr>
          <p:cNvSpPr txBox="1"/>
          <p:nvPr/>
        </p:nvSpPr>
        <p:spPr>
          <a:xfrm>
            <a:off x="1022113" y="7554471"/>
            <a:ext cx="5226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chemeClr val="accent2">
                    <a:lumMod val="60000"/>
                    <a:lumOff val="40000"/>
                  </a:schemeClr>
                </a:solidFill>
              </a:rPr>
              <a:t>Templates to help you simplify the process and drive successful outcomes</a:t>
            </a:r>
            <a:endParaRPr lang="en-AU" sz="200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279F7C-53E7-7CF1-FFEC-D9DDAE694D50}"/>
              </a:ext>
            </a:extLst>
          </p:cNvPr>
          <p:cNvSpPr txBox="1"/>
          <p:nvPr/>
        </p:nvSpPr>
        <p:spPr>
          <a:xfrm>
            <a:off x="16893693" y="9866223"/>
            <a:ext cx="1152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>
                <a:solidFill>
                  <a:srgbClr val="317481"/>
                </a:solidFill>
              </a:rPr>
              <a:t>© 2023 Go1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9EDDD3-E808-963C-44D6-056F2EC6155F}"/>
              </a:ext>
            </a:extLst>
          </p:cNvPr>
          <p:cNvSpPr txBox="1"/>
          <p:nvPr/>
        </p:nvSpPr>
        <p:spPr>
          <a:xfrm>
            <a:off x="241427" y="9815751"/>
            <a:ext cx="2720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>
                <a:solidFill>
                  <a:srgbClr val="317481"/>
                </a:solidFill>
              </a:rPr>
              <a:t>go1.com/customer-success-hub</a:t>
            </a:r>
          </a:p>
        </p:txBody>
      </p:sp>
    </p:spTree>
    <p:extLst>
      <p:ext uri="{BB962C8B-B14F-4D97-AF65-F5344CB8AC3E}">
        <p14:creationId xmlns:p14="http://schemas.microsoft.com/office/powerpoint/2010/main" val="1442315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15117D-E730-3A0A-8092-8B232962B738}"/>
              </a:ext>
            </a:extLst>
          </p:cNvPr>
          <p:cNvSpPr/>
          <p:nvPr/>
        </p:nvSpPr>
        <p:spPr>
          <a:xfrm rot="16200000" flipH="1">
            <a:off x="-4810836" y="4810835"/>
            <a:ext cx="10287000" cy="665329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spc="300">
                <a:solidFill>
                  <a:schemeClr val="bg1">
                    <a:lumMod val="65000"/>
                  </a:schemeClr>
                </a:solidFill>
              </a:rPr>
              <a:t>FRAMEWORK REMINDER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D4E0BCFB-1397-15AD-FF49-50DE2DB97B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983922"/>
              </p:ext>
            </p:extLst>
          </p:nvPr>
        </p:nvGraphicFramePr>
        <p:xfrm>
          <a:off x="1272291" y="1997152"/>
          <a:ext cx="15801474" cy="7508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071">
                  <a:extLst>
                    <a:ext uri="{9D8B030D-6E8A-4147-A177-3AD203B41FA5}">
                      <a16:colId xmlns:a16="http://schemas.microsoft.com/office/drawing/2014/main" val="172463261"/>
                    </a:ext>
                  </a:extLst>
                </a:gridCol>
                <a:gridCol w="3727960">
                  <a:extLst>
                    <a:ext uri="{9D8B030D-6E8A-4147-A177-3AD203B41FA5}">
                      <a16:colId xmlns:a16="http://schemas.microsoft.com/office/drawing/2014/main" val="1650938793"/>
                    </a:ext>
                  </a:extLst>
                </a:gridCol>
                <a:gridCol w="4391046">
                  <a:extLst>
                    <a:ext uri="{9D8B030D-6E8A-4147-A177-3AD203B41FA5}">
                      <a16:colId xmlns:a16="http://schemas.microsoft.com/office/drawing/2014/main" val="3312221306"/>
                    </a:ext>
                  </a:extLst>
                </a:gridCol>
                <a:gridCol w="6037397">
                  <a:extLst>
                    <a:ext uri="{9D8B030D-6E8A-4147-A177-3AD203B41FA5}">
                      <a16:colId xmlns:a16="http://schemas.microsoft.com/office/drawing/2014/main" val="4200092942"/>
                    </a:ext>
                  </a:extLst>
                </a:gridCol>
              </a:tblGrid>
              <a:tr h="433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0" i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Benefit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None/>
                      </a:pPr>
                      <a:r>
                        <a:rPr lang="en-AU" sz="1700" b="0" i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Ask yourself…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902813"/>
                  </a:ext>
                </a:extLst>
              </a:tr>
              <a:tr h="1390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Specific </a:t>
                      </a:r>
                      <a:endParaRPr lang="en-AU" sz="17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Your goal can answer what, where and why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Focuses attention on what you are trying to achieve and helps you understand where to direct your efforts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What do I want to accomplish?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Why is the goal important?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Who is involved?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Where is the goal located?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504617"/>
                  </a:ext>
                </a:extLst>
              </a:tr>
              <a:tr h="1390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Measurable</a:t>
                      </a:r>
                      <a:endParaRPr lang="en-AU" sz="17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Your goal can track progress 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Clarifies when or if your goal has been achieved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How will I know I have accomplished the goal?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What information will determine if I have met this goal?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130866"/>
                  </a:ext>
                </a:extLst>
              </a:tr>
              <a:tr h="1390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Achievable</a:t>
                      </a:r>
                      <a:endParaRPr lang="en-AU" sz="17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Your goal is realistic and possible based on where you are today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Validates that reaching this goal is within your control – </a:t>
                      </a:r>
                      <a:r>
                        <a:rPr lang="en-GB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 aware of goals that have outside dependencies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How is this goal achieved?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What resources will be required to achieve this goal?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629000"/>
                  </a:ext>
                </a:extLst>
              </a:tr>
              <a:tr h="1390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Relevant</a:t>
                      </a:r>
                      <a:endParaRPr lang="en-AU" sz="17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Your goal matters to you and aligns to your overall direction 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Validates that reaching this goal will bring useful, positive impact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Does this match our other efforts/needs?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 this the right time?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Does this seem worthwhile?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 I the right person to reach this goal?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545515"/>
                  </a:ext>
                </a:extLst>
              </a:tr>
              <a:tr h="1513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Time-bound</a:t>
                      </a:r>
                      <a:endParaRPr lang="en-AU" sz="17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Your goal has a clear target date </a:t>
                      </a:r>
                      <a:b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 deadline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Drives accountability and can help you break down a plan with incremental milestones 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When does this goal need to be completed by?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What can I do 6 months from now?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What can I do 6 weeks from now?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What can I do today?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5751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07E1747-DCE7-2E9A-AB0D-1FC3362D99FF}"/>
              </a:ext>
            </a:extLst>
          </p:cNvPr>
          <p:cNvSpPr txBox="1"/>
          <p:nvPr/>
        </p:nvSpPr>
        <p:spPr>
          <a:xfrm>
            <a:off x="1096756" y="956897"/>
            <a:ext cx="3047629" cy="643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AU" sz="3600">
                <a:solidFill>
                  <a:srgbClr val="11495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SMART Goals</a:t>
            </a:r>
          </a:p>
        </p:txBody>
      </p:sp>
      <p:pic>
        <p:nvPicPr>
          <p:cNvPr id="3" name="Object 1" descr="preencoded.png">
            <a:extLst>
              <a:ext uri="{FF2B5EF4-FFF2-40B4-BE49-F238E27FC236}">
                <a16:creationId xmlns:a16="http://schemas.microsoft.com/office/drawing/2014/main" id="{EF62BCE9-7B50-0D06-C601-AC215B1BA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61657" y="938899"/>
            <a:ext cx="942975" cy="5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3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D4E0BCFB-1397-15AD-FF49-50DE2DB97B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168014"/>
              </p:ext>
            </p:extLst>
          </p:nvPr>
        </p:nvGraphicFramePr>
        <p:xfrm>
          <a:off x="1277829" y="1996759"/>
          <a:ext cx="15761369" cy="736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558">
                  <a:extLst>
                    <a:ext uri="{9D8B030D-6E8A-4147-A177-3AD203B41FA5}">
                      <a16:colId xmlns:a16="http://schemas.microsoft.com/office/drawing/2014/main" val="172463261"/>
                    </a:ext>
                  </a:extLst>
                </a:gridCol>
                <a:gridCol w="6232516">
                  <a:extLst>
                    <a:ext uri="{9D8B030D-6E8A-4147-A177-3AD203B41FA5}">
                      <a16:colId xmlns:a16="http://schemas.microsoft.com/office/drawing/2014/main" val="3312221306"/>
                    </a:ext>
                  </a:extLst>
                </a:gridCol>
                <a:gridCol w="7381295">
                  <a:extLst>
                    <a:ext uri="{9D8B030D-6E8A-4147-A177-3AD203B41FA5}">
                      <a16:colId xmlns:a16="http://schemas.microsoft.com/office/drawing/2014/main" val="4200092942"/>
                    </a:ext>
                  </a:extLst>
                </a:gridCol>
              </a:tblGrid>
              <a:tr h="4178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None/>
                      </a:pPr>
                      <a:r>
                        <a:rPr lang="en-AU" sz="1700" b="0" i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Ask yourself…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None/>
                      </a:pPr>
                      <a:r>
                        <a:rPr lang="en-AU" sz="1700" b="0" i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Your thoughts…</a:t>
                      </a: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902813"/>
                  </a:ext>
                </a:extLst>
              </a:tr>
              <a:tr h="1389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Specific </a:t>
                      </a:r>
                      <a:endParaRPr lang="en-AU" sz="17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F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What do I want to accomplish?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Why is the goal important?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Who is involved?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Where is the goal located?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None/>
                      </a:pP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504617"/>
                  </a:ext>
                </a:extLst>
              </a:tr>
              <a:tr h="1389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Measurable</a:t>
                      </a:r>
                      <a:endParaRPr lang="en-AU" sz="17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How will I know I have accomplished the goal?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What information will determine if I have met this goal?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None/>
                      </a:pP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130866"/>
                  </a:ext>
                </a:extLst>
              </a:tr>
              <a:tr h="1389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Achievable</a:t>
                      </a:r>
                      <a:endParaRPr lang="en-AU" sz="17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How is this goal achieved?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What resources will be required to achieve this goal?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None/>
                      </a:pP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629000"/>
                  </a:ext>
                </a:extLst>
              </a:tr>
              <a:tr h="1389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Relevant</a:t>
                      </a:r>
                      <a:endParaRPr lang="en-AU" sz="17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Does this match our other efforts/needs?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 this the right time?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Does this seem worthwhile?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 I the right person to reach this goal?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None/>
                      </a:pP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545515"/>
                  </a:ext>
                </a:extLst>
              </a:tr>
              <a:tr h="1389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Time-bound</a:t>
                      </a:r>
                      <a:endParaRPr lang="en-AU" sz="17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When does this goal need to be completed by?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What can I do 6 months from now?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What can I do 6 weeks from now?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What can I do today?</a:t>
                      </a: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None/>
                      </a:pPr>
                      <a:endParaRPr lang="en-AU" sz="17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44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5751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07E1747-DCE7-2E9A-AB0D-1FC3362D99FF}"/>
              </a:ext>
            </a:extLst>
          </p:cNvPr>
          <p:cNvSpPr txBox="1"/>
          <p:nvPr/>
        </p:nvSpPr>
        <p:spPr>
          <a:xfrm>
            <a:off x="1096756" y="956897"/>
            <a:ext cx="3047629" cy="643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AU" sz="3600">
                <a:solidFill>
                  <a:srgbClr val="11495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SMART Goals</a:t>
            </a:r>
          </a:p>
        </p:txBody>
      </p:sp>
      <p:pic>
        <p:nvPicPr>
          <p:cNvPr id="3" name="Object 1" descr="preencoded.png">
            <a:extLst>
              <a:ext uri="{FF2B5EF4-FFF2-40B4-BE49-F238E27FC236}">
                <a16:creationId xmlns:a16="http://schemas.microsoft.com/office/drawing/2014/main" id="{EF62BCE9-7B50-0D06-C601-AC215B1BA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61657" y="938899"/>
            <a:ext cx="942975" cy="5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82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D4E0BCFB-1397-15AD-FF49-50DE2DB97B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283268"/>
              </p:ext>
            </p:extLst>
          </p:nvPr>
        </p:nvGraphicFramePr>
        <p:xfrm>
          <a:off x="1272291" y="2406650"/>
          <a:ext cx="15801474" cy="2852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4639">
                  <a:extLst>
                    <a:ext uri="{9D8B030D-6E8A-4147-A177-3AD203B41FA5}">
                      <a16:colId xmlns:a16="http://schemas.microsoft.com/office/drawing/2014/main" val="172463261"/>
                    </a:ext>
                  </a:extLst>
                </a:gridCol>
                <a:gridCol w="1708392">
                  <a:extLst>
                    <a:ext uri="{9D8B030D-6E8A-4147-A177-3AD203B41FA5}">
                      <a16:colId xmlns:a16="http://schemas.microsoft.com/office/drawing/2014/main" val="1650938793"/>
                    </a:ext>
                  </a:extLst>
                </a:gridCol>
                <a:gridCol w="8816539">
                  <a:extLst>
                    <a:ext uri="{9D8B030D-6E8A-4147-A177-3AD203B41FA5}">
                      <a16:colId xmlns:a16="http://schemas.microsoft.com/office/drawing/2014/main" val="3312221306"/>
                    </a:ext>
                  </a:extLst>
                </a:gridCol>
                <a:gridCol w="1611904">
                  <a:extLst>
                    <a:ext uri="{9D8B030D-6E8A-4147-A177-3AD203B41FA5}">
                      <a16:colId xmlns:a16="http://schemas.microsoft.com/office/drawing/2014/main" val="4200092942"/>
                    </a:ext>
                  </a:extLst>
                </a:gridCol>
              </a:tblGrid>
              <a:tr h="2686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Owner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Key Result (KR)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None/>
                      </a:pPr>
                      <a:r>
                        <a:rPr lang="en-AU" sz="1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Owner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902813"/>
                  </a:ext>
                </a:extLst>
              </a:tr>
              <a:tr h="861286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Strengthen and elevate the learning culture in our organization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FE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Kara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2ED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 1: </a:t>
                      </a: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Learning team has grown by 20% by the end of FY24</a:t>
                      </a: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Kara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504617"/>
                  </a:ext>
                </a:extLst>
              </a:tr>
              <a:tr h="8612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 2:</a:t>
                      </a: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Engagement strategy delivers overall learning engagement uplift of 50% </a:t>
                      </a:r>
                      <a:b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by the end of Q4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Nathanial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130866"/>
                  </a:ext>
                </a:extLst>
              </a:tr>
              <a:tr h="8612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 3: </a:t>
                      </a: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Quarterly learning budget allocations are reviewed and revised at business function and team levels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Kara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62900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07E1747-DCE7-2E9A-AB0D-1FC3362D99FF}"/>
              </a:ext>
            </a:extLst>
          </p:cNvPr>
          <p:cNvSpPr txBox="1"/>
          <p:nvPr/>
        </p:nvSpPr>
        <p:spPr>
          <a:xfrm>
            <a:off x="1096756" y="956897"/>
            <a:ext cx="1370888" cy="643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AU" sz="3600">
                <a:solidFill>
                  <a:srgbClr val="11495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OKRs</a:t>
            </a:r>
          </a:p>
        </p:txBody>
      </p:sp>
      <p:pic>
        <p:nvPicPr>
          <p:cNvPr id="3" name="Object 1" descr="preencoded.png">
            <a:extLst>
              <a:ext uri="{FF2B5EF4-FFF2-40B4-BE49-F238E27FC236}">
                <a16:creationId xmlns:a16="http://schemas.microsoft.com/office/drawing/2014/main" id="{EF62BCE9-7B50-0D06-C601-AC215B1BA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61657" y="938899"/>
            <a:ext cx="942975" cy="544024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610AE55-EEAE-3F2A-3479-9A0D68A4092D}"/>
              </a:ext>
            </a:extLst>
          </p:cNvPr>
          <p:cNvSpPr/>
          <p:nvPr/>
        </p:nvSpPr>
        <p:spPr>
          <a:xfrm rot="16200000" flipH="1">
            <a:off x="-4810836" y="4810835"/>
            <a:ext cx="10287000" cy="665329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spc="300">
                <a:solidFill>
                  <a:schemeClr val="bg1">
                    <a:lumMod val="65000"/>
                  </a:schemeClr>
                </a:solidFill>
              </a:rPr>
              <a:t>POPULATED EXAMPLE</a:t>
            </a:r>
          </a:p>
        </p:txBody>
      </p:sp>
    </p:spTree>
    <p:extLst>
      <p:ext uri="{BB962C8B-B14F-4D97-AF65-F5344CB8AC3E}">
        <p14:creationId xmlns:p14="http://schemas.microsoft.com/office/powerpoint/2010/main" val="1633573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D4E0BCFB-1397-15AD-FF49-50DE2DB97B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106920"/>
              </p:ext>
            </p:extLst>
          </p:nvPr>
        </p:nvGraphicFramePr>
        <p:xfrm>
          <a:off x="1273402" y="2406650"/>
          <a:ext cx="15801474" cy="3096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4639">
                  <a:extLst>
                    <a:ext uri="{9D8B030D-6E8A-4147-A177-3AD203B41FA5}">
                      <a16:colId xmlns:a16="http://schemas.microsoft.com/office/drawing/2014/main" val="172463261"/>
                    </a:ext>
                  </a:extLst>
                </a:gridCol>
                <a:gridCol w="1708392">
                  <a:extLst>
                    <a:ext uri="{9D8B030D-6E8A-4147-A177-3AD203B41FA5}">
                      <a16:colId xmlns:a16="http://schemas.microsoft.com/office/drawing/2014/main" val="1650938793"/>
                    </a:ext>
                  </a:extLst>
                </a:gridCol>
                <a:gridCol w="8816539">
                  <a:extLst>
                    <a:ext uri="{9D8B030D-6E8A-4147-A177-3AD203B41FA5}">
                      <a16:colId xmlns:a16="http://schemas.microsoft.com/office/drawing/2014/main" val="3312221306"/>
                    </a:ext>
                  </a:extLst>
                </a:gridCol>
                <a:gridCol w="1611904">
                  <a:extLst>
                    <a:ext uri="{9D8B030D-6E8A-4147-A177-3AD203B41FA5}">
                      <a16:colId xmlns:a16="http://schemas.microsoft.com/office/drawing/2014/main" val="4200092942"/>
                    </a:ext>
                  </a:extLst>
                </a:gridCol>
              </a:tblGrid>
              <a:tr h="291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Owner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Key Result (KR)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None/>
                      </a:pPr>
                      <a:r>
                        <a:rPr lang="en-AU" sz="1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Owner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902813"/>
                  </a:ext>
                </a:extLst>
              </a:tr>
              <a:tr h="934949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 i="1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FE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i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Name</a:t>
                      </a:r>
                      <a:endParaRPr lang="en-AU" sz="1700" i="1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2ED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 1: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i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Name</a:t>
                      </a:r>
                      <a:endParaRPr lang="en-AU" sz="1700" i="1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504617"/>
                  </a:ext>
                </a:extLst>
              </a:tr>
              <a:tr h="9349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 2: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i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Name</a:t>
                      </a:r>
                      <a:endParaRPr lang="en-AU" sz="1700" i="1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130866"/>
                  </a:ext>
                </a:extLst>
              </a:tr>
              <a:tr h="9349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 3: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i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Name</a:t>
                      </a:r>
                      <a:endParaRPr lang="en-AU" sz="1700" i="1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62900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07E1747-DCE7-2E9A-AB0D-1FC3362D99FF}"/>
              </a:ext>
            </a:extLst>
          </p:cNvPr>
          <p:cNvSpPr txBox="1"/>
          <p:nvPr/>
        </p:nvSpPr>
        <p:spPr>
          <a:xfrm>
            <a:off x="1096756" y="956897"/>
            <a:ext cx="1370888" cy="643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AU" sz="3600">
                <a:solidFill>
                  <a:srgbClr val="114954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OKRs</a:t>
            </a:r>
          </a:p>
        </p:txBody>
      </p:sp>
      <p:pic>
        <p:nvPicPr>
          <p:cNvPr id="3" name="Object 1" descr="preencoded.png">
            <a:extLst>
              <a:ext uri="{FF2B5EF4-FFF2-40B4-BE49-F238E27FC236}">
                <a16:creationId xmlns:a16="http://schemas.microsoft.com/office/drawing/2014/main" id="{EF62BCE9-7B50-0D06-C601-AC215B1BA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61657" y="938899"/>
            <a:ext cx="942975" cy="544024"/>
          </a:xfrm>
          <a:prstGeom prst="rect">
            <a:avLst/>
          </a:prstGeom>
        </p:spPr>
      </p:pic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82B941BF-FEFB-58AC-8B67-6034E849B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673562"/>
              </p:ext>
            </p:extLst>
          </p:nvPr>
        </p:nvGraphicFramePr>
        <p:xfrm>
          <a:off x="1273402" y="5934656"/>
          <a:ext cx="15801474" cy="3096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4639">
                  <a:extLst>
                    <a:ext uri="{9D8B030D-6E8A-4147-A177-3AD203B41FA5}">
                      <a16:colId xmlns:a16="http://schemas.microsoft.com/office/drawing/2014/main" val="172463261"/>
                    </a:ext>
                  </a:extLst>
                </a:gridCol>
                <a:gridCol w="1708392">
                  <a:extLst>
                    <a:ext uri="{9D8B030D-6E8A-4147-A177-3AD203B41FA5}">
                      <a16:colId xmlns:a16="http://schemas.microsoft.com/office/drawing/2014/main" val="1650938793"/>
                    </a:ext>
                  </a:extLst>
                </a:gridCol>
                <a:gridCol w="8816539">
                  <a:extLst>
                    <a:ext uri="{9D8B030D-6E8A-4147-A177-3AD203B41FA5}">
                      <a16:colId xmlns:a16="http://schemas.microsoft.com/office/drawing/2014/main" val="3312221306"/>
                    </a:ext>
                  </a:extLst>
                </a:gridCol>
                <a:gridCol w="1611904">
                  <a:extLst>
                    <a:ext uri="{9D8B030D-6E8A-4147-A177-3AD203B41FA5}">
                      <a16:colId xmlns:a16="http://schemas.microsoft.com/office/drawing/2014/main" val="4200092942"/>
                    </a:ext>
                  </a:extLst>
                </a:gridCol>
              </a:tblGrid>
              <a:tr h="291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Owner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Key Result (KR)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None/>
                      </a:pPr>
                      <a:r>
                        <a:rPr lang="en-AU" sz="1700" b="1" i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Owner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902813"/>
                  </a:ext>
                </a:extLst>
              </a:tr>
              <a:tr h="934949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 i="1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FE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i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Name</a:t>
                      </a:r>
                      <a:endParaRPr lang="en-AU" sz="1700" i="1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2ED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 1: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i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Name</a:t>
                      </a:r>
                      <a:endParaRPr lang="en-AU" sz="1700" i="1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504617"/>
                  </a:ext>
                </a:extLst>
              </a:tr>
              <a:tr h="9349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 2: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i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Name</a:t>
                      </a:r>
                      <a:endParaRPr lang="en-AU" sz="1700" i="1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130866"/>
                  </a:ext>
                </a:extLst>
              </a:tr>
              <a:tr h="9349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 3: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i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Name</a:t>
                      </a:r>
                      <a:endParaRPr lang="en-AU" sz="1700" i="1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80000" marR="180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629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040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D4E0BCFB-1397-15AD-FF49-50DE2DB97B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779007"/>
              </p:ext>
            </p:extLst>
          </p:nvPr>
        </p:nvGraphicFramePr>
        <p:xfrm>
          <a:off x="1272291" y="2421164"/>
          <a:ext cx="15612341" cy="5705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1635">
                  <a:extLst>
                    <a:ext uri="{9D8B030D-6E8A-4147-A177-3AD203B41FA5}">
                      <a16:colId xmlns:a16="http://schemas.microsoft.com/office/drawing/2014/main" val="172463261"/>
                    </a:ext>
                  </a:extLst>
                </a:gridCol>
                <a:gridCol w="1946988">
                  <a:extLst>
                    <a:ext uri="{9D8B030D-6E8A-4147-A177-3AD203B41FA5}">
                      <a16:colId xmlns:a16="http://schemas.microsoft.com/office/drawing/2014/main" val="165093879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12221306"/>
                    </a:ext>
                  </a:extLst>
                </a:gridCol>
                <a:gridCol w="7319718">
                  <a:extLst>
                    <a:ext uri="{9D8B030D-6E8A-4147-A177-3AD203B41FA5}">
                      <a16:colId xmlns:a16="http://schemas.microsoft.com/office/drawing/2014/main" val="4200092942"/>
                    </a:ext>
                  </a:extLst>
                </a:gridCol>
              </a:tblGrid>
              <a:tr h="524701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Vision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504617"/>
                  </a:ext>
                </a:extLst>
              </a:tr>
              <a:tr h="1380043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i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Strive to provide relevant learning content and a responsive support service so that we can cultivate learner engagement, participation and positive </a:t>
                      </a:r>
                      <a:br>
                        <a:rPr lang="en-AU" sz="1700" i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700" i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cultural change.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130866"/>
                  </a:ext>
                </a:extLst>
              </a:tr>
              <a:tr h="5563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Objective/Goal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i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Owner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i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Due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F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Key Results/Metrics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629000"/>
                  </a:ext>
                </a:extLst>
              </a:tr>
              <a:tr h="1380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GB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Develop and launch a communication and learner adoption strategy, that builds excitement, awareness and curiosity. 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Amrita</a:t>
                      </a: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End Q4</a:t>
                      </a: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Arial,Sans-Serif"/>
                        <a:buChar char="•"/>
                      </a:pP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Implement 2 workshops with 'Influencer' Groups within the next quarter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Arial,Sans-Serif"/>
                        <a:buChar char="•"/>
                      </a:pP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x launch strategy completed</a:t>
                      </a: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545515"/>
                  </a:ext>
                </a:extLst>
              </a:tr>
              <a:tr h="1864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GB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Drive targeted awareness of select content, providers or themes within the library, that align to [organization’s] learning needs.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Daniel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End Q4</a:t>
                      </a: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Arial,Sans-Serif"/>
                        <a:buChar char="•"/>
                      </a:pPr>
                      <a:r>
                        <a:rPr lang="en-GB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Commence 3 content curations within the next quarter and deploy 150 to learners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Arial,Sans-Serif"/>
                        <a:buChar char="•"/>
                      </a:pPr>
                      <a:r>
                        <a:rPr lang="en-GB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Design and deliver on 1 finalised 12- month promotions calendar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Arial,Sans-Serif"/>
                        <a:buChar char="•"/>
                      </a:pPr>
                      <a:r>
                        <a:rPr lang="en-GB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Push 5 promotions to learners within the next quarter 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751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07E1747-DCE7-2E9A-AB0D-1FC3362D99FF}"/>
              </a:ext>
            </a:extLst>
          </p:cNvPr>
          <p:cNvSpPr txBox="1"/>
          <p:nvPr/>
        </p:nvSpPr>
        <p:spPr>
          <a:xfrm>
            <a:off x="1096756" y="956897"/>
            <a:ext cx="4116833" cy="643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AU" sz="3600">
                <a:solidFill>
                  <a:srgbClr val="114954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Documenting goals</a:t>
            </a:r>
            <a:endParaRPr lang="en-AU" sz="3600">
              <a:solidFill>
                <a:srgbClr val="114954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ject 1" descr="preencoded.png">
            <a:extLst>
              <a:ext uri="{FF2B5EF4-FFF2-40B4-BE49-F238E27FC236}">
                <a16:creationId xmlns:a16="http://schemas.microsoft.com/office/drawing/2014/main" id="{EF62BCE9-7B50-0D06-C601-AC215B1BA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61657" y="938899"/>
            <a:ext cx="942975" cy="544024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AF07DE6-FD6D-A3E0-53CE-89F89B45CB24}"/>
              </a:ext>
            </a:extLst>
          </p:cNvPr>
          <p:cNvSpPr/>
          <p:nvPr/>
        </p:nvSpPr>
        <p:spPr>
          <a:xfrm rot="16200000" flipH="1">
            <a:off x="-4810836" y="4810835"/>
            <a:ext cx="10287000" cy="665329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spc="300">
                <a:solidFill>
                  <a:schemeClr val="bg1">
                    <a:lumMod val="65000"/>
                  </a:schemeClr>
                </a:solidFill>
              </a:rPr>
              <a:t>POPULATED EXAMPLE</a:t>
            </a:r>
          </a:p>
        </p:txBody>
      </p:sp>
    </p:spTree>
    <p:extLst>
      <p:ext uri="{BB962C8B-B14F-4D97-AF65-F5344CB8AC3E}">
        <p14:creationId xmlns:p14="http://schemas.microsoft.com/office/powerpoint/2010/main" val="2915929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7E1747-DCE7-2E9A-AB0D-1FC3362D99FF}"/>
              </a:ext>
            </a:extLst>
          </p:cNvPr>
          <p:cNvSpPr txBox="1"/>
          <p:nvPr/>
        </p:nvSpPr>
        <p:spPr>
          <a:xfrm>
            <a:off x="1096756" y="956897"/>
            <a:ext cx="4216219" cy="643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AU" sz="3600">
                <a:solidFill>
                  <a:srgbClr val="114954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Documenting goals</a:t>
            </a:r>
            <a:endParaRPr lang="en-AU" sz="3600">
              <a:solidFill>
                <a:srgbClr val="114954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ject 1" descr="preencoded.png">
            <a:extLst>
              <a:ext uri="{FF2B5EF4-FFF2-40B4-BE49-F238E27FC236}">
                <a16:creationId xmlns:a16="http://schemas.microsoft.com/office/drawing/2014/main" id="{EF62BCE9-7B50-0D06-C601-AC215B1BA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61657" y="938899"/>
            <a:ext cx="942975" cy="544024"/>
          </a:xfrm>
          <a:prstGeom prst="rect">
            <a:avLst/>
          </a:prstGeom>
        </p:spPr>
      </p:pic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8FF1595F-54E0-7C62-CB94-1364410F0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696045"/>
              </p:ext>
            </p:extLst>
          </p:nvPr>
        </p:nvGraphicFramePr>
        <p:xfrm>
          <a:off x="1273402" y="2421164"/>
          <a:ext cx="15642699" cy="5705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000">
                  <a:extLst>
                    <a:ext uri="{9D8B030D-6E8A-4147-A177-3AD203B41FA5}">
                      <a16:colId xmlns:a16="http://schemas.microsoft.com/office/drawing/2014/main" val="172463261"/>
                    </a:ext>
                  </a:extLst>
                </a:gridCol>
                <a:gridCol w="2279176">
                  <a:extLst>
                    <a:ext uri="{9D8B030D-6E8A-4147-A177-3AD203B41FA5}">
                      <a16:colId xmlns:a16="http://schemas.microsoft.com/office/drawing/2014/main" val="1650938793"/>
                    </a:ext>
                  </a:extLst>
                </a:gridCol>
                <a:gridCol w="1763765">
                  <a:extLst>
                    <a:ext uri="{9D8B030D-6E8A-4147-A177-3AD203B41FA5}">
                      <a16:colId xmlns:a16="http://schemas.microsoft.com/office/drawing/2014/main" val="3312221306"/>
                    </a:ext>
                  </a:extLst>
                </a:gridCol>
                <a:gridCol w="7243758">
                  <a:extLst>
                    <a:ext uri="{9D8B030D-6E8A-4147-A177-3AD203B41FA5}">
                      <a16:colId xmlns:a16="http://schemas.microsoft.com/office/drawing/2014/main" val="4200092942"/>
                    </a:ext>
                  </a:extLst>
                </a:gridCol>
              </a:tblGrid>
              <a:tr h="524701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Vision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504617"/>
                  </a:ext>
                </a:extLst>
              </a:tr>
              <a:tr h="1380043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130866"/>
                  </a:ext>
                </a:extLst>
              </a:tr>
              <a:tr h="5563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Objective/Goal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i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Owner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i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Due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F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Key Results/Metrics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629000"/>
                  </a:ext>
                </a:extLst>
              </a:tr>
              <a:tr h="1380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Arial,Sans-Serif"/>
                        <a:buChar char="•"/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545515"/>
                  </a:ext>
                </a:extLst>
              </a:tr>
              <a:tr h="1864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Arial,Sans-Serif"/>
                        <a:buChar char="•"/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7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273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D4E0BCFB-1397-15AD-FF49-50DE2DB97B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162050"/>
              </p:ext>
            </p:extLst>
          </p:nvPr>
        </p:nvGraphicFramePr>
        <p:xfrm>
          <a:off x="1274137" y="4001236"/>
          <a:ext cx="15215465" cy="4491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7700">
                  <a:extLst>
                    <a:ext uri="{9D8B030D-6E8A-4147-A177-3AD203B41FA5}">
                      <a16:colId xmlns:a16="http://schemas.microsoft.com/office/drawing/2014/main" val="172463261"/>
                    </a:ext>
                  </a:extLst>
                </a:gridCol>
                <a:gridCol w="2386792">
                  <a:extLst>
                    <a:ext uri="{9D8B030D-6E8A-4147-A177-3AD203B41FA5}">
                      <a16:colId xmlns:a16="http://schemas.microsoft.com/office/drawing/2014/main" val="1650938793"/>
                    </a:ext>
                  </a:extLst>
                </a:gridCol>
                <a:gridCol w="4816441">
                  <a:extLst>
                    <a:ext uri="{9D8B030D-6E8A-4147-A177-3AD203B41FA5}">
                      <a16:colId xmlns:a16="http://schemas.microsoft.com/office/drawing/2014/main" val="43070986"/>
                    </a:ext>
                  </a:extLst>
                </a:gridCol>
                <a:gridCol w="1791477">
                  <a:extLst>
                    <a:ext uri="{9D8B030D-6E8A-4147-A177-3AD203B41FA5}">
                      <a16:colId xmlns:a16="http://schemas.microsoft.com/office/drawing/2014/main" val="3312221306"/>
                    </a:ext>
                  </a:extLst>
                </a:gridCol>
                <a:gridCol w="1623055">
                  <a:extLst>
                    <a:ext uri="{9D8B030D-6E8A-4147-A177-3AD203B41FA5}">
                      <a16:colId xmlns:a16="http://schemas.microsoft.com/office/drawing/2014/main" val="4200092942"/>
                    </a:ext>
                  </a:extLst>
                </a:gridCol>
              </a:tblGrid>
              <a:tr h="41299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Date of update: </a:t>
                      </a:r>
                      <a:r>
                        <a:rPr lang="en-AU" sz="1700" b="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1/1/23</a:t>
                      </a: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 b="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540169"/>
                  </a:ext>
                </a:extLst>
              </a:tr>
              <a:tr h="41299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Key updates last week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Key actions next week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2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504617"/>
                  </a:ext>
                </a:extLst>
              </a:tr>
              <a:tr h="1696289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Shared draft launch strategy with the Communications team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Captured requirements for the first round of curating content for our learning program</a:t>
                      </a: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Finalise feedback from Communications team and get sign off on strategy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Share technology-based requirements to the Learning Platform team </a:t>
                      </a: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130866"/>
                  </a:ext>
                </a:extLst>
              </a:tr>
              <a:tr h="437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Risks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Impact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Mitigation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Due 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Owner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629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GB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Resourcing – team is at low capacity to drive all tasks forward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Identify resourcing issues early and adopt an agile approach to set timeframes and objectives</a:t>
                      </a: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10/4</a:t>
                      </a: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Jane</a:t>
                      </a: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54551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GB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Technical Readiness – some critical system updates have been delayed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High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Reassess &amp; reset timeframes for completing objectives</a:t>
                      </a: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20/4</a:t>
                      </a: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John</a:t>
                      </a: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751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07E1747-DCE7-2E9A-AB0D-1FC3362D99FF}"/>
              </a:ext>
            </a:extLst>
          </p:cNvPr>
          <p:cNvSpPr txBox="1"/>
          <p:nvPr/>
        </p:nvSpPr>
        <p:spPr>
          <a:xfrm>
            <a:off x="1096756" y="956897"/>
            <a:ext cx="6680034" cy="643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AU" sz="3600">
                <a:solidFill>
                  <a:srgbClr val="114954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Tracking progress on your goals</a:t>
            </a:r>
            <a:endParaRPr lang="en-AU" sz="3600">
              <a:solidFill>
                <a:srgbClr val="114954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ject 1" descr="preencoded.png">
            <a:extLst>
              <a:ext uri="{FF2B5EF4-FFF2-40B4-BE49-F238E27FC236}">
                <a16:creationId xmlns:a16="http://schemas.microsoft.com/office/drawing/2014/main" id="{EF62BCE9-7B50-0D06-C601-AC215B1BA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61657" y="938899"/>
            <a:ext cx="942975" cy="544024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CC32611-4707-B5D7-AB74-68714CDE7B9F}"/>
              </a:ext>
            </a:extLst>
          </p:cNvPr>
          <p:cNvSpPr/>
          <p:nvPr/>
        </p:nvSpPr>
        <p:spPr>
          <a:xfrm rot="16200000" flipH="1">
            <a:off x="-4810836" y="4810835"/>
            <a:ext cx="10287000" cy="665329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spc="300">
                <a:solidFill>
                  <a:schemeClr val="bg1">
                    <a:lumMod val="65000"/>
                  </a:schemeClr>
                </a:solidFill>
              </a:rPr>
              <a:t>POPULATED EXAMPLE</a:t>
            </a:r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FA230ED2-7C4F-EAE0-CCA1-093A42F92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308020"/>
              </p:ext>
            </p:extLst>
          </p:nvPr>
        </p:nvGraphicFramePr>
        <p:xfrm>
          <a:off x="1274267" y="2159909"/>
          <a:ext cx="15215466" cy="142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1161">
                  <a:extLst>
                    <a:ext uri="{9D8B030D-6E8A-4147-A177-3AD203B41FA5}">
                      <a16:colId xmlns:a16="http://schemas.microsoft.com/office/drawing/2014/main" val="172463261"/>
                    </a:ext>
                  </a:extLst>
                </a:gridCol>
                <a:gridCol w="3354305">
                  <a:extLst>
                    <a:ext uri="{9D8B030D-6E8A-4147-A177-3AD203B41FA5}">
                      <a16:colId xmlns:a16="http://schemas.microsoft.com/office/drawing/2014/main" val="3900398931"/>
                    </a:ext>
                  </a:extLst>
                </a:gridCol>
              </a:tblGrid>
              <a:tr h="525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Goal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i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Owner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504617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Develop and launch a communication and learner adoption strategy, that builds excitement, awareness and curiosity. 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Amrita</a:t>
                      </a: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130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897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7E1747-DCE7-2E9A-AB0D-1FC3362D99FF}"/>
              </a:ext>
            </a:extLst>
          </p:cNvPr>
          <p:cNvSpPr txBox="1"/>
          <p:nvPr/>
        </p:nvSpPr>
        <p:spPr>
          <a:xfrm>
            <a:off x="1096756" y="956897"/>
            <a:ext cx="6680034" cy="643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AU" sz="3600">
                <a:solidFill>
                  <a:srgbClr val="114954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Tracking progress on your goals</a:t>
            </a:r>
            <a:endParaRPr lang="en-AU" sz="3600">
              <a:solidFill>
                <a:srgbClr val="114954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ject 1" descr="preencoded.png">
            <a:extLst>
              <a:ext uri="{FF2B5EF4-FFF2-40B4-BE49-F238E27FC236}">
                <a16:creationId xmlns:a16="http://schemas.microsoft.com/office/drawing/2014/main" id="{EF62BCE9-7B50-0D06-C601-AC215B1BA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61657" y="938899"/>
            <a:ext cx="942975" cy="544024"/>
          </a:xfrm>
          <a:prstGeom prst="rect">
            <a:avLst/>
          </a:prstGeom>
        </p:spPr>
      </p:pic>
      <p:graphicFrame>
        <p:nvGraphicFramePr>
          <p:cNvPr id="11" name="Table 8">
            <a:extLst>
              <a:ext uri="{FF2B5EF4-FFF2-40B4-BE49-F238E27FC236}">
                <a16:creationId xmlns:a16="http://schemas.microsoft.com/office/drawing/2014/main" id="{8D37B866-0792-2C69-9A05-A101DBFA9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809102"/>
              </p:ext>
            </p:extLst>
          </p:nvPr>
        </p:nvGraphicFramePr>
        <p:xfrm>
          <a:off x="1274267" y="2159909"/>
          <a:ext cx="15215466" cy="142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1161">
                  <a:extLst>
                    <a:ext uri="{9D8B030D-6E8A-4147-A177-3AD203B41FA5}">
                      <a16:colId xmlns:a16="http://schemas.microsoft.com/office/drawing/2014/main" val="172463261"/>
                    </a:ext>
                  </a:extLst>
                </a:gridCol>
                <a:gridCol w="3354305">
                  <a:extLst>
                    <a:ext uri="{9D8B030D-6E8A-4147-A177-3AD203B41FA5}">
                      <a16:colId xmlns:a16="http://schemas.microsoft.com/office/drawing/2014/main" val="3900398931"/>
                    </a:ext>
                  </a:extLst>
                </a:gridCol>
              </a:tblGrid>
              <a:tr h="525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Goal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i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Owner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504617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4000" marR="39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130866"/>
                  </a:ext>
                </a:extLst>
              </a:tr>
            </a:tbl>
          </a:graphicData>
        </a:graphic>
      </p:graphicFrame>
      <p:graphicFrame>
        <p:nvGraphicFramePr>
          <p:cNvPr id="12" name="Table 8">
            <a:extLst>
              <a:ext uri="{FF2B5EF4-FFF2-40B4-BE49-F238E27FC236}">
                <a16:creationId xmlns:a16="http://schemas.microsoft.com/office/drawing/2014/main" id="{71BADB8C-37AC-9B51-D585-1B0D0151B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621895"/>
              </p:ext>
            </p:extLst>
          </p:nvPr>
        </p:nvGraphicFramePr>
        <p:xfrm>
          <a:off x="1274137" y="4001236"/>
          <a:ext cx="15215465" cy="5120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7700">
                  <a:extLst>
                    <a:ext uri="{9D8B030D-6E8A-4147-A177-3AD203B41FA5}">
                      <a16:colId xmlns:a16="http://schemas.microsoft.com/office/drawing/2014/main" val="172463261"/>
                    </a:ext>
                  </a:extLst>
                </a:gridCol>
                <a:gridCol w="2386792">
                  <a:extLst>
                    <a:ext uri="{9D8B030D-6E8A-4147-A177-3AD203B41FA5}">
                      <a16:colId xmlns:a16="http://schemas.microsoft.com/office/drawing/2014/main" val="1650938793"/>
                    </a:ext>
                  </a:extLst>
                </a:gridCol>
                <a:gridCol w="4816441">
                  <a:extLst>
                    <a:ext uri="{9D8B030D-6E8A-4147-A177-3AD203B41FA5}">
                      <a16:colId xmlns:a16="http://schemas.microsoft.com/office/drawing/2014/main" val="43070986"/>
                    </a:ext>
                  </a:extLst>
                </a:gridCol>
                <a:gridCol w="1791477">
                  <a:extLst>
                    <a:ext uri="{9D8B030D-6E8A-4147-A177-3AD203B41FA5}">
                      <a16:colId xmlns:a16="http://schemas.microsoft.com/office/drawing/2014/main" val="3312221306"/>
                    </a:ext>
                  </a:extLst>
                </a:gridCol>
                <a:gridCol w="1623055">
                  <a:extLst>
                    <a:ext uri="{9D8B030D-6E8A-4147-A177-3AD203B41FA5}">
                      <a16:colId xmlns:a16="http://schemas.microsoft.com/office/drawing/2014/main" val="4200092942"/>
                    </a:ext>
                  </a:extLst>
                </a:gridCol>
              </a:tblGrid>
              <a:tr h="41299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Date of update</a:t>
                      </a:r>
                      <a:r>
                        <a:rPr lang="en-AU" sz="1700" b="0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 b="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540169"/>
                  </a:ext>
                </a:extLst>
              </a:tr>
              <a:tr h="41299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Key updates last week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Key actions next week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2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504617"/>
                  </a:ext>
                </a:extLst>
              </a:tr>
              <a:tr h="1696289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FF26">
                        <a:alpha val="13673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Font typeface="Symbol" pitchFamily="2" charset="2"/>
                        <a:buChar char=""/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130866"/>
                  </a:ext>
                </a:extLst>
              </a:tr>
              <a:tr h="437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Risks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Impact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Mitigation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Due 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AU" sz="1700" b="1">
                          <a:solidFill>
                            <a:srgbClr val="11495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Owner</a:t>
                      </a: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629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54551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178759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AU" sz="1700">
                        <a:solidFill>
                          <a:srgbClr val="11495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6000" marR="288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7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02056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1">
      <a:dk1>
        <a:srgbClr val="114954"/>
      </a:dk1>
      <a:lt1>
        <a:srgbClr val="FFFFFF"/>
      </a:lt1>
      <a:dk2>
        <a:srgbClr val="317481"/>
      </a:dk2>
      <a:lt2>
        <a:srgbClr val="E7E6E6"/>
      </a:lt2>
      <a:accent1>
        <a:srgbClr val="5E68AF"/>
      </a:accent1>
      <a:accent2>
        <a:srgbClr val="24777E"/>
      </a:accent2>
      <a:accent3>
        <a:srgbClr val="359DE1"/>
      </a:accent3>
      <a:accent4>
        <a:srgbClr val="EF6D71"/>
      </a:accent4>
      <a:accent5>
        <a:srgbClr val="4F2B85"/>
      </a:accent5>
      <a:accent6>
        <a:srgbClr val="3B8563"/>
      </a:accent6>
      <a:hlink>
        <a:srgbClr val="004954"/>
      </a:hlink>
      <a:folHlink>
        <a:srgbClr val="FDAF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eb21545-8768-4ad0-b088-18045c70ab3b">
      <Terms xmlns="http://schemas.microsoft.com/office/infopath/2007/PartnerControls"/>
    </lcf76f155ced4ddcb4097134ff3c332f>
    <TaxCatchAll xmlns="678d0f54-3576-4583-aeb7-eac9d2e466c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55A7E50718A449A8A0BBBF1E2C0981" ma:contentTypeVersion="16" ma:contentTypeDescription="Create a new document." ma:contentTypeScope="" ma:versionID="8775db78b8d16eeb9b72ba8414b04535">
  <xsd:schema xmlns:xsd="http://www.w3.org/2001/XMLSchema" xmlns:xs="http://www.w3.org/2001/XMLSchema" xmlns:p="http://schemas.microsoft.com/office/2006/metadata/properties" xmlns:ns2="7eb21545-8768-4ad0-b088-18045c70ab3b" xmlns:ns3="678d0f54-3576-4583-aeb7-eac9d2e466ca" targetNamespace="http://schemas.microsoft.com/office/2006/metadata/properties" ma:root="true" ma:fieldsID="6b86111446e9f9421f56910901d86b98" ns2:_="" ns3:_="">
    <xsd:import namespace="7eb21545-8768-4ad0-b088-18045c70ab3b"/>
    <xsd:import namespace="678d0f54-3576-4583-aeb7-eac9d2e466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b21545-8768-4ad0-b088-18045c70ab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6f0024c-0945-4f39-bb7a-6faf965f29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8d0f54-3576-4583-aeb7-eac9d2e466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2b83c4b-651d-47c7-88c6-da6654895367}" ma:internalName="TaxCatchAll" ma:showField="CatchAllData" ma:web="678d0f54-3576-4583-aeb7-eac9d2e466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16CC0A-508F-4E97-A47A-76320F381390}">
  <ds:schemaRefs>
    <ds:schemaRef ds:uri="5a2caa2f-2a29-4f16-9f14-08171f49be17"/>
    <ds:schemaRef ds:uri="678d0f54-3576-4583-aeb7-eac9d2e466ca"/>
    <ds:schemaRef ds:uri="7eb21545-8768-4ad0-b088-18045c70ab3b"/>
    <ds:schemaRef ds:uri="8dd04453-5d86-49ae-a1fb-6a969702f4b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A791DC5-51EB-4C73-A41E-366019E0F6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b21545-8768-4ad0-b088-18045c70ab3b"/>
    <ds:schemaRef ds:uri="678d0f54-3576-4583-aeb7-eac9d2e466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E84AE2-A9A3-4020-A3FA-E98C9D99FE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842</Words>
  <Application>Microsoft Office PowerPoint</Application>
  <PresentationFormat>Custom</PresentationFormat>
  <Paragraphs>164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Arial,Sans-Serif</vt:lpstr>
      <vt:lpstr>Calibri</vt:lpstr>
      <vt:lpstr>Georgia</vt:lpstr>
      <vt:lpstr>Symbol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Bec Satkunam</cp:lastModifiedBy>
  <cp:revision>1</cp:revision>
  <dcterms:created xsi:type="dcterms:W3CDTF">2022-06-08T23:44:41Z</dcterms:created>
  <dcterms:modified xsi:type="dcterms:W3CDTF">2023-01-20T06:12:28Z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0x0101008355A7E50718A449A8A0BBBF1E2C0981</vt:lpwstr>
  </property>
  <property fmtid="{D5CDD505-2E9C-101B-9397-08002B2CF9AE}" pid="3" name="MediaServiceImageTags">
    <vt:lpwstr/>
  </property>
</Properties>
</file>