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5" r:id="rId2"/>
    <p:sldId id="266" r:id="rId3"/>
    <p:sldId id="28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F26"/>
    <a:srgbClr val="FEAF8D"/>
    <a:srgbClr val="EFF0F2"/>
    <a:srgbClr val="85D4E4"/>
    <a:srgbClr val="F0FBFD"/>
    <a:srgbClr val="FBFFEA"/>
    <a:srgbClr val="104954"/>
    <a:srgbClr val="FB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0"/>
    <p:restoredTop sz="96327"/>
  </p:normalViewPr>
  <p:slideViewPr>
    <p:cSldViewPr snapToGrid="0">
      <p:cViewPr>
        <p:scale>
          <a:sx n="124" d="100"/>
          <a:sy n="124" d="100"/>
        </p:scale>
        <p:origin x="136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5A2A-5EDB-4844-A4F1-D2D2F692F9C8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480C9-0444-5A4C-B4C7-7632F32A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DB8B-D606-5807-4620-8F3A9DEE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E0EF6-9F27-6772-C897-2D1E470CB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7D5CD-D284-A6F0-6512-411A1F64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5971B-3B50-63E1-9629-CB8A11A4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EAC5-9128-1BF5-F424-8773B12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9C77-9C87-2DFB-145A-94480E4B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B7031-A5AD-996E-C610-B89BEEAE2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E4CC-2B42-C631-69B4-50263C0C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F9070-4606-C325-F23E-B10D440E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B70D2-700F-AA8A-ACA8-ED1723AC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5E818-3667-DE16-A7BD-C5D8F55CC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EFD9B-088F-FF61-0FE1-3201D7FE8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B976-5F5E-5987-2475-179E9EE7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9598D-DF97-9657-E4A4-7A17F300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01B99-6A6C-7160-AB54-47956564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2198375" cy="6855696"/>
          </a:xfrm>
          <a:custGeom>
            <a:avLst/>
            <a:gdLst/>
            <a:ahLst/>
            <a:cxnLst/>
            <a:rect l="l" t="t" r="r" b="b"/>
            <a:pathLst>
              <a:path w="9720580" h="7560309">
                <a:moveTo>
                  <a:pt x="9720008" y="0"/>
                </a:moveTo>
                <a:lnTo>
                  <a:pt x="0" y="0"/>
                </a:lnTo>
                <a:lnTo>
                  <a:pt x="0" y="7559992"/>
                </a:lnTo>
                <a:lnTo>
                  <a:pt x="9720008" y="7559992"/>
                </a:lnTo>
                <a:lnTo>
                  <a:pt x="9720008" y="0"/>
                </a:lnTo>
                <a:close/>
              </a:path>
            </a:pathLst>
          </a:custGeom>
          <a:solidFill>
            <a:srgbClr val="11495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07093" y="2841014"/>
            <a:ext cx="8191749" cy="376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20" b="1" i="0">
                <a:solidFill>
                  <a:srgbClr val="114954"/>
                </a:solidFill>
                <a:latin typeface="Victor Serif"/>
                <a:cs typeface="Victor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995" y="3840480"/>
            <a:ext cx="853997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12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3383385-097D-A2E5-3597-2F716CEDD117}"/>
              </a:ext>
            </a:extLst>
          </p:cNvPr>
          <p:cNvSpPr txBox="1"/>
          <p:nvPr userDrawn="1"/>
        </p:nvSpPr>
        <p:spPr>
          <a:xfrm>
            <a:off x="9639611" y="389125"/>
            <a:ext cx="2237055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lang="en-AU"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Skills Mapping Tool  l</a:t>
            </a:r>
            <a:r>
              <a:rPr lang="en-AU" sz="635" spc="154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AU" sz="635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AU" sz="635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Stronger</a:t>
            </a:r>
            <a:endParaRPr lang="en-AU" sz="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EB54F0D-03CA-2224-F4CD-FB17FEA00C49}"/>
              </a:ext>
            </a:extLst>
          </p:cNvPr>
          <p:cNvSpPr txBox="1"/>
          <p:nvPr userDrawn="1"/>
        </p:nvSpPr>
        <p:spPr>
          <a:xfrm>
            <a:off x="525279" y="386030"/>
            <a:ext cx="378313" cy="1231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725" spc="-9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go1.com</a:t>
            </a:r>
            <a:endParaRPr sz="7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3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01A2-874B-2EF7-9631-5B80A5E6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B112-9DCC-4F05-A81E-B54466C27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731A-A60A-164E-FF45-CCD0BA6C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256B-B134-A8AE-2DF0-18097102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A66C-D9A2-419A-5C96-D5FEFF0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18A0-B2B7-A7F0-60C3-23024475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6ECF6-EB25-10CE-AAF1-E648A325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37F1-6A6E-8036-781C-80970E72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1241E-A1CD-EED0-0801-BCE8230F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8C6C-89C4-F834-10E0-0B3C816C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8B82-36DF-FDB0-C7A6-D8D02ED9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BB76-D0FC-1D02-C70B-84E299D70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22257-7C6A-6B90-2AA7-E0F25506A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00F04-EB3D-E2ED-E307-A2FF62AF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E729-D39D-93AE-319F-BCC9D2EA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F2F3-AD2A-2E08-2E93-7B1AF097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1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56A3-7144-BBFB-8E0A-A10FA834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07641-B071-F4FC-1D5F-F8507B68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8A91-CF57-9A98-BAA0-BAD0C918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23791-28E9-5CA4-8458-279619384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5190D-B464-8B5F-C2A8-0FCE194CB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352256-0D2C-B502-57C0-889EC14E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4B400-6473-4149-306A-569C6F54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CD697-E27E-5FFB-64CB-2F05E792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7A2C-0474-B641-4FE4-E1540F6C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5F7CE-70D1-D385-4C76-035A320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0BD6-FF12-C1EC-F4CA-949B1B48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1C9B8-51E9-0E39-AF63-4C9A117E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A82C0-B519-3CE1-3209-D22DA4CD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4B5C7-6791-7550-FF43-90276D8E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10D4B-6B3B-02F7-31B3-AEC03131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8F20-7569-BC22-25AB-26805E05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E44C-C55A-6C28-95A2-ABDA1A75A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514BE-CFEE-B587-1316-539A514D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BC820-F243-C74D-A44C-9A2CB264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19046-E03D-2F65-F398-890515B4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0A7A3-3592-509D-F310-7C8345A0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CCF-63BA-4AA5-41AD-58F759AA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2DEB6-6EAE-9C80-1E5C-6C0A88519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6BF5-CE09-4ABD-83D3-4261EA5C2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E4D95-5507-D236-2D34-4DF36616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3C493-DC92-6152-3106-10689859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81638-EEC3-BD98-70F4-58E8C54D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57F80-13A0-8B7D-D0FA-831F2819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D1CA-0BE0-E05F-BC7F-BEDC5F7E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8A2E4-C7E3-DE89-AEDF-E9D75F67C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6217D-BC6E-60B6-550A-30D591737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8FB1-A6EE-A512-5963-F1C11DCEF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7">
            <a:extLst>
              <a:ext uri="{FF2B5EF4-FFF2-40B4-BE49-F238E27FC236}">
                <a16:creationId xmlns:a16="http://schemas.microsoft.com/office/drawing/2014/main" id="{C132D12C-A42F-B4CB-BFD0-37BDED99FC01}"/>
              </a:ext>
            </a:extLst>
          </p:cNvPr>
          <p:cNvPicPr/>
          <p:nvPr/>
        </p:nvPicPr>
        <p:blipFill rotWithShape="1">
          <a:blip r:embed="rId2" cstate="print"/>
          <a:srcRect b="15917"/>
          <a:stretch/>
        </p:blipFill>
        <p:spPr>
          <a:xfrm>
            <a:off x="5238" y="2354453"/>
            <a:ext cx="12186490" cy="4503547"/>
          </a:xfrm>
          <a:prstGeom prst="rect">
            <a:avLst/>
          </a:prstGeom>
        </p:spPr>
      </p:pic>
      <p:sp>
        <p:nvSpPr>
          <p:cNvPr id="21" name="object 8">
            <a:extLst>
              <a:ext uri="{FF2B5EF4-FFF2-40B4-BE49-F238E27FC236}">
                <a16:creationId xmlns:a16="http://schemas.microsoft.com/office/drawing/2014/main" id="{DA3A962B-DCF5-7BB1-6911-EE4D0DA5D89B}"/>
              </a:ext>
            </a:extLst>
          </p:cNvPr>
          <p:cNvSpPr/>
          <p:nvPr/>
        </p:nvSpPr>
        <p:spPr>
          <a:xfrm>
            <a:off x="0" y="5930649"/>
            <a:ext cx="2821287" cy="927351"/>
          </a:xfrm>
          <a:custGeom>
            <a:avLst/>
            <a:gdLst/>
            <a:ahLst/>
            <a:cxnLst/>
            <a:rect l="l" t="t" r="r" b="b"/>
            <a:pathLst>
              <a:path w="4018279" h="1320800">
                <a:moveTo>
                  <a:pt x="1973321" y="0"/>
                </a:moveTo>
                <a:lnTo>
                  <a:pt x="1832941" y="0"/>
                </a:lnTo>
                <a:lnTo>
                  <a:pt x="1734410" y="25399"/>
                </a:lnTo>
                <a:lnTo>
                  <a:pt x="1683926" y="25399"/>
                </a:lnTo>
                <a:lnTo>
                  <a:pt x="1632747" y="50799"/>
                </a:lnTo>
                <a:lnTo>
                  <a:pt x="1528656" y="76199"/>
                </a:lnTo>
                <a:lnTo>
                  <a:pt x="1475921" y="101599"/>
                </a:lnTo>
                <a:lnTo>
                  <a:pt x="1433188" y="114299"/>
                </a:lnTo>
                <a:lnTo>
                  <a:pt x="1390145" y="139699"/>
                </a:lnTo>
                <a:lnTo>
                  <a:pt x="1346830" y="152399"/>
                </a:lnTo>
                <a:lnTo>
                  <a:pt x="995110" y="355599"/>
                </a:lnTo>
                <a:lnTo>
                  <a:pt x="951067" y="393699"/>
                </a:lnTo>
                <a:lnTo>
                  <a:pt x="907135" y="419099"/>
                </a:lnTo>
                <a:lnTo>
                  <a:pt x="863352" y="457199"/>
                </a:lnTo>
                <a:lnTo>
                  <a:pt x="819755" y="482599"/>
                </a:lnTo>
                <a:lnTo>
                  <a:pt x="776383" y="520699"/>
                </a:lnTo>
                <a:lnTo>
                  <a:pt x="733274" y="546099"/>
                </a:lnTo>
                <a:lnTo>
                  <a:pt x="647998" y="622299"/>
                </a:lnTo>
                <a:lnTo>
                  <a:pt x="605908" y="647699"/>
                </a:lnTo>
                <a:lnTo>
                  <a:pt x="522918" y="723899"/>
                </a:lnTo>
                <a:lnTo>
                  <a:pt x="482109" y="761999"/>
                </a:lnTo>
                <a:lnTo>
                  <a:pt x="441809" y="800099"/>
                </a:lnTo>
                <a:lnTo>
                  <a:pt x="402056" y="825499"/>
                </a:lnTo>
                <a:lnTo>
                  <a:pt x="362887" y="863599"/>
                </a:lnTo>
                <a:lnTo>
                  <a:pt x="324341" y="901699"/>
                </a:lnTo>
                <a:lnTo>
                  <a:pt x="286457" y="939799"/>
                </a:lnTo>
                <a:lnTo>
                  <a:pt x="249273" y="977899"/>
                </a:lnTo>
                <a:lnTo>
                  <a:pt x="212827" y="1015999"/>
                </a:lnTo>
                <a:lnTo>
                  <a:pt x="177157" y="1054099"/>
                </a:lnTo>
                <a:lnTo>
                  <a:pt x="142301" y="1092199"/>
                </a:lnTo>
                <a:lnTo>
                  <a:pt x="108299" y="1130299"/>
                </a:lnTo>
                <a:lnTo>
                  <a:pt x="75187" y="1168399"/>
                </a:lnTo>
                <a:lnTo>
                  <a:pt x="43005" y="1206499"/>
                </a:lnTo>
                <a:lnTo>
                  <a:pt x="11791" y="1244599"/>
                </a:lnTo>
                <a:lnTo>
                  <a:pt x="0" y="1257299"/>
                </a:lnTo>
                <a:lnTo>
                  <a:pt x="0" y="1320799"/>
                </a:lnTo>
                <a:lnTo>
                  <a:pt x="14521" y="1320799"/>
                </a:lnTo>
                <a:lnTo>
                  <a:pt x="25615" y="1308099"/>
                </a:lnTo>
                <a:lnTo>
                  <a:pt x="55347" y="1282699"/>
                </a:lnTo>
                <a:lnTo>
                  <a:pt x="86084" y="1244599"/>
                </a:lnTo>
                <a:lnTo>
                  <a:pt x="117789" y="1206499"/>
                </a:lnTo>
                <a:lnTo>
                  <a:pt x="150423" y="1168399"/>
                </a:lnTo>
                <a:lnTo>
                  <a:pt x="183949" y="1130299"/>
                </a:lnTo>
                <a:lnTo>
                  <a:pt x="218329" y="1092199"/>
                </a:lnTo>
                <a:lnTo>
                  <a:pt x="253525" y="1054099"/>
                </a:lnTo>
                <a:lnTo>
                  <a:pt x="289500" y="1015999"/>
                </a:lnTo>
                <a:lnTo>
                  <a:pt x="326215" y="977899"/>
                </a:lnTo>
                <a:lnTo>
                  <a:pt x="363632" y="939799"/>
                </a:lnTo>
                <a:lnTo>
                  <a:pt x="401715" y="901699"/>
                </a:lnTo>
                <a:lnTo>
                  <a:pt x="440424" y="876299"/>
                </a:lnTo>
                <a:lnTo>
                  <a:pt x="479723" y="838199"/>
                </a:lnTo>
                <a:lnTo>
                  <a:pt x="519572" y="800099"/>
                </a:lnTo>
                <a:lnTo>
                  <a:pt x="559936" y="761999"/>
                </a:lnTo>
                <a:lnTo>
                  <a:pt x="600775" y="723899"/>
                </a:lnTo>
                <a:lnTo>
                  <a:pt x="642052" y="698499"/>
                </a:lnTo>
                <a:lnTo>
                  <a:pt x="725758" y="622299"/>
                </a:lnTo>
                <a:lnTo>
                  <a:pt x="768083" y="596899"/>
                </a:lnTo>
                <a:lnTo>
                  <a:pt x="810672" y="558799"/>
                </a:lnTo>
                <a:lnTo>
                  <a:pt x="853486" y="533399"/>
                </a:lnTo>
                <a:lnTo>
                  <a:pt x="896489" y="495299"/>
                </a:lnTo>
                <a:lnTo>
                  <a:pt x="939641" y="469899"/>
                </a:lnTo>
                <a:lnTo>
                  <a:pt x="982906" y="431799"/>
                </a:lnTo>
                <a:lnTo>
                  <a:pt x="1371046" y="203199"/>
                </a:lnTo>
                <a:lnTo>
                  <a:pt x="1413338" y="190499"/>
                </a:lnTo>
                <a:lnTo>
                  <a:pt x="1455324" y="165099"/>
                </a:lnTo>
                <a:lnTo>
                  <a:pt x="1496965" y="152399"/>
                </a:lnTo>
                <a:lnTo>
                  <a:pt x="1552089" y="126999"/>
                </a:lnTo>
                <a:lnTo>
                  <a:pt x="1659319" y="101599"/>
                </a:lnTo>
                <a:lnTo>
                  <a:pt x="1711278" y="76199"/>
                </a:lnTo>
                <a:lnTo>
                  <a:pt x="1762035" y="76199"/>
                </a:lnTo>
                <a:lnTo>
                  <a:pt x="1811517" y="63499"/>
                </a:lnTo>
                <a:lnTo>
                  <a:pt x="1859650" y="63499"/>
                </a:lnTo>
                <a:lnTo>
                  <a:pt x="1906361" y="50799"/>
                </a:lnTo>
                <a:lnTo>
                  <a:pt x="2162291" y="50799"/>
                </a:lnTo>
                <a:lnTo>
                  <a:pt x="2142948" y="38099"/>
                </a:lnTo>
                <a:lnTo>
                  <a:pt x="2102686" y="25399"/>
                </a:lnTo>
                <a:lnTo>
                  <a:pt x="2060935" y="12699"/>
                </a:lnTo>
                <a:lnTo>
                  <a:pt x="2017784" y="12699"/>
                </a:lnTo>
                <a:lnTo>
                  <a:pt x="1973321" y="0"/>
                </a:lnTo>
                <a:close/>
              </a:path>
              <a:path w="4018279" h="1320800">
                <a:moveTo>
                  <a:pt x="2162291" y="50799"/>
                </a:moveTo>
                <a:lnTo>
                  <a:pt x="1951577" y="50799"/>
                </a:lnTo>
                <a:lnTo>
                  <a:pt x="1995225" y="63499"/>
                </a:lnTo>
                <a:lnTo>
                  <a:pt x="2037230" y="63499"/>
                </a:lnTo>
                <a:lnTo>
                  <a:pt x="2077520" y="76199"/>
                </a:lnTo>
                <a:lnTo>
                  <a:pt x="2116021" y="88899"/>
                </a:lnTo>
                <a:lnTo>
                  <a:pt x="2152659" y="101599"/>
                </a:lnTo>
                <a:lnTo>
                  <a:pt x="2187362" y="126999"/>
                </a:lnTo>
                <a:lnTo>
                  <a:pt x="2222965" y="152399"/>
                </a:lnTo>
                <a:lnTo>
                  <a:pt x="2251077" y="190499"/>
                </a:lnTo>
                <a:lnTo>
                  <a:pt x="2271925" y="228599"/>
                </a:lnTo>
                <a:lnTo>
                  <a:pt x="2285695" y="266699"/>
                </a:lnTo>
                <a:lnTo>
                  <a:pt x="2292576" y="317499"/>
                </a:lnTo>
                <a:lnTo>
                  <a:pt x="2292753" y="368299"/>
                </a:lnTo>
                <a:lnTo>
                  <a:pt x="2286415" y="419099"/>
                </a:lnTo>
                <a:lnTo>
                  <a:pt x="2273748" y="482599"/>
                </a:lnTo>
                <a:lnTo>
                  <a:pt x="2261812" y="520699"/>
                </a:lnTo>
                <a:lnTo>
                  <a:pt x="2247275" y="558799"/>
                </a:lnTo>
                <a:lnTo>
                  <a:pt x="2230247" y="596899"/>
                </a:lnTo>
                <a:lnTo>
                  <a:pt x="2210837" y="647699"/>
                </a:lnTo>
                <a:lnTo>
                  <a:pt x="2189153" y="685799"/>
                </a:lnTo>
                <a:lnTo>
                  <a:pt x="2144279" y="711199"/>
                </a:lnTo>
                <a:lnTo>
                  <a:pt x="2098436" y="723899"/>
                </a:lnTo>
                <a:lnTo>
                  <a:pt x="1956756" y="800099"/>
                </a:lnTo>
                <a:lnTo>
                  <a:pt x="1738192" y="927099"/>
                </a:lnTo>
                <a:lnTo>
                  <a:pt x="1694672" y="965199"/>
                </a:lnTo>
                <a:lnTo>
                  <a:pt x="1608760" y="1015999"/>
                </a:lnTo>
                <a:lnTo>
                  <a:pt x="1566603" y="1054099"/>
                </a:lnTo>
                <a:lnTo>
                  <a:pt x="1525133" y="1079499"/>
                </a:lnTo>
                <a:lnTo>
                  <a:pt x="1484468" y="1117599"/>
                </a:lnTo>
                <a:lnTo>
                  <a:pt x="1440818" y="1155699"/>
                </a:lnTo>
                <a:lnTo>
                  <a:pt x="1398375" y="1193799"/>
                </a:lnTo>
                <a:lnTo>
                  <a:pt x="1357301" y="1231899"/>
                </a:lnTo>
                <a:lnTo>
                  <a:pt x="1317758" y="1269999"/>
                </a:lnTo>
                <a:lnTo>
                  <a:pt x="1279908" y="1308099"/>
                </a:lnTo>
                <a:lnTo>
                  <a:pt x="1258343" y="1320799"/>
                </a:lnTo>
                <a:lnTo>
                  <a:pt x="1336328" y="1320799"/>
                </a:lnTo>
                <a:lnTo>
                  <a:pt x="1357051" y="1308099"/>
                </a:lnTo>
                <a:lnTo>
                  <a:pt x="1395589" y="1269999"/>
                </a:lnTo>
                <a:lnTo>
                  <a:pt x="1435735" y="1231899"/>
                </a:lnTo>
                <a:lnTo>
                  <a:pt x="1477341" y="1193799"/>
                </a:lnTo>
                <a:lnTo>
                  <a:pt x="1520257" y="1155699"/>
                </a:lnTo>
                <a:lnTo>
                  <a:pt x="1560205" y="1130299"/>
                </a:lnTo>
                <a:lnTo>
                  <a:pt x="1600938" y="1092199"/>
                </a:lnTo>
                <a:lnTo>
                  <a:pt x="1684292" y="1041399"/>
                </a:lnTo>
                <a:lnTo>
                  <a:pt x="1726679" y="1003299"/>
                </a:lnTo>
                <a:lnTo>
                  <a:pt x="1983591" y="850899"/>
                </a:lnTo>
                <a:lnTo>
                  <a:pt x="2066803" y="800099"/>
                </a:lnTo>
                <a:lnTo>
                  <a:pt x="2107394" y="787399"/>
                </a:lnTo>
                <a:lnTo>
                  <a:pt x="2147167" y="761999"/>
                </a:lnTo>
                <a:lnTo>
                  <a:pt x="2213440" y="761999"/>
                </a:lnTo>
                <a:lnTo>
                  <a:pt x="2229171" y="736599"/>
                </a:lnTo>
                <a:lnTo>
                  <a:pt x="2274118" y="723899"/>
                </a:lnTo>
                <a:lnTo>
                  <a:pt x="2317077" y="711199"/>
                </a:lnTo>
                <a:lnTo>
                  <a:pt x="2357840" y="698499"/>
                </a:lnTo>
                <a:lnTo>
                  <a:pt x="2396201" y="685799"/>
                </a:lnTo>
                <a:lnTo>
                  <a:pt x="2744811" y="685799"/>
                </a:lnTo>
                <a:lnTo>
                  <a:pt x="2709053" y="673099"/>
                </a:lnTo>
                <a:lnTo>
                  <a:pt x="2688769" y="660399"/>
                </a:lnTo>
                <a:lnTo>
                  <a:pt x="2264045" y="660399"/>
                </a:lnTo>
                <a:lnTo>
                  <a:pt x="2283690" y="622299"/>
                </a:lnTo>
                <a:lnTo>
                  <a:pt x="2301016" y="571499"/>
                </a:lnTo>
                <a:lnTo>
                  <a:pt x="2315907" y="533399"/>
                </a:lnTo>
                <a:lnTo>
                  <a:pt x="2328244" y="495299"/>
                </a:lnTo>
                <a:lnTo>
                  <a:pt x="2339647" y="444499"/>
                </a:lnTo>
                <a:lnTo>
                  <a:pt x="2346887" y="393699"/>
                </a:lnTo>
                <a:lnTo>
                  <a:pt x="2349662" y="342899"/>
                </a:lnTo>
                <a:lnTo>
                  <a:pt x="2347669" y="304799"/>
                </a:lnTo>
                <a:lnTo>
                  <a:pt x="2340605" y="253999"/>
                </a:lnTo>
                <a:lnTo>
                  <a:pt x="2328169" y="215899"/>
                </a:lnTo>
                <a:lnTo>
                  <a:pt x="2310059" y="177799"/>
                </a:lnTo>
                <a:lnTo>
                  <a:pt x="2285971" y="139699"/>
                </a:lnTo>
                <a:lnTo>
                  <a:pt x="2255604" y="114299"/>
                </a:lnTo>
                <a:lnTo>
                  <a:pt x="2218655" y="76199"/>
                </a:lnTo>
                <a:lnTo>
                  <a:pt x="2181634" y="63499"/>
                </a:lnTo>
                <a:lnTo>
                  <a:pt x="2162291" y="50799"/>
                </a:lnTo>
                <a:close/>
              </a:path>
              <a:path w="4018279" h="1320800">
                <a:moveTo>
                  <a:pt x="2213440" y="761999"/>
                </a:moveTo>
                <a:lnTo>
                  <a:pt x="2147167" y="761999"/>
                </a:lnTo>
                <a:lnTo>
                  <a:pt x="2123715" y="812799"/>
                </a:lnTo>
                <a:lnTo>
                  <a:pt x="2098860" y="850899"/>
                </a:lnTo>
                <a:lnTo>
                  <a:pt x="2072672" y="888999"/>
                </a:lnTo>
                <a:lnTo>
                  <a:pt x="2045220" y="927099"/>
                </a:lnTo>
                <a:lnTo>
                  <a:pt x="2016574" y="965199"/>
                </a:lnTo>
                <a:lnTo>
                  <a:pt x="1986804" y="1003299"/>
                </a:lnTo>
                <a:lnTo>
                  <a:pt x="1956596" y="1041399"/>
                </a:lnTo>
                <a:lnTo>
                  <a:pt x="1925493" y="1079499"/>
                </a:lnTo>
                <a:lnTo>
                  <a:pt x="1893568" y="1130299"/>
                </a:lnTo>
                <a:lnTo>
                  <a:pt x="1860894" y="1168399"/>
                </a:lnTo>
                <a:lnTo>
                  <a:pt x="1827543" y="1206499"/>
                </a:lnTo>
                <a:lnTo>
                  <a:pt x="1793588" y="1231899"/>
                </a:lnTo>
                <a:lnTo>
                  <a:pt x="1759101" y="1269999"/>
                </a:lnTo>
                <a:lnTo>
                  <a:pt x="1724155" y="1308099"/>
                </a:lnTo>
                <a:lnTo>
                  <a:pt x="1708322" y="1320799"/>
                </a:lnTo>
                <a:lnTo>
                  <a:pt x="1786389" y="1320799"/>
                </a:lnTo>
                <a:lnTo>
                  <a:pt x="1835146" y="1269999"/>
                </a:lnTo>
                <a:lnTo>
                  <a:pt x="1869711" y="1231899"/>
                </a:lnTo>
                <a:lnTo>
                  <a:pt x="1903661" y="1193799"/>
                </a:lnTo>
                <a:lnTo>
                  <a:pt x="1936922" y="1155699"/>
                </a:lnTo>
                <a:lnTo>
                  <a:pt x="1969422" y="1117599"/>
                </a:lnTo>
                <a:lnTo>
                  <a:pt x="2001090" y="1079499"/>
                </a:lnTo>
                <a:lnTo>
                  <a:pt x="2031851" y="1041399"/>
                </a:lnTo>
                <a:lnTo>
                  <a:pt x="2064129" y="990599"/>
                </a:lnTo>
                <a:lnTo>
                  <a:pt x="2095212" y="952499"/>
                </a:lnTo>
                <a:lnTo>
                  <a:pt x="2124998" y="914399"/>
                </a:lnTo>
                <a:lnTo>
                  <a:pt x="2153388" y="863599"/>
                </a:lnTo>
                <a:lnTo>
                  <a:pt x="2180280" y="825499"/>
                </a:lnTo>
                <a:lnTo>
                  <a:pt x="2205575" y="774699"/>
                </a:lnTo>
                <a:lnTo>
                  <a:pt x="2213440" y="761999"/>
                </a:lnTo>
                <a:close/>
              </a:path>
              <a:path w="4018279" h="1320800">
                <a:moveTo>
                  <a:pt x="2744811" y="685799"/>
                </a:moveTo>
                <a:lnTo>
                  <a:pt x="2586377" y="685799"/>
                </a:lnTo>
                <a:lnTo>
                  <a:pt x="2634194" y="698499"/>
                </a:lnTo>
                <a:lnTo>
                  <a:pt x="2674995" y="711199"/>
                </a:lnTo>
                <a:lnTo>
                  <a:pt x="2709243" y="736599"/>
                </a:lnTo>
                <a:lnTo>
                  <a:pt x="2737399" y="749299"/>
                </a:lnTo>
                <a:lnTo>
                  <a:pt x="2768153" y="787399"/>
                </a:lnTo>
                <a:lnTo>
                  <a:pt x="2790155" y="838199"/>
                </a:lnTo>
                <a:lnTo>
                  <a:pt x="2803877" y="876299"/>
                </a:lnTo>
                <a:lnTo>
                  <a:pt x="2809794" y="939799"/>
                </a:lnTo>
                <a:lnTo>
                  <a:pt x="2808380" y="990599"/>
                </a:lnTo>
                <a:lnTo>
                  <a:pt x="2803171" y="1041399"/>
                </a:lnTo>
                <a:lnTo>
                  <a:pt x="2794801" y="1092199"/>
                </a:lnTo>
                <a:lnTo>
                  <a:pt x="2783579" y="1130299"/>
                </a:lnTo>
                <a:lnTo>
                  <a:pt x="2769816" y="1181099"/>
                </a:lnTo>
                <a:lnTo>
                  <a:pt x="2753822" y="1231899"/>
                </a:lnTo>
                <a:lnTo>
                  <a:pt x="2735907" y="1282699"/>
                </a:lnTo>
                <a:lnTo>
                  <a:pt x="2716869" y="1320799"/>
                </a:lnTo>
                <a:lnTo>
                  <a:pt x="2779371" y="1320799"/>
                </a:lnTo>
                <a:lnTo>
                  <a:pt x="2797426" y="1282699"/>
                </a:lnTo>
                <a:lnTo>
                  <a:pt x="2813954" y="1231899"/>
                </a:lnTo>
                <a:lnTo>
                  <a:pt x="2828694" y="1181099"/>
                </a:lnTo>
                <a:lnTo>
                  <a:pt x="2841384" y="1130299"/>
                </a:lnTo>
                <a:lnTo>
                  <a:pt x="2851765" y="1092199"/>
                </a:lnTo>
                <a:lnTo>
                  <a:pt x="2859575" y="1041399"/>
                </a:lnTo>
                <a:lnTo>
                  <a:pt x="2864552" y="1003299"/>
                </a:lnTo>
                <a:lnTo>
                  <a:pt x="2866377" y="939799"/>
                </a:lnTo>
                <a:lnTo>
                  <a:pt x="2862555" y="888999"/>
                </a:lnTo>
                <a:lnTo>
                  <a:pt x="2852339" y="838199"/>
                </a:lnTo>
                <a:lnTo>
                  <a:pt x="2834985" y="787399"/>
                </a:lnTo>
                <a:lnTo>
                  <a:pt x="2809747" y="749299"/>
                </a:lnTo>
                <a:lnTo>
                  <a:pt x="2775880" y="711199"/>
                </a:lnTo>
                <a:lnTo>
                  <a:pt x="2744811" y="685799"/>
                </a:lnTo>
                <a:close/>
              </a:path>
              <a:path w="4018279" h="1320800">
                <a:moveTo>
                  <a:pt x="2622991" y="634999"/>
                </a:moveTo>
                <a:lnTo>
                  <a:pt x="2359641" y="634999"/>
                </a:lnTo>
                <a:lnTo>
                  <a:pt x="2328807" y="647699"/>
                </a:lnTo>
                <a:lnTo>
                  <a:pt x="2296914" y="660399"/>
                </a:lnTo>
                <a:lnTo>
                  <a:pt x="2688769" y="660399"/>
                </a:lnTo>
                <a:lnTo>
                  <a:pt x="2668486" y="647699"/>
                </a:lnTo>
                <a:lnTo>
                  <a:pt x="2622991" y="634999"/>
                </a:lnTo>
                <a:close/>
              </a:path>
              <a:path w="4018279" h="1320800">
                <a:moveTo>
                  <a:pt x="2516737" y="622299"/>
                </a:moveTo>
                <a:lnTo>
                  <a:pt x="2455738" y="634999"/>
                </a:lnTo>
                <a:lnTo>
                  <a:pt x="2572448" y="634999"/>
                </a:lnTo>
                <a:lnTo>
                  <a:pt x="2516737" y="622299"/>
                </a:lnTo>
                <a:close/>
              </a:path>
              <a:path w="4018279" h="1320800">
                <a:moveTo>
                  <a:pt x="3764167" y="985959"/>
                </a:moveTo>
                <a:lnTo>
                  <a:pt x="3714195" y="990015"/>
                </a:lnTo>
                <a:lnTo>
                  <a:pt x="3672152" y="996310"/>
                </a:lnTo>
                <a:lnTo>
                  <a:pt x="3628397" y="1005159"/>
                </a:lnTo>
                <a:lnTo>
                  <a:pt x="3583131" y="1016411"/>
                </a:lnTo>
                <a:lnTo>
                  <a:pt x="3536559" y="1029917"/>
                </a:lnTo>
                <a:lnTo>
                  <a:pt x="3488884" y="1045527"/>
                </a:lnTo>
                <a:lnTo>
                  <a:pt x="3444878" y="1061371"/>
                </a:lnTo>
                <a:lnTo>
                  <a:pt x="3400111" y="1078779"/>
                </a:lnTo>
                <a:lnTo>
                  <a:pt x="3354727" y="1097655"/>
                </a:lnTo>
                <a:lnTo>
                  <a:pt x="3308869" y="1117906"/>
                </a:lnTo>
                <a:lnTo>
                  <a:pt x="3262679" y="1139435"/>
                </a:lnTo>
                <a:lnTo>
                  <a:pt x="3216300" y="1162148"/>
                </a:lnTo>
                <a:lnTo>
                  <a:pt x="3169876" y="1185950"/>
                </a:lnTo>
                <a:lnTo>
                  <a:pt x="3123549" y="1210746"/>
                </a:lnTo>
                <a:lnTo>
                  <a:pt x="3077463" y="1236441"/>
                </a:lnTo>
                <a:lnTo>
                  <a:pt x="3031760" y="1262940"/>
                </a:lnTo>
                <a:lnTo>
                  <a:pt x="2986583" y="1290148"/>
                </a:lnTo>
                <a:lnTo>
                  <a:pt x="2941997" y="1318022"/>
                </a:lnTo>
                <a:lnTo>
                  <a:pt x="2937714" y="1320799"/>
                </a:lnTo>
                <a:lnTo>
                  <a:pt x="3043649" y="1320799"/>
                </a:lnTo>
                <a:lnTo>
                  <a:pt x="3085152" y="1296299"/>
                </a:lnTo>
                <a:lnTo>
                  <a:pt x="3132295" y="1269568"/>
                </a:lnTo>
                <a:lnTo>
                  <a:pt x="3179757" y="1243760"/>
                </a:lnTo>
                <a:lnTo>
                  <a:pt x="3227374" y="1218986"/>
                </a:lnTo>
                <a:lnTo>
                  <a:pt x="3274981" y="1195354"/>
                </a:lnTo>
                <a:lnTo>
                  <a:pt x="3322413" y="1172975"/>
                </a:lnTo>
                <a:lnTo>
                  <a:pt x="3369507" y="1151959"/>
                </a:lnTo>
                <a:lnTo>
                  <a:pt x="3416097" y="1132415"/>
                </a:lnTo>
                <a:lnTo>
                  <a:pt x="3462019" y="1114452"/>
                </a:lnTo>
                <a:lnTo>
                  <a:pt x="3507108" y="1098181"/>
                </a:lnTo>
                <a:lnTo>
                  <a:pt x="3564405" y="1079679"/>
                </a:lnTo>
                <a:lnTo>
                  <a:pt x="3619327" y="1064577"/>
                </a:lnTo>
                <a:lnTo>
                  <a:pt x="3671527" y="1053076"/>
                </a:lnTo>
                <a:lnTo>
                  <a:pt x="3720659" y="1045375"/>
                </a:lnTo>
                <a:lnTo>
                  <a:pt x="3766243" y="1041684"/>
                </a:lnTo>
                <a:lnTo>
                  <a:pt x="3958636" y="1041684"/>
                </a:lnTo>
                <a:lnTo>
                  <a:pt x="3932050" y="1020891"/>
                </a:lnTo>
                <a:lnTo>
                  <a:pt x="3895614" y="1003249"/>
                </a:lnTo>
                <a:lnTo>
                  <a:pt x="3855435" y="992082"/>
                </a:lnTo>
                <a:lnTo>
                  <a:pt x="3811434" y="986483"/>
                </a:lnTo>
                <a:lnTo>
                  <a:pt x="3764167" y="985959"/>
                </a:lnTo>
                <a:close/>
              </a:path>
              <a:path w="4018279" h="1320800">
                <a:moveTo>
                  <a:pt x="3958636" y="1041684"/>
                </a:moveTo>
                <a:lnTo>
                  <a:pt x="3766243" y="1041684"/>
                </a:lnTo>
                <a:lnTo>
                  <a:pt x="3807378" y="1042139"/>
                </a:lnTo>
                <a:lnTo>
                  <a:pt x="3843878" y="1046743"/>
                </a:lnTo>
                <a:lnTo>
                  <a:pt x="3901582" y="1067989"/>
                </a:lnTo>
                <a:lnTo>
                  <a:pt x="3939837" y="1105865"/>
                </a:lnTo>
                <a:lnTo>
                  <a:pt x="3959427" y="1164676"/>
                </a:lnTo>
                <a:lnTo>
                  <a:pt x="3961348" y="1204507"/>
                </a:lnTo>
                <a:lnTo>
                  <a:pt x="3956923" y="1251780"/>
                </a:lnTo>
                <a:lnTo>
                  <a:pt x="3945398" y="1306956"/>
                </a:lnTo>
                <a:lnTo>
                  <a:pt x="3944820" y="1318022"/>
                </a:lnTo>
                <a:lnTo>
                  <a:pt x="3945822" y="1320799"/>
                </a:lnTo>
                <a:lnTo>
                  <a:pt x="3999803" y="1320799"/>
                </a:lnTo>
                <a:lnTo>
                  <a:pt x="3999970" y="1320457"/>
                </a:lnTo>
                <a:lnTo>
                  <a:pt x="4012568" y="1260129"/>
                </a:lnTo>
                <a:lnTo>
                  <a:pt x="4017664" y="1205580"/>
                </a:lnTo>
                <a:lnTo>
                  <a:pt x="4015250" y="1156777"/>
                </a:lnTo>
                <a:lnTo>
                  <a:pt x="4005317" y="1113688"/>
                </a:lnTo>
                <a:lnTo>
                  <a:pt x="3987568" y="1075901"/>
                </a:lnTo>
                <a:lnTo>
                  <a:pt x="3962924" y="1045038"/>
                </a:lnTo>
                <a:lnTo>
                  <a:pt x="3958636" y="1041684"/>
                </a:lnTo>
                <a:close/>
              </a:path>
            </a:pathLst>
          </a:custGeom>
          <a:solidFill>
            <a:srgbClr val="F0B0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BDE4BCA0-2BD0-615F-26DC-1D96301A8B16}"/>
              </a:ext>
            </a:extLst>
          </p:cNvPr>
          <p:cNvSpPr/>
          <p:nvPr/>
        </p:nvSpPr>
        <p:spPr>
          <a:xfrm>
            <a:off x="0" y="5926238"/>
            <a:ext cx="2821288" cy="932256"/>
          </a:xfrm>
          <a:custGeom>
            <a:avLst/>
            <a:gdLst/>
            <a:ahLst/>
            <a:cxnLst/>
            <a:rect l="l" t="t" r="r" b="b"/>
            <a:pathLst>
              <a:path w="4018279" h="1327784">
                <a:moveTo>
                  <a:pt x="0" y="1256415"/>
                </a:moveTo>
                <a:lnTo>
                  <a:pt x="43005" y="1204835"/>
                </a:lnTo>
                <a:lnTo>
                  <a:pt x="75187" y="1167510"/>
                </a:lnTo>
                <a:lnTo>
                  <a:pt x="108299" y="1130061"/>
                </a:lnTo>
                <a:lnTo>
                  <a:pt x="142301" y="1092531"/>
                </a:lnTo>
                <a:lnTo>
                  <a:pt x="177157" y="1054961"/>
                </a:lnTo>
                <a:lnTo>
                  <a:pt x="212827" y="1017394"/>
                </a:lnTo>
                <a:lnTo>
                  <a:pt x="249273" y="979873"/>
                </a:lnTo>
                <a:lnTo>
                  <a:pt x="286457" y="942440"/>
                </a:lnTo>
                <a:lnTo>
                  <a:pt x="324341" y="905138"/>
                </a:lnTo>
                <a:lnTo>
                  <a:pt x="362887" y="868009"/>
                </a:lnTo>
                <a:lnTo>
                  <a:pt x="402056" y="831095"/>
                </a:lnTo>
                <a:lnTo>
                  <a:pt x="441809" y="794439"/>
                </a:lnTo>
                <a:lnTo>
                  <a:pt x="482109" y="758083"/>
                </a:lnTo>
                <a:lnTo>
                  <a:pt x="522918" y="722070"/>
                </a:lnTo>
                <a:lnTo>
                  <a:pt x="564197" y="686442"/>
                </a:lnTo>
                <a:lnTo>
                  <a:pt x="605908" y="651242"/>
                </a:lnTo>
                <a:lnTo>
                  <a:pt x="647998" y="616518"/>
                </a:lnTo>
                <a:lnTo>
                  <a:pt x="690466" y="582289"/>
                </a:lnTo>
                <a:lnTo>
                  <a:pt x="733274" y="548597"/>
                </a:lnTo>
                <a:lnTo>
                  <a:pt x="776383" y="515486"/>
                </a:lnTo>
                <a:lnTo>
                  <a:pt x="819755" y="483001"/>
                </a:lnTo>
                <a:lnTo>
                  <a:pt x="863352" y="451184"/>
                </a:lnTo>
                <a:lnTo>
                  <a:pt x="907135" y="420079"/>
                </a:lnTo>
                <a:lnTo>
                  <a:pt x="951067" y="389729"/>
                </a:lnTo>
                <a:lnTo>
                  <a:pt x="995110" y="360178"/>
                </a:lnTo>
                <a:lnTo>
                  <a:pt x="1039224" y="331469"/>
                </a:lnTo>
                <a:lnTo>
                  <a:pt x="1083372" y="303646"/>
                </a:lnTo>
                <a:lnTo>
                  <a:pt x="1127515" y="276752"/>
                </a:lnTo>
                <a:lnTo>
                  <a:pt x="1171616" y="250832"/>
                </a:lnTo>
                <a:lnTo>
                  <a:pt x="1215636" y="225927"/>
                </a:lnTo>
                <a:lnTo>
                  <a:pt x="1259538" y="202083"/>
                </a:lnTo>
                <a:lnTo>
                  <a:pt x="1303281" y="179341"/>
                </a:lnTo>
                <a:lnTo>
                  <a:pt x="1346830" y="157747"/>
                </a:lnTo>
                <a:lnTo>
                  <a:pt x="1390145" y="137342"/>
                </a:lnTo>
                <a:lnTo>
                  <a:pt x="1433188" y="118172"/>
                </a:lnTo>
                <a:lnTo>
                  <a:pt x="1475921" y="100278"/>
                </a:lnTo>
                <a:lnTo>
                  <a:pt x="1528656" y="79848"/>
                </a:lnTo>
                <a:lnTo>
                  <a:pt x="1580961" y="61490"/>
                </a:lnTo>
                <a:lnTo>
                  <a:pt x="1632747" y="45312"/>
                </a:lnTo>
                <a:lnTo>
                  <a:pt x="1683926" y="31421"/>
                </a:lnTo>
                <a:lnTo>
                  <a:pt x="1734410" y="19923"/>
                </a:lnTo>
                <a:lnTo>
                  <a:pt x="1784111" y="10925"/>
                </a:lnTo>
                <a:lnTo>
                  <a:pt x="1832941" y="4534"/>
                </a:lnTo>
                <a:lnTo>
                  <a:pt x="1880811" y="856"/>
                </a:lnTo>
                <a:lnTo>
                  <a:pt x="1927634" y="0"/>
                </a:lnTo>
                <a:lnTo>
                  <a:pt x="1973321" y="2070"/>
                </a:lnTo>
                <a:lnTo>
                  <a:pt x="2017784" y="7175"/>
                </a:lnTo>
                <a:lnTo>
                  <a:pt x="2060935" y="15421"/>
                </a:lnTo>
                <a:lnTo>
                  <a:pt x="2102686" y="26915"/>
                </a:lnTo>
                <a:lnTo>
                  <a:pt x="2142948" y="41764"/>
                </a:lnTo>
                <a:lnTo>
                  <a:pt x="2181634" y="60074"/>
                </a:lnTo>
                <a:lnTo>
                  <a:pt x="2218655" y="81952"/>
                </a:lnTo>
                <a:lnTo>
                  <a:pt x="2255604" y="110204"/>
                </a:lnTo>
                <a:lnTo>
                  <a:pt x="2285971" y="142048"/>
                </a:lnTo>
                <a:lnTo>
                  <a:pt x="2310059" y="177193"/>
                </a:lnTo>
                <a:lnTo>
                  <a:pt x="2328169" y="215345"/>
                </a:lnTo>
                <a:lnTo>
                  <a:pt x="2340605" y="256212"/>
                </a:lnTo>
                <a:lnTo>
                  <a:pt x="2347669" y="299502"/>
                </a:lnTo>
                <a:lnTo>
                  <a:pt x="2349662" y="344921"/>
                </a:lnTo>
                <a:lnTo>
                  <a:pt x="2346887" y="392178"/>
                </a:lnTo>
                <a:lnTo>
                  <a:pt x="2339647" y="440979"/>
                </a:lnTo>
                <a:lnTo>
                  <a:pt x="2328244" y="491032"/>
                </a:lnTo>
                <a:lnTo>
                  <a:pt x="2315907" y="533131"/>
                </a:lnTo>
                <a:lnTo>
                  <a:pt x="2301016" y="576144"/>
                </a:lnTo>
                <a:lnTo>
                  <a:pt x="2283690" y="619962"/>
                </a:lnTo>
                <a:lnTo>
                  <a:pt x="2264045" y="664476"/>
                </a:lnTo>
                <a:lnTo>
                  <a:pt x="2296914" y="655040"/>
                </a:lnTo>
                <a:lnTo>
                  <a:pt x="2359641" y="640887"/>
                </a:lnTo>
                <a:lnTo>
                  <a:pt x="2455738" y="629894"/>
                </a:lnTo>
                <a:lnTo>
                  <a:pt x="2516737" y="628301"/>
                </a:lnTo>
                <a:lnTo>
                  <a:pt x="2572448" y="631384"/>
                </a:lnTo>
                <a:lnTo>
                  <a:pt x="2622991" y="639012"/>
                </a:lnTo>
                <a:lnTo>
                  <a:pt x="2668486" y="651052"/>
                </a:lnTo>
                <a:lnTo>
                  <a:pt x="2709053" y="667373"/>
                </a:lnTo>
                <a:lnTo>
                  <a:pt x="2744811" y="687843"/>
                </a:lnTo>
                <a:lnTo>
                  <a:pt x="2775880" y="712329"/>
                </a:lnTo>
                <a:lnTo>
                  <a:pt x="2809747" y="750428"/>
                </a:lnTo>
                <a:lnTo>
                  <a:pt x="2834985" y="793529"/>
                </a:lnTo>
                <a:lnTo>
                  <a:pt x="2852339" y="840837"/>
                </a:lnTo>
                <a:lnTo>
                  <a:pt x="2862555" y="891555"/>
                </a:lnTo>
                <a:lnTo>
                  <a:pt x="2866377" y="944887"/>
                </a:lnTo>
                <a:lnTo>
                  <a:pt x="2864552" y="1000035"/>
                </a:lnTo>
                <a:lnTo>
                  <a:pt x="2859575" y="1044654"/>
                </a:lnTo>
                <a:lnTo>
                  <a:pt x="2851765" y="1090257"/>
                </a:lnTo>
                <a:lnTo>
                  <a:pt x="2841384" y="1136567"/>
                </a:lnTo>
                <a:lnTo>
                  <a:pt x="2828694" y="1183304"/>
                </a:lnTo>
                <a:lnTo>
                  <a:pt x="2813954" y="1230192"/>
                </a:lnTo>
                <a:lnTo>
                  <a:pt x="2797426" y="1276951"/>
                </a:lnTo>
                <a:lnTo>
                  <a:pt x="2779371" y="1323302"/>
                </a:lnTo>
                <a:lnTo>
                  <a:pt x="2777641" y="1327390"/>
                </a:lnTo>
              </a:path>
              <a:path w="4018279" h="1327784">
                <a:moveTo>
                  <a:pt x="2937714" y="1327390"/>
                </a:moveTo>
                <a:lnTo>
                  <a:pt x="2986583" y="1296739"/>
                </a:lnTo>
                <a:lnTo>
                  <a:pt x="3031760" y="1269531"/>
                </a:lnTo>
                <a:lnTo>
                  <a:pt x="3077463" y="1243032"/>
                </a:lnTo>
                <a:lnTo>
                  <a:pt x="3123549" y="1217337"/>
                </a:lnTo>
                <a:lnTo>
                  <a:pt x="3169876" y="1192541"/>
                </a:lnTo>
                <a:lnTo>
                  <a:pt x="3216300" y="1168739"/>
                </a:lnTo>
                <a:lnTo>
                  <a:pt x="3262679" y="1146026"/>
                </a:lnTo>
                <a:lnTo>
                  <a:pt x="3308869" y="1124497"/>
                </a:lnTo>
                <a:lnTo>
                  <a:pt x="3354727" y="1104246"/>
                </a:lnTo>
                <a:lnTo>
                  <a:pt x="3400111" y="1085370"/>
                </a:lnTo>
                <a:lnTo>
                  <a:pt x="3444878" y="1067962"/>
                </a:lnTo>
                <a:lnTo>
                  <a:pt x="3488884" y="1052118"/>
                </a:lnTo>
                <a:lnTo>
                  <a:pt x="3536559" y="1036508"/>
                </a:lnTo>
                <a:lnTo>
                  <a:pt x="3583131" y="1023002"/>
                </a:lnTo>
                <a:lnTo>
                  <a:pt x="3628397" y="1011750"/>
                </a:lnTo>
                <a:lnTo>
                  <a:pt x="3672152" y="1002901"/>
                </a:lnTo>
                <a:lnTo>
                  <a:pt x="3714195" y="996606"/>
                </a:lnTo>
                <a:lnTo>
                  <a:pt x="3764167" y="992550"/>
                </a:lnTo>
                <a:lnTo>
                  <a:pt x="3811434" y="993074"/>
                </a:lnTo>
                <a:lnTo>
                  <a:pt x="3855435" y="998672"/>
                </a:lnTo>
                <a:lnTo>
                  <a:pt x="3895614" y="1009839"/>
                </a:lnTo>
                <a:lnTo>
                  <a:pt x="3932050" y="1027481"/>
                </a:lnTo>
                <a:lnTo>
                  <a:pt x="3962924" y="1051629"/>
                </a:lnTo>
                <a:lnTo>
                  <a:pt x="3987568" y="1082491"/>
                </a:lnTo>
                <a:lnTo>
                  <a:pt x="4005317" y="1120279"/>
                </a:lnTo>
                <a:lnTo>
                  <a:pt x="4015250" y="1163368"/>
                </a:lnTo>
                <a:lnTo>
                  <a:pt x="4017664" y="1212171"/>
                </a:lnTo>
                <a:lnTo>
                  <a:pt x="4012568" y="1266720"/>
                </a:lnTo>
                <a:lnTo>
                  <a:pt x="3999970" y="1327047"/>
                </a:lnTo>
                <a:lnTo>
                  <a:pt x="3999803" y="1327390"/>
                </a:lnTo>
              </a:path>
              <a:path w="4018279" h="1327784">
                <a:moveTo>
                  <a:pt x="3945822" y="1327390"/>
                </a:moveTo>
                <a:lnTo>
                  <a:pt x="3944820" y="1324613"/>
                </a:lnTo>
                <a:lnTo>
                  <a:pt x="3945398" y="1313547"/>
                </a:lnTo>
                <a:lnTo>
                  <a:pt x="3956923" y="1258370"/>
                </a:lnTo>
                <a:lnTo>
                  <a:pt x="3961348" y="1211098"/>
                </a:lnTo>
                <a:lnTo>
                  <a:pt x="3959427" y="1171267"/>
                </a:lnTo>
                <a:lnTo>
                  <a:pt x="3939837" y="1112456"/>
                </a:lnTo>
                <a:lnTo>
                  <a:pt x="3901582" y="1074579"/>
                </a:lnTo>
                <a:lnTo>
                  <a:pt x="3843878" y="1053333"/>
                </a:lnTo>
                <a:lnTo>
                  <a:pt x="3766243" y="1048275"/>
                </a:lnTo>
                <a:lnTo>
                  <a:pt x="3720659" y="1051965"/>
                </a:lnTo>
                <a:lnTo>
                  <a:pt x="3671527" y="1059666"/>
                </a:lnTo>
                <a:lnTo>
                  <a:pt x="3619327" y="1071168"/>
                </a:lnTo>
                <a:lnTo>
                  <a:pt x="3564405" y="1086270"/>
                </a:lnTo>
                <a:lnTo>
                  <a:pt x="3507108" y="1104772"/>
                </a:lnTo>
                <a:lnTo>
                  <a:pt x="3462019" y="1121043"/>
                </a:lnTo>
                <a:lnTo>
                  <a:pt x="3416097" y="1139006"/>
                </a:lnTo>
                <a:lnTo>
                  <a:pt x="3369507" y="1158550"/>
                </a:lnTo>
                <a:lnTo>
                  <a:pt x="3322413" y="1179566"/>
                </a:lnTo>
                <a:lnTo>
                  <a:pt x="3274981" y="1201945"/>
                </a:lnTo>
                <a:lnTo>
                  <a:pt x="3227374" y="1225576"/>
                </a:lnTo>
                <a:lnTo>
                  <a:pt x="3179757" y="1250351"/>
                </a:lnTo>
                <a:lnTo>
                  <a:pt x="3132295" y="1276158"/>
                </a:lnTo>
                <a:lnTo>
                  <a:pt x="3085152" y="1302890"/>
                </a:lnTo>
                <a:lnTo>
                  <a:pt x="3043649" y="1327390"/>
                </a:lnTo>
              </a:path>
              <a:path w="4018279" h="1327784">
                <a:moveTo>
                  <a:pt x="2716869" y="1327390"/>
                </a:moveTo>
                <a:lnTo>
                  <a:pt x="2735907" y="1280745"/>
                </a:lnTo>
                <a:lnTo>
                  <a:pt x="2753822" y="1232439"/>
                </a:lnTo>
                <a:lnTo>
                  <a:pt x="2769816" y="1184013"/>
                </a:lnTo>
                <a:lnTo>
                  <a:pt x="2783579" y="1135814"/>
                </a:lnTo>
                <a:lnTo>
                  <a:pt x="2794801" y="1088190"/>
                </a:lnTo>
                <a:lnTo>
                  <a:pt x="2803171" y="1041489"/>
                </a:lnTo>
                <a:lnTo>
                  <a:pt x="2808380" y="996060"/>
                </a:lnTo>
                <a:lnTo>
                  <a:pt x="2809794" y="936088"/>
                </a:lnTo>
                <a:lnTo>
                  <a:pt x="2803877" y="881276"/>
                </a:lnTo>
                <a:lnTo>
                  <a:pt x="2790155" y="832175"/>
                </a:lnTo>
                <a:lnTo>
                  <a:pt x="2768153" y="789333"/>
                </a:lnTo>
                <a:lnTo>
                  <a:pt x="2737399" y="753299"/>
                </a:lnTo>
                <a:lnTo>
                  <a:pt x="2674995" y="713399"/>
                </a:lnTo>
                <a:lnTo>
                  <a:pt x="2634194" y="699120"/>
                </a:lnTo>
                <a:lnTo>
                  <a:pt x="2586377" y="689295"/>
                </a:lnTo>
                <a:lnTo>
                  <a:pt x="2531081" y="684430"/>
                </a:lnTo>
                <a:lnTo>
                  <a:pt x="2467843" y="685031"/>
                </a:lnTo>
                <a:lnTo>
                  <a:pt x="2396201" y="691603"/>
                </a:lnTo>
                <a:lnTo>
                  <a:pt x="2357840" y="697938"/>
                </a:lnTo>
                <a:lnTo>
                  <a:pt x="2317077" y="707337"/>
                </a:lnTo>
                <a:lnTo>
                  <a:pt x="2274118" y="719676"/>
                </a:lnTo>
                <a:lnTo>
                  <a:pt x="2229171" y="734834"/>
                </a:lnTo>
                <a:lnTo>
                  <a:pt x="2205575" y="778097"/>
                </a:lnTo>
                <a:lnTo>
                  <a:pt x="2180280" y="821645"/>
                </a:lnTo>
                <a:lnTo>
                  <a:pt x="2153388" y="865386"/>
                </a:lnTo>
                <a:lnTo>
                  <a:pt x="2124998" y="909229"/>
                </a:lnTo>
                <a:lnTo>
                  <a:pt x="2095212" y="953086"/>
                </a:lnTo>
                <a:lnTo>
                  <a:pt x="2064129" y="996863"/>
                </a:lnTo>
                <a:lnTo>
                  <a:pt x="2031851" y="1040472"/>
                </a:lnTo>
                <a:lnTo>
                  <a:pt x="2001090" y="1080477"/>
                </a:lnTo>
                <a:lnTo>
                  <a:pt x="1969422" y="1120253"/>
                </a:lnTo>
                <a:lnTo>
                  <a:pt x="1936922" y="1159727"/>
                </a:lnTo>
                <a:lnTo>
                  <a:pt x="1903661" y="1198832"/>
                </a:lnTo>
                <a:lnTo>
                  <a:pt x="1869711" y="1237496"/>
                </a:lnTo>
                <a:lnTo>
                  <a:pt x="1835146" y="1275651"/>
                </a:lnTo>
                <a:lnTo>
                  <a:pt x="1800038" y="1313225"/>
                </a:lnTo>
                <a:lnTo>
                  <a:pt x="1786389" y="1327390"/>
                </a:lnTo>
              </a:path>
              <a:path w="4018279" h="1327784">
                <a:moveTo>
                  <a:pt x="1258343" y="1327390"/>
                </a:moveTo>
                <a:lnTo>
                  <a:pt x="1317758" y="1266996"/>
                </a:lnTo>
                <a:lnTo>
                  <a:pt x="1357301" y="1229381"/>
                </a:lnTo>
                <a:lnTo>
                  <a:pt x="1398375" y="1192015"/>
                </a:lnTo>
                <a:lnTo>
                  <a:pt x="1440818" y="1155002"/>
                </a:lnTo>
                <a:lnTo>
                  <a:pt x="1484468" y="1118450"/>
                </a:lnTo>
                <a:lnTo>
                  <a:pt x="1525133" y="1085646"/>
                </a:lnTo>
                <a:lnTo>
                  <a:pt x="1566603" y="1053345"/>
                </a:lnTo>
                <a:lnTo>
                  <a:pt x="1608760" y="1021629"/>
                </a:lnTo>
                <a:lnTo>
                  <a:pt x="1651489" y="990578"/>
                </a:lnTo>
                <a:lnTo>
                  <a:pt x="1694672" y="960272"/>
                </a:lnTo>
                <a:lnTo>
                  <a:pt x="1738192" y="930792"/>
                </a:lnTo>
                <a:lnTo>
                  <a:pt x="1781932" y="902218"/>
                </a:lnTo>
                <a:lnTo>
                  <a:pt x="1825776" y="874632"/>
                </a:lnTo>
                <a:lnTo>
                  <a:pt x="1869605" y="848113"/>
                </a:lnTo>
                <a:lnTo>
                  <a:pt x="1913304" y="822742"/>
                </a:lnTo>
                <a:lnTo>
                  <a:pt x="1956756" y="798600"/>
                </a:lnTo>
                <a:lnTo>
                  <a:pt x="2004507" y="773364"/>
                </a:lnTo>
                <a:lnTo>
                  <a:pt x="2051789" y="749783"/>
                </a:lnTo>
                <a:lnTo>
                  <a:pt x="2098436" y="727981"/>
                </a:lnTo>
                <a:lnTo>
                  <a:pt x="2144279" y="708085"/>
                </a:lnTo>
                <a:lnTo>
                  <a:pt x="2189153" y="690219"/>
                </a:lnTo>
                <a:lnTo>
                  <a:pt x="2210837" y="645877"/>
                </a:lnTo>
                <a:lnTo>
                  <a:pt x="2230247" y="602293"/>
                </a:lnTo>
                <a:lnTo>
                  <a:pt x="2247275" y="559580"/>
                </a:lnTo>
                <a:lnTo>
                  <a:pt x="2261812" y="517850"/>
                </a:lnTo>
                <a:lnTo>
                  <a:pt x="2273748" y="477214"/>
                </a:lnTo>
                <a:lnTo>
                  <a:pt x="2286415" y="419429"/>
                </a:lnTo>
                <a:lnTo>
                  <a:pt x="2292753" y="365350"/>
                </a:lnTo>
                <a:lnTo>
                  <a:pt x="2292576" y="315152"/>
                </a:lnTo>
                <a:lnTo>
                  <a:pt x="2285695" y="269012"/>
                </a:lnTo>
                <a:lnTo>
                  <a:pt x="2271925" y="227107"/>
                </a:lnTo>
                <a:lnTo>
                  <a:pt x="2251077" y="189612"/>
                </a:lnTo>
                <a:lnTo>
                  <a:pt x="2222965" y="156705"/>
                </a:lnTo>
                <a:lnTo>
                  <a:pt x="2187401" y="128561"/>
                </a:lnTo>
                <a:lnTo>
                  <a:pt x="2152659" y="108182"/>
                </a:lnTo>
                <a:lnTo>
                  <a:pt x="2116021" y="91270"/>
                </a:lnTo>
                <a:lnTo>
                  <a:pt x="2077520" y="77728"/>
                </a:lnTo>
                <a:lnTo>
                  <a:pt x="2037230" y="67483"/>
                </a:lnTo>
                <a:lnTo>
                  <a:pt x="1995225" y="60465"/>
                </a:lnTo>
                <a:lnTo>
                  <a:pt x="1951577" y="56600"/>
                </a:lnTo>
                <a:lnTo>
                  <a:pt x="1906361" y="55817"/>
                </a:lnTo>
                <a:lnTo>
                  <a:pt x="1859650" y="58044"/>
                </a:lnTo>
                <a:lnTo>
                  <a:pt x="1811517" y="63209"/>
                </a:lnTo>
                <a:lnTo>
                  <a:pt x="1762035" y="71241"/>
                </a:lnTo>
                <a:lnTo>
                  <a:pt x="1711278" y="82067"/>
                </a:lnTo>
                <a:lnTo>
                  <a:pt x="1659319" y="95616"/>
                </a:lnTo>
                <a:lnTo>
                  <a:pt x="1606231" y="111815"/>
                </a:lnTo>
                <a:lnTo>
                  <a:pt x="1552089" y="130593"/>
                </a:lnTo>
                <a:lnTo>
                  <a:pt x="1496965" y="151878"/>
                </a:lnTo>
                <a:lnTo>
                  <a:pt x="1455324" y="169318"/>
                </a:lnTo>
                <a:lnTo>
                  <a:pt x="1413338" y="188022"/>
                </a:lnTo>
                <a:lnTo>
                  <a:pt x="1371046" y="207952"/>
                </a:lnTo>
                <a:lnTo>
                  <a:pt x="1328485" y="229063"/>
                </a:lnTo>
                <a:lnTo>
                  <a:pt x="1285695" y="251316"/>
                </a:lnTo>
                <a:lnTo>
                  <a:pt x="1242712" y="274668"/>
                </a:lnTo>
                <a:lnTo>
                  <a:pt x="1199575" y="299078"/>
                </a:lnTo>
                <a:lnTo>
                  <a:pt x="1156321" y="324505"/>
                </a:lnTo>
                <a:lnTo>
                  <a:pt x="1112990" y="350907"/>
                </a:lnTo>
                <a:lnTo>
                  <a:pt x="1069618" y="378241"/>
                </a:lnTo>
                <a:lnTo>
                  <a:pt x="1026244" y="406468"/>
                </a:lnTo>
                <a:lnTo>
                  <a:pt x="982906" y="435545"/>
                </a:lnTo>
                <a:lnTo>
                  <a:pt x="939641" y="465431"/>
                </a:lnTo>
                <a:lnTo>
                  <a:pt x="896489" y="496084"/>
                </a:lnTo>
                <a:lnTo>
                  <a:pt x="853486" y="527463"/>
                </a:lnTo>
                <a:lnTo>
                  <a:pt x="810672" y="559526"/>
                </a:lnTo>
                <a:lnTo>
                  <a:pt x="768083" y="592231"/>
                </a:lnTo>
                <a:lnTo>
                  <a:pt x="725758" y="625537"/>
                </a:lnTo>
                <a:lnTo>
                  <a:pt x="683735" y="659403"/>
                </a:lnTo>
                <a:lnTo>
                  <a:pt x="642052" y="693787"/>
                </a:lnTo>
                <a:lnTo>
                  <a:pt x="600775" y="728623"/>
                </a:lnTo>
                <a:lnTo>
                  <a:pt x="559936" y="763873"/>
                </a:lnTo>
                <a:lnTo>
                  <a:pt x="519572" y="799495"/>
                </a:lnTo>
                <a:lnTo>
                  <a:pt x="479723" y="835446"/>
                </a:lnTo>
                <a:lnTo>
                  <a:pt x="440424" y="871685"/>
                </a:lnTo>
                <a:lnTo>
                  <a:pt x="401715" y="908168"/>
                </a:lnTo>
                <a:lnTo>
                  <a:pt x="363632" y="944852"/>
                </a:lnTo>
                <a:lnTo>
                  <a:pt x="326215" y="981696"/>
                </a:lnTo>
                <a:lnTo>
                  <a:pt x="289500" y="1018657"/>
                </a:lnTo>
                <a:lnTo>
                  <a:pt x="253525" y="1055691"/>
                </a:lnTo>
                <a:lnTo>
                  <a:pt x="218329" y="1092757"/>
                </a:lnTo>
                <a:lnTo>
                  <a:pt x="183949" y="1129812"/>
                </a:lnTo>
                <a:lnTo>
                  <a:pt x="150423" y="1166814"/>
                </a:lnTo>
                <a:lnTo>
                  <a:pt x="117789" y="1203719"/>
                </a:lnTo>
                <a:lnTo>
                  <a:pt x="86084" y="1240486"/>
                </a:lnTo>
                <a:lnTo>
                  <a:pt x="55347" y="1277071"/>
                </a:lnTo>
                <a:lnTo>
                  <a:pt x="25615" y="1313433"/>
                </a:lnTo>
                <a:lnTo>
                  <a:pt x="14521" y="1327390"/>
                </a:lnTo>
              </a:path>
              <a:path w="4018279" h="1327784">
                <a:moveTo>
                  <a:pt x="2147167" y="767396"/>
                </a:moveTo>
                <a:lnTo>
                  <a:pt x="2107394" y="785157"/>
                </a:lnTo>
                <a:lnTo>
                  <a:pt x="2066803" y="804466"/>
                </a:lnTo>
                <a:lnTo>
                  <a:pt x="2025500" y="825259"/>
                </a:lnTo>
                <a:lnTo>
                  <a:pt x="1983591" y="847470"/>
                </a:lnTo>
                <a:lnTo>
                  <a:pt x="1941048" y="871104"/>
                </a:lnTo>
                <a:lnTo>
                  <a:pt x="1898240" y="895958"/>
                </a:lnTo>
                <a:lnTo>
                  <a:pt x="1855281" y="921949"/>
                </a:lnTo>
                <a:lnTo>
                  <a:pt x="1812291" y="949000"/>
                </a:lnTo>
                <a:lnTo>
                  <a:pt x="1769385" y="977030"/>
                </a:lnTo>
                <a:lnTo>
                  <a:pt x="1726679" y="1005958"/>
                </a:lnTo>
                <a:lnTo>
                  <a:pt x="1684292" y="1035705"/>
                </a:lnTo>
                <a:lnTo>
                  <a:pt x="1642339" y="1066192"/>
                </a:lnTo>
                <a:lnTo>
                  <a:pt x="1600938" y="1097338"/>
                </a:lnTo>
                <a:lnTo>
                  <a:pt x="1560205" y="1129063"/>
                </a:lnTo>
                <a:lnTo>
                  <a:pt x="1520257" y="1161287"/>
                </a:lnTo>
                <a:lnTo>
                  <a:pt x="1477341" y="1197231"/>
                </a:lnTo>
                <a:lnTo>
                  <a:pt x="1435735" y="1233522"/>
                </a:lnTo>
                <a:lnTo>
                  <a:pt x="1395589" y="1270053"/>
                </a:lnTo>
                <a:lnTo>
                  <a:pt x="1357051" y="1306718"/>
                </a:lnTo>
                <a:lnTo>
                  <a:pt x="1336328" y="1327390"/>
                </a:lnTo>
              </a:path>
              <a:path w="4018279" h="1327784">
                <a:moveTo>
                  <a:pt x="1708322" y="1327390"/>
                </a:moveTo>
                <a:lnTo>
                  <a:pt x="1759101" y="1275184"/>
                </a:lnTo>
                <a:lnTo>
                  <a:pt x="1793588" y="1238272"/>
                </a:lnTo>
                <a:lnTo>
                  <a:pt x="1827543" y="1200790"/>
                </a:lnTo>
                <a:lnTo>
                  <a:pt x="1860894" y="1162807"/>
                </a:lnTo>
                <a:lnTo>
                  <a:pt x="1893568" y="1124392"/>
                </a:lnTo>
                <a:lnTo>
                  <a:pt x="1925493" y="1085617"/>
                </a:lnTo>
                <a:lnTo>
                  <a:pt x="1956596" y="1046550"/>
                </a:lnTo>
                <a:lnTo>
                  <a:pt x="1986804" y="1007261"/>
                </a:lnTo>
                <a:lnTo>
                  <a:pt x="2016574" y="967095"/>
                </a:lnTo>
                <a:lnTo>
                  <a:pt x="2045220" y="926908"/>
                </a:lnTo>
                <a:lnTo>
                  <a:pt x="2072672" y="886772"/>
                </a:lnTo>
                <a:lnTo>
                  <a:pt x="2098860" y="846760"/>
                </a:lnTo>
                <a:lnTo>
                  <a:pt x="2123715" y="806944"/>
                </a:lnTo>
                <a:lnTo>
                  <a:pt x="2147167" y="767396"/>
                </a:lnTo>
              </a:path>
            </a:pathLst>
          </a:custGeom>
          <a:ln w="8356">
            <a:solidFill>
              <a:srgbClr val="0E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31155" y="1793004"/>
            <a:ext cx="8534924" cy="75029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en-AU" sz="4800" b="0" dirty="0">
                <a:solidFill>
                  <a:srgbClr val="FFFFFF"/>
                </a:solidFill>
                <a:latin typeface="Georgia" panose="02040502050405020303" pitchFamily="18" charset="0"/>
              </a:rPr>
              <a:t>Team</a:t>
            </a:r>
            <a:r>
              <a:rPr lang="en-AU" sz="4800" b="0" spc="-18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en-AU" sz="4800" b="0" dirty="0">
                <a:solidFill>
                  <a:srgbClr val="FFFFFF"/>
                </a:solidFill>
                <a:latin typeface="Georgia" panose="02040502050405020303" pitchFamily="18" charset="0"/>
              </a:rPr>
              <a:t>Skills</a:t>
            </a:r>
            <a:r>
              <a:rPr lang="en-AU" sz="4800" b="0" spc="-17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en-AU" sz="4800" b="0" spc="-10" dirty="0">
                <a:solidFill>
                  <a:srgbClr val="FFFFFF"/>
                </a:solidFill>
                <a:latin typeface="Georgia" panose="02040502050405020303" pitchFamily="18" charset="0"/>
              </a:rPr>
              <a:t>Mapping</a:t>
            </a:r>
            <a:r>
              <a:rPr lang="en-AU" sz="4800" b="0" spc="-17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en-AU" sz="4800" b="0" spc="-60" dirty="0">
                <a:solidFill>
                  <a:srgbClr val="FFFFFF"/>
                </a:solidFill>
                <a:latin typeface="Georgia" panose="02040502050405020303" pitchFamily="18" charset="0"/>
              </a:rPr>
              <a:t>Tool</a:t>
            </a:r>
            <a:endParaRPr sz="4800" b="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6946" y="2601953"/>
            <a:ext cx="3599226" cy="44431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AU" sz="1406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 and strengthen team skills to prepare for the future of work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3B0EF6-C416-A70F-BD08-F8B568568B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524610" y="873518"/>
            <a:ext cx="8492067" cy="4425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en-AU" sz="2800" dirty="0">
                <a:solidFill>
                  <a:srgbClr val="104954"/>
                </a:solidFill>
                <a:latin typeface="Georgia" panose="02040502050405020303" pitchFamily="18" charset="0"/>
              </a:rPr>
              <a:t>Your turn: collecting and </a:t>
            </a:r>
            <a:r>
              <a:rPr lang="en-AU" sz="2800" dirty="0" err="1">
                <a:solidFill>
                  <a:srgbClr val="104954"/>
                </a:solidFill>
                <a:latin typeface="Georgia" panose="02040502050405020303" pitchFamily="18" charset="0"/>
              </a:rPr>
              <a:t>analyzing</a:t>
            </a:r>
            <a:r>
              <a:rPr lang="en-AU" sz="2800" dirty="0">
                <a:solidFill>
                  <a:srgbClr val="104954"/>
                </a:solidFill>
                <a:latin typeface="Georgia" panose="02040502050405020303" pitchFamily="18" charset="0"/>
              </a:rPr>
              <a:t> data</a:t>
            </a:r>
            <a:endParaRPr lang="en-AU" sz="2800" spc="-23" dirty="0">
              <a:solidFill>
                <a:srgbClr val="104954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050238BF-ACA5-B73D-E1B8-CD1BF7CFA113}"/>
              </a:ext>
            </a:extLst>
          </p:cNvPr>
          <p:cNvGrpSpPr/>
          <p:nvPr/>
        </p:nvGrpSpPr>
        <p:grpSpPr>
          <a:xfrm>
            <a:off x="2574620" y="1752006"/>
            <a:ext cx="6024245" cy="1677035"/>
            <a:chOff x="1191755" y="1898856"/>
            <a:chExt cx="6024245" cy="1677035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FD3A8B7B-92BF-EE59-366B-D47539730070}"/>
                </a:ext>
              </a:extLst>
            </p:cNvPr>
            <p:cNvSpPr/>
            <p:nvPr/>
          </p:nvSpPr>
          <p:spPr>
            <a:xfrm>
              <a:off x="2207420" y="1898856"/>
              <a:ext cx="5008880" cy="1471930"/>
            </a:xfrm>
            <a:custGeom>
              <a:avLst/>
              <a:gdLst/>
              <a:ahLst/>
              <a:cxnLst/>
              <a:rect l="l" t="t" r="r" b="b"/>
              <a:pathLst>
                <a:path w="5008880" h="1471929">
                  <a:moveTo>
                    <a:pt x="2504236" y="0"/>
                  </a:moveTo>
                  <a:lnTo>
                    <a:pt x="2451198" y="455"/>
                  </a:lnTo>
                  <a:lnTo>
                    <a:pt x="2398404" y="1816"/>
                  </a:lnTo>
                  <a:lnTo>
                    <a:pt x="2345863" y="4074"/>
                  </a:lnTo>
                  <a:lnTo>
                    <a:pt x="2293586" y="7221"/>
                  </a:lnTo>
                  <a:lnTo>
                    <a:pt x="2241580" y="11249"/>
                  </a:lnTo>
                  <a:lnTo>
                    <a:pt x="2189856" y="16149"/>
                  </a:lnTo>
                  <a:lnTo>
                    <a:pt x="2138421" y="21915"/>
                  </a:lnTo>
                  <a:lnTo>
                    <a:pt x="2087285" y="28536"/>
                  </a:lnTo>
                  <a:lnTo>
                    <a:pt x="2036457" y="36005"/>
                  </a:lnTo>
                  <a:lnTo>
                    <a:pt x="1985946" y="44314"/>
                  </a:lnTo>
                  <a:lnTo>
                    <a:pt x="1935761" y="53455"/>
                  </a:lnTo>
                  <a:lnTo>
                    <a:pt x="1885912" y="63419"/>
                  </a:lnTo>
                  <a:lnTo>
                    <a:pt x="1836407" y="74199"/>
                  </a:lnTo>
                  <a:lnTo>
                    <a:pt x="1787255" y="85786"/>
                  </a:lnTo>
                  <a:lnTo>
                    <a:pt x="1738465" y="98171"/>
                  </a:lnTo>
                  <a:lnTo>
                    <a:pt x="1690047" y="111347"/>
                  </a:lnTo>
                  <a:lnTo>
                    <a:pt x="1642009" y="125306"/>
                  </a:lnTo>
                  <a:lnTo>
                    <a:pt x="1594360" y="140039"/>
                  </a:lnTo>
                  <a:lnTo>
                    <a:pt x="1547110" y="155538"/>
                  </a:lnTo>
                  <a:lnTo>
                    <a:pt x="1500268" y="171795"/>
                  </a:lnTo>
                  <a:lnTo>
                    <a:pt x="1453842" y="188801"/>
                  </a:lnTo>
                  <a:lnTo>
                    <a:pt x="1407842" y="206550"/>
                  </a:lnTo>
                  <a:lnTo>
                    <a:pt x="1362276" y="225031"/>
                  </a:lnTo>
                  <a:lnTo>
                    <a:pt x="1317155" y="244238"/>
                  </a:lnTo>
                  <a:lnTo>
                    <a:pt x="1272486" y="264161"/>
                  </a:lnTo>
                  <a:lnTo>
                    <a:pt x="1228279" y="284793"/>
                  </a:lnTo>
                  <a:lnTo>
                    <a:pt x="1184542" y="306126"/>
                  </a:lnTo>
                  <a:lnTo>
                    <a:pt x="1141286" y="328151"/>
                  </a:lnTo>
                  <a:lnTo>
                    <a:pt x="1098519" y="350861"/>
                  </a:lnTo>
                  <a:lnTo>
                    <a:pt x="1056250" y="374246"/>
                  </a:lnTo>
                  <a:lnTo>
                    <a:pt x="1014488" y="398299"/>
                  </a:lnTo>
                  <a:lnTo>
                    <a:pt x="973242" y="423011"/>
                  </a:lnTo>
                  <a:lnTo>
                    <a:pt x="932521" y="448375"/>
                  </a:lnTo>
                  <a:lnTo>
                    <a:pt x="892335" y="474382"/>
                  </a:lnTo>
                  <a:lnTo>
                    <a:pt x="852692" y="501024"/>
                  </a:lnTo>
                  <a:lnTo>
                    <a:pt x="813601" y="528293"/>
                  </a:lnTo>
                  <a:lnTo>
                    <a:pt x="775071" y="556180"/>
                  </a:lnTo>
                  <a:lnTo>
                    <a:pt x="737112" y="584678"/>
                  </a:lnTo>
                  <a:lnTo>
                    <a:pt x="699733" y="613778"/>
                  </a:lnTo>
                  <a:lnTo>
                    <a:pt x="662942" y="643472"/>
                  </a:lnTo>
                  <a:lnTo>
                    <a:pt x="626749" y="673751"/>
                  </a:lnTo>
                  <a:lnTo>
                    <a:pt x="591162" y="704609"/>
                  </a:lnTo>
                  <a:lnTo>
                    <a:pt x="556191" y="736035"/>
                  </a:lnTo>
                  <a:lnTo>
                    <a:pt x="521845" y="768023"/>
                  </a:lnTo>
                  <a:lnTo>
                    <a:pt x="488132" y="800564"/>
                  </a:lnTo>
                  <a:lnTo>
                    <a:pt x="455062" y="833650"/>
                  </a:lnTo>
                  <a:lnTo>
                    <a:pt x="422645" y="867272"/>
                  </a:lnTo>
                  <a:lnTo>
                    <a:pt x="390888" y="901423"/>
                  </a:lnTo>
                  <a:lnTo>
                    <a:pt x="359801" y="936094"/>
                  </a:lnTo>
                  <a:lnTo>
                    <a:pt x="329393" y="971277"/>
                  </a:lnTo>
                  <a:lnTo>
                    <a:pt x="299673" y="1006964"/>
                  </a:lnTo>
                  <a:lnTo>
                    <a:pt x="270650" y="1043147"/>
                  </a:lnTo>
                  <a:lnTo>
                    <a:pt x="242334" y="1079817"/>
                  </a:lnTo>
                  <a:lnTo>
                    <a:pt x="214733" y="1116966"/>
                  </a:lnTo>
                  <a:lnTo>
                    <a:pt x="187856" y="1154586"/>
                  </a:lnTo>
                  <a:lnTo>
                    <a:pt x="161712" y="1192669"/>
                  </a:lnTo>
                  <a:lnTo>
                    <a:pt x="136311" y="1231207"/>
                  </a:lnTo>
                  <a:lnTo>
                    <a:pt x="111661" y="1270191"/>
                  </a:lnTo>
                  <a:lnTo>
                    <a:pt x="87771" y="1309614"/>
                  </a:lnTo>
                  <a:lnTo>
                    <a:pt x="64652" y="1349467"/>
                  </a:lnTo>
                  <a:lnTo>
                    <a:pt x="42310" y="1389741"/>
                  </a:lnTo>
                  <a:lnTo>
                    <a:pt x="20757" y="1430429"/>
                  </a:lnTo>
                  <a:lnTo>
                    <a:pt x="0" y="1471523"/>
                  </a:lnTo>
                  <a:lnTo>
                    <a:pt x="1164056" y="1471523"/>
                  </a:lnTo>
                  <a:lnTo>
                    <a:pt x="1163181" y="1446456"/>
                  </a:lnTo>
                  <a:lnTo>
                    <a:pt x="1162888" y="1421257"/>
                  </a:lnTo>
                  <a:lnTo>
                    <a:pt x="1163813" y="1375713"/>
                  </a:lnTo>
                  <a:lnTo>
                    <a:pt x="1166567" y="1330593"/>
                  </a:lnTo>
                  <a:lnTo>
                    <a:pt x="1171117" y="1285925"/>
                  </a:lnTo>
                  <a:lnTo>
                    <a:pt x="1177432" y="1241740"/>
                  </a:lnTo>
                  <a:lnTo>
                    <a:pt x="1185478" y="1198065"/>
                  </a:lnTo>
                  <a:lnTo>
                    <a:pt x="1195223" y="1154931"/>
                  </a:lnTo>
                  <a:lnTo>
                    <a:pt x="1206634" y="1112367"/>
                  </a:lnTo>
                  <a:lnTo>
                    <a:pt x="1219680" y="1070402"/>
                  </a:lnTo>
                  <a:lnTo>
                    <a:pt x="1234328" y="1029066"/>
                  </a:lnTo>
                  <a:lnTo>
                    <a:pt x="1250545" y="988388"/>
                  </a:lnTo>
                  <a:lnTo>
                    <a:pt x="1268300" y="948397"/>
                  </a:lnTo>
                  <a:lnTo>
                    <a:pt x="1287559" y="909123"/>
                  </a:lnTo>
                  <a:lnTo>
                    <a:pt x="1308289" y="870595"/>
                  </a:lnTo>
                  <a:lnTo>
                    <a:pt x="1330460" y="832843"/>
                  </a:lnTo>
                  <a:lnTo>
                    <a:pt x="1354038" y="795895"/>
                  </a:lnTo>
                  <a:lnTo>
                    <a:pt x="1378991" y="759782"/>
                  </a:lnTo>
                  <a:lnTo>
                    <a:pt x="1405286" y="724532"/>
                  </a:lnTo>
                  <a:lnTo>
                    <a:pt x="1432892" y="690174"/>
                  </a:lnTo>
                  <a:lnTo>
                    <a:pt x="1461775" y="656740"/>
                  </a:lnTo>
                  <a:lnTo>
                    <a:pt x="1491903" y="624256"/>
                  </a:lnTo>
                  <a:lnTo>
                    <a:pt x="1523244" y="592754"/>
                  </a:lnTo>
                  <a:lnTo>
                    <a:pt x="1555765" y="562262"/>
                  </a:lnTo>
                  <a:lnTo>
                    <a:pt x="1589435" y="532809"/>
                  </a:lnTo>
                  <a:lnTo>
                    <a:pt x="1624219" y="504426"/>
                  </a:lnTo>
                  <a:lnTo>
                    <a:pt x="1660087" y="477141"/>
                  </a:lnTo>
                  <a:lnTo>
                    <a:pt x="1697006" y="450984"/>
                  </a:lnTo>
                  <a:lnTo>
                    <a:pt x="1734942" y="425984"/>
                  </a:lnTo>
                  <a:lnTo>
                    <a:pt x="1773865" y="402170"/>
                  </a:lnTo>
                  <a:lnTo>
                    <a:pt x="1813741" y="379572"/>
                  </a:lnTo>
                  <a:lnTo>
                    <a:pt x="1854537" y="358219"/>
                  </a:lnTo>
                  <a:lnTo>
                    <a:pt x="1896223" y="338141"/>
                  </a:lnTo>
                  <a:lnTo>
                    <a:pt x="1938764" y="319367"/>
                  </a:lnTo>
                  <a:lnTo>
                    <a:pt x="1982129" y="301926"/>
                  </a:lnTo>
                  <a:lnTo>
                    <a:pt x="2026286" y="285847"/>
                  </a:lnTo>
                  <a:lnTo>
                    <a:pt x="2071201" y="271160"/>
                  </a:lnTo>
                  <a:lnTo>
                    <a:pt x="2116843" y="257895"/>
                  </a:lnTo>
                  <a:lnTo>
                    <a:pt x="2163178" y="246081"/>
                  </a:lnTo>
                  <a:lnTo>
                    <a:pt x="2210176" y="235746"/>
                  </a:lnTo>
                  <a:lnTo>
                    <a:pt x="2257802" y="226921"/>
                  </a:lnTo>
                  <a:lnTo>
                    <a:pt x="2306025" y="219635"/>
                  </a:lnTo>
                  <a:lnTo>
                    <a:pt x="2354813" y="213916"/>
                  </a:lnTo>
                  <a:lnTo>
                    <a:pt x="2404132" y="209795"/>
                  </a:lnTo>
                  <a:lnTo>
                    <a:pt x="2453951" y="207301"/>
                  </a:lnTo>
                  <a:lnTo>
                    <a:pt x="2504236" y="206463"/>
                  </a:lnTo>
                  <a:lnTo>
                    <a:pt x="2554521" y="207301"/>
                  </a:lnTo>
                  <a:lnTo>
                    <a:pt x="2604339" y="209795"/>
                  </a:lnTo>
                  <a:lnTo>
                    <a:pt x="2653658" y="213916"/>
                  </a:lnTo>
                  <a:lnTo>
                    <a:pt x="2702444" y="219635"/>
                  </a:lnTo>
                  <a:lnTo>
                    <a:pt x="2750667" y="226921"/>
                  </a:lnTo>
                  <a:lnTo>
                    <a:pt x="2798292" y="235746"/>
                  </a:lnTo>
                  <a:lnTo>
                    <a:pt x="2845289" y="246081"/>
                  </a:lnTo>
                  <a:lnTo>
                    <a:pt x="2891624" y="257895"/>
                  </a:lnTo>
                  <a:lnTo>
                    <a:pt x="2937265" y="271160"/>
                  </a:lnTo>
                  <a:lnTo>
                    <a:pt x="2982180" y="285847"/>
                  </a:lnTo>
                  <a:lnTo>
                    <a:pt x="3026336" y="301926"/>
                  </a:lnTo>
                  <a:lnTo>
                    <a:pt x="3069701" y="319367"/>
                  </a:lnTo>
                  <a:lnTo>
                    <a:pt x="3112242" y="338141"/>
                  </a:lnTo>
                  <a:lnTo>
                    <a:pt x="3153927" y="358219"/>
                  </a:lnTo>
                  <a:lnTo>
                    <a:pt x="3194723" y="379572"/>
                  </a:lnTo>
                  <a:lnTo>
                    <a:pt x="3234598" y="402170"/>
                  </a:lnTo>
                  <a:lnTo>
                    <a:pt x="3273521" y="425984"/>
                  </a:lnTo>
                  <a:lnTo>
                    <a:pt x="3311457" y="450984"/>
                  </a:lnTo>
                  <a:lnTo>
                    <a:pt x="3348375" y="477141"/>
                  </a:lnTo>
                  <a:lnTo>
                    <a:pt x="3384243" y="504426"/>
                  </a:lnTo>
                  <a:lnTo>
                    <a:pt x="3419027" y="532809"/>
                  </a:lnTo>
                  <a:lnTo>
                    <a:pt x="3452696" y="562262"/>
                  </a:lnTo>
                  <a:lnTo>
                    <a:pt x="3485217" y="592754"/>
                  </a:lnTo>
                  <a:lnTo>
                    <a:pt x="3516558" y="624256"/>
                  </a:lnTo>
                  <a:lnTo>
                    <a:pt x="3546686" y="656740"/>
                  </a:lnTo>
                  <a:lnTo>
                    <a:pt x="3575569" y="690174"/>
                  </a:lnTo>
                  <a:lnTo>
                    <a:pt x="3603174" y="724532"/>
                  </a:lnTo>
                  <a:lnTo>
                    <a:pt x="3629469" y="759782"/>
                  </a:lnTo>
                  <a:lnTo>
                    <a:pt x="3654422" y="795895"/>
                  </a:lnTo>
                  <a:lnTo>
                    <a:pt x="3678000" y="832843"/>
                  </a:lnTo>
                  <a:lnTo>
                    <a:pt x="3700171" y="870595"/>
                  </a:lnTo>
                  <a:lnTo>
                    <a:pt x="3720902" y="909123"/>
                  </a:lnTo>
                  <a:lnTo>
                    <a:pt x="3740160" y="948397"/>
                  </a:lnTo>
                  <a:lnTo>
                    <a:pt x="3757915" y="988388"/>
                  </a:lnTo>
                  <a:lnTo>
                    <a:pt x="3774132" y="1029066"/>
                  </a:lnTo>
                  <a:lnTo>
                    <a:pt x="3788780" y="1070402"/>
                  </a:lnTo>
                  <a:lnTo>
                    <a:pt x="3801826" y="1112367"/>
                  </a:lnTo>
                  <a:lnTo>
                    <a:pt x="3813237" y="1154931"/>
                  </a:lnTo>
                  <a:lnTo>
                    <a:pt x="3822982" y="1198065"/>
                  </a:lnTo>
                  <a:lnTo>
                    <a:pt x="3831028" y="1241740"/>
                  </a:lnTo>
                  <a:lnTo>
                    <a:pt x="3837343" y="1285925"/>
                  </a:lnTo>
                  <a:lnTo>
                    <a:pt x="3841893" y="1330593"/>
                  </a:lnTo>
                  <a:lnTo>
                    <a:pt x="3844647" y="1375713"/>
                  </a:lnTo>
                  <a:lnTo>
                    <a:pt x="3845572" y="1421257"/>
                  </a:lnTo>
                  <a:lnTo>
                    <a:pt x="3845279" y="1446456"/>
                  </a:lnTo>
                  <a:lnTo>
                    <a:pt x="3844404" y="1471523"/>
                  </a:lnTo>
                  <a:lnTo>
                    <a:pt x="5008460" y="1471523"/>
                  </a:lnTo>
                  <a:lnTo>
                    <a:pt x="4987704" y="1430429"/>
                  </a:lnTo>
                  <a:lnTo>
                    <a:pt x="4966151" y="1389741"/>
                  </a:lnTo>
                  <a:lnTo>
                    <a:pt x="4943810" y="1349467"/>
                  </a:lnTo>
                  <a:lnTo>
                    <a:pt x="4920691" y="1309614"/>
                  </a:lnTo>
                  <a:lnTo>
                    <a:pt x="4896802" y="1270191"/>
                  </a:lnTo>
                  <a:lnTo>
                    <a:pt x="4872152" y="1231207"/>
                  </a:lnTo>
                  <a:lnTo>
                    <a:pt x="4846751" y="1192669"/>
                  </a:lnTo>
                  <a:lnTo>
                    <a:pt x="4820608" y="1154586"/>
                  </a:lnTo>
                  <a:lnTo>
                    <a:pt x="4793731" y="1116966"/>
                  </a:lnTo>
                  <a:lnTo>
                    <a:pt x="4766130" y="1079817"/>
                  </a:lnTo>
                  <a:lnTo>
                    <a:pt x="4737814" y="1043147"/>
                  </a:lnTo>
                  <a:lnTo>
                    <a:pt x="4708792" y="1006964"/>
                  </a:lnTo>
                  <a:lnTo>
                    <a:pt x="4679072" y="971277"/>
                  </a:lnTo>
                  <a:lnTo>
                    <a:pt x="4648664" y="936094"/>
                  </a:lnTo>
                  <a:lnTo>
                    <a:pt x="4617578" y="901423"/>
                  </a:lnTo>
                  <a:lnTo>
                    <a:pt x="4585821" y="867272"/>
                  </a:lnTo>
                  <a:lnTo>
                    <a:pt x="4553403" y="833650"/>
                  </a:lnTo>
                  <a:lnTo>
                    <a:pt x="4520334" y="800564"/>
                  </a:lnTo>
                  <a:lnTo>
                    <a:pt x="4486621" y="768023"/>
                  </a:lnTo>
                  <a:lnTo>
                    <a:pt x="4452275" y="736035"/>
                  </a:lnTo>
                  <a:lnTo>
                    <a:pt x="4417304" y="704609"/>
                  </a:lnTo>
                  <a:lnTo>
                    <a:pt x="4381717" y="673751"/>
                  </a:lnTo>
                  <a:lnTo>
                    <a:pt x="4345524" y="643472"/>
                  </a:lnTo>
                  <a:lnTo>
                    <a:pt x="4308733" y="613778"/>
                  </a:lnTo>
                  <a:lnTo>
                    <a:pt x="4271354" y="584678"/>
                  </a:lnTo>
                  <a:lnTo>
                    <a:pt x="4233395" y="556180"/>
                  </a:lnTo>
                  <a:lnTo>
                    <a:pt x="4194865" y="528293"/>
                  </a:lnTo>
                  <a:lnTo>
                    <a:pt x="4155775" y="501024"/>
                  </a:lnTo>
                  <a:lnTo>
                    <a:pt x="4116131" y="474382"/>
                  </a:lnTo>
                  <a:lnTo>
                    <a:pt x="4075945" y="448375"/>
                  </a:lnTo>
                  <a:lnTo>
                    <a:pt x="4035224" y="423011"/>
                  </a:lnTo>
                  <a:lnTo>
                    <a:pt x="3993978" y="398299"/>
                  </a:lnTo>
                  <a:lnTo>
                    <a:pt x="3952216" y="374246"/>
                  </a:lnTo>
                  <a:lnTo>
                    <a:pt x="3909947" y="350861"/>
                  </a:lnTo>
                  <a:lnTo>
                    <a:pt x="3867180" y="328151"/>
                  </a:lnTo>
                  <a:lnTo>
                    <a:pt x="3823924" y="306126"/>
                  </a:lnTo>
                  <a:lnTo>
                    <a:pt x="3780188" y="284793"/>
                  </a:lnTo>
                  <a:lnTo>
                    <a:pt x="3735981" y="264161"/>
                  </a:lnTo>
                  <a:lnTo>
                    <a:pt x="3691312" y="244238"/>
                  </a:lnTo>
                  <a:lnTo>
                    <a:pt x="3646190" y="225031"/>
                  </a:lnTo>
                  <a:lnTo>
                    <a:pt x="3600625" y="206550"/>
                  </a:lnTo>
                  <a:lnTo>
                    <a:pt x="3554625" y="188801"/>
                  </a:lnTo>
                  <a:lnTo>
                    <a:pt x="3508199" y="171795"/>
                  </a:lnTo>
                  <a:lnTo>
                    <a:pt x="3461357" y="155538"/>
                  </a:lnTo>
                  <a:lnTo>
                    <a:pt x="3414107" y="140039"/>
                  </a:lnTo>
                  <a:lnTo>
                    <a:pt x="3366458" y="125306"/>
                  </a:lnTo>
                  <a:lnTo>
                    <a:pt x="3318420" y="111347"/>
                  </a:lnTo>
                  <a:lnTo>
                    <a:pt x="3270002" y="98171"/>
                  </a:lnTo>
                  <a:lnTo>
                    <a:pt x="3221213" y="85786"/>
                  </a:lnTo>
                  <a:lnTo>
                    <a:pt x="3172061" y="74199"/>
                  </a:lnTo>
                  <a:lnTo>
                    <a:pt x="3122556" y="63419"/>
                  </a:lnTo>
                  <a:lnTo>
                    <a:pt x="3072707" y="53455"/>
                  </a:lnTo>
                  <a:lnTo>
                    <a:pt x="3022522" y="44314"/>
                  </a:lnTo>
                  <a:lnTo>
                    <a:pt x="2972012" y="36005"/>
                  </a:lnTo>
                  <a:lnTo>
                    <a:pt x="2921184" y="28536"/>
                  </a:lnTo>
                  <a:lnTo>
                    <a:pt x="2870049" y="21915"/>
                  </a:lnTo>
                  <a:lnTo>
                    <a:pt x="2818614" y="16149"/>
                  </a:lnTo>
                  <a:lnTo>
                    <a:pt x="2766890" y="11249"/>
                  </a:lnTo>
                  <a:lnTo>
                    <a:pt x="2714885" y="7221"/>
                  </a:lnTo>
                  <a:lnTo>
                    <a:pt x="2662608" y="4074"/>
                  </a:lnTo>
                  <a:lnTo>
                    <a:pt x="2610068" y="1816"/>
                  </a:lnTo>
                  <a:lnTo>
                    <a:pt x="2557274" y="455"/>
                  </a:lnTo>
                  <a:lnTo>
                    <a:pt x="2504236" y="0"/>
                  </a:lnTo>
                  <a:close/>
                </a:path>
              </a:pathLst>
            </a:custGeom>
            <a:solidFill>
              <a:srgbClr val="E7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3C729F88-E45E-E74E-BA86-1809726B875B}"/>
                </a:ext>
              </a:extLst>
            </p:cNvPr>
            <p:cNvSpPr/>
            <p:nvPr/>
          </p:nvSpPr>
          <p:spPr>
            <a:xfrm>
              <a:off x="3847009" y="2684240"/>
              <a:ext cx="1762760" cy="889635"/>
            </a:xfrm>
            <a:custGeom>
              <a:avLst/>
              <a:gdLst/>
              <a:ahLst/>
              <a:cxnLst/>
              <a:rect l="l" t="t" r="r" b="b"/>
              <a:pathLst>
                <a:path w="1762760" h="889635">
                  <a:moveTo>
                    <a:pt x="881062" y="0"/>
                  </a:moveTo>
                  <a:lnTo>
                    <a:pt x="832721" y="1263"/>
                  </a:lnTo>
                  <a:lnTo>
                    <a:pt x="785062" y="5010"/>
                  </a:lnTo>
                  <a:lnTo>
                    <a:pt x="738151" y="11175"/>
                  </a:lnTo>
                  <a:lnTo>
                    <a:pt x="692056" y="19693"/>
                  </a:lnTo>
                  <a:lnTo>
                    <a:pt x="646844" y="30500"/>
                  </a:lnTo>
                  <a:lnTo>
                    <a:pt x="602582" y="43530"/>
                  </a:lnTo>
                  <a:lnTo>
                    <a:pt x="559337" y="58717"/>
                  </a:lnTo>
                  <a:lnTo>
                    <a:pt x="517176" y="75998"/>
                  </a:lnTo>
                  <a:lnTo>
                    <a:pt x="476167" y="95306"/>
                  </a:lnTo>
                  <a:lnTo>
                    <a:pt x="436377" y="116577"/>
                  </a:lnTo>
                  <a:lnTo>
                    <a:pt x="397873" y="139745"/>
                  </a:lnTo>
                  <a:lnTo>
                    <a:pt x="360722" y="164746"/>
                  </a:lnTo>
                  <a:lnTo>
                    <a:pt x="324992" y="191514"/>
                  </a:lnTo>
                  <a:lnTo>
                    <a:pt x="290749" y="219984"/>
                  </a:lnTo>
                  <a:lnTo>
                    <a:pt x="258060" y="250091"/>
                  </a:lnTo>
                  <a:lnTo>
                    <a:pt x="226994" y="281770"/>
                  </a:lnTo>
                  <a:lnTo>
                    <a:pt x="197617" y="314957"/>
                  </a:lnTo>
                  <a:lnTo>
                    <a:pt x="169996" y="349585"/>
                  </a:lnTo>
                  <a:lnTo>
                    <a:pt x="144199" y="385589"/>
                  </a:lnTo>
                  <a:lnTo>
                    <a:pt x="120292" y="422906"/>
                  </a:lnTo>
                  <a:lnTo>
                    <a:pt x="98344" y="461469"/>
                  </a:lnTo>
                  <a:lnTo>
                    <a:pt x="78420" y="501213"/>
                  </a:lnTo>
                  <a:lnTo>
                    <a:pt x="60589" y="542073"/>
                  </a:lnTo>
                  <a:lnTo>
                    <a:pt x="44918" y="583985"/>
                  </a:lnTo>
                  <a:lnTo>
                    <a:pt x="31473" y="626883"/>
                  </a:lnTo>
                  <a:lnTo>
                    <a:pt x="20321" y="670701"/>
                  </a:lnTo>
                  <a:lnTo>
                    <a:pt x="11531" y="715376"/>
                  </a:lnTo>
                  <a:lnTo>
                    <a:pt x="5170" y="760841"/>
                  </a:lnTo>
                  <a:lnTo>
                    <a:pt x="1303" y="807032"/>
                  </a:lnTo>
                  <a:lnTo>
                    <a:pt x="0" y="853884"/>
                  </a:lnTo>
                  <a:lnTo>
                    <a:pt x="47" y="862750"/>
                  </a:lnTo>
                  <a:lnTo>
                    <a:pt x="762" y="889215"/>
                  </a:lnTo>
                  <a:lnTo>
                    <a:pt x="1761375" y="889215"/>
                  </a:lnTo>
                  <a:lnTo>
                    <a:pt x="1761709" y="880414"/>
                  </a:lnTo>
                  <a:lnTo>
                    <a:pt x="1762137" y="853884"/>
                  </a:lnTo>
                  <a:lnTo>
                    <a:pt x="1760833" y="807032"/>
                  </a:lnTo>
                  <a:lnTo>
                    <a:pt x="1756967" y="760841"/>
                  </a:lnTo>
                  <a:lnTo>
                    <a:pt x="1750605" y="715376"/>
                  </a:lnTo>
                  <a:lnTo>
                    <a:pt x="1741815" y="670701"/>
                  </a:lnTo>
                  <a:lnTo>
                    <a:pt x="1730664" y="626883"/>
                  </a:lnTo>
                  <a:lnTo>
                    <a:pt x="1717219" y="583985"/>
                  </a:lnTo>
                  <a:lnTo>
                    <a:pt x="1701547" y="542073"/>
                  </a:lnTo>
                  <a:lnTo>
                    <a:pt x="1683716" y="501213"/>
                  </a:lnTo>
                  <a:lnTo>
                    <a:pt x="1663792" y="461469"/>
                  </a:lnTo>
                  <a:lnTo>
                    <a:pt x="1641844" y="422906"/>
                  </a:lnTo>
                  <a:lnTo>
                    <a:pt x="1617937" y="385589"/>
                  </a:lnTo>
                  <a:lnTo>
                    <a:pt x="1592140" y="349585"/>
                  </a:lnTo>
                  <a:lnTo>
                    <a:pt x="1564519" y="314957"/>
                  </a:lnTo>
                  <a:lnTo>
                    <a:pt x="1535141" y="281770"/>
                  </a:lnTo>
                  <a:lnTo>
                    <a:pt x="1504075" y="250091"/>
                  </a:lnTo>
                  <a:lnTo>
                    <a:pt x="1471386" y="219984"/>
                  </a:lnTo>
                  <a:lnTo>
                    <a:pt x="1437143" y="191514"/>
                  </a:lnTo>
                  <a:lnTo>
                    <a:pt x="1401412" y="164746"/>
                  </a:lnTo>
                  <a:lnTo>
                    <a:pt x="1364260" y="139745"/>
                  </a:lnTo>
                  <a:lnTo>
                    <a:pt x="1325756" y="116577"/>
                  </a:lnTo>
                  <a:lnTo>
                    <a:pt x="1285965" y="95306"/>
                  </a:lnTo>
                  <a:lnTo>
                    <a:pt x="1244955" y="75998"/>
                  </a:lnTo>
                  <a:lnTo>
                    <a:pt x="1202794" y="58717"/>
                  </a:lnTo>
                  <a:lnTo>
                    <a:pt x="1159548" y="43530"/>
                  </a:lnTo>
                  <a:lnTo>
                    <a:pt x="1115285" y="30500"/>
                  </a:lnTo>
                  <a:lnTo>
                    <a:pt x="1070072" y="19693"/>
                  </a:lnTo>
                  <a:lnTo>
                    <a:pt x="1023976" y="11175"/>
                  </a:lnTo>
                  <a:lnTo>
                    <a:pt x="977064" y="5010"/>
                  </a:lnTo>
                  <a:lnTo>
                    <a:pt x="929404" y="1263"/>
                  </a:lnTo>
                  <a:lnTo>
                    <a:pt x="881062" y="0"/>
                  </a:lnTo>
                  <a:close/>
                </a:path>
              </a:pathLst>
            </a:custGeom>
            <a:solidFill>
              <a:srgbClr val="114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4D099CA8-5490-8A8A-AC90-8780A007B519}"/>
                </a:ext>
              </a:extLst>
            </p:cNvPr>
            <p:cNvSpPr/>
            <p:nvPr/>
          </p:nvSpPr>
          <p:spPr>
            <a:xfrm>
              <a:off x="1191755" y="3300450"/>
              <a:ext cx="2306955" cy="275590"/>
            </a:xfrm>
            <a:custGeom>
              <a:avLst/>
              <a:gdLst/>
              <a:ahLst/>
              <a:cxnLst/>
              <a:rect l="l" t="t" r="r" b="b"/>
              <a:pathLst>
                <a:path w="2306954" h="275589">
                  <a:moveTo>
                    <a:pt x="2306396" y="0"/>
                  </a:moveTo>
                  <a:lnTo>
                    <a:pt x="0" y="0"/>
                  </a:lnTo>
                  <a:lnTo>
                    <a:pt x="0" y="275209"/>
                  </a:lnTo>
                  <a:lnTo>
                    <a:pt x="2306396" y="275209"/>
                  </a:lnTo>
                  <a:lnTo>
                    <a:pt x="2306396" y="0"/>
                  </a:lnTo>
                  <a:close/>
                </a:path>
              </a:pathLst>
            </a:custGeom>
            <a:solidFill>
              <a:srgbClr val="84D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C1AEE830-BD8F-D05A-A601-CDAC7D742B98}"/>
              </a:ext>
            </a:extLst>
          </p:cNvPr>
          <p:cNvSpPr txBox="1"/>
          <p:nvPr/>
        </p:nvSpPr>
        <p:spPr>
          <a:xfrm>
            <a:off x="5823783" y="2924335"/>
            <a:ext cx="6188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743FD407-E598-416B-4897-F3D8BFE6AC93}"/>
              </a:ext>
            </a:extLst>
          </p:cNvPr>
          <p:cNvSpPr/>
          <p:nvPr/>
        </p:nvSpPr>
        <p:spPr>
          <a:xfrm>
            <a:off x="7419214" y="3819312"/>
            <a:ext cx="1847850" cy="361315"/>
          </a:xfrm>
          <a:custGeom>
            <a:avLst/>
            <a:gdLst/>
            <a:ahLst/>
            <a:cxnLst/>
            <a:rect l="l" t="t" r="r" b="b"/>
            <a:pathLst>
              <a:path w="1847850" h="361314">
                <a:moveTo>
                  <a:pt x="1739646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52793"/>
                </a:lnTo>
                <a:lnTo>
                  <a:pt x="8486" y="294828"/>
                </a:lnTo>
                <a:lnTo>
                  <a:pt x="31630" y="329158"/>
                </a:lnTo>
                <a:lnTo>
                  <a:pt x="65960" y="352305"/>
                </a:lnTo>
                <a:lnTo>
                  <a:pt x="108000" y="360794"/>
                </a:lnTo>
                <a:lnTo>
                  <a:pt x="1739646" y="360794"/>
                </a:lnTo>
                <a:lnTo>
                  <a:pt x="1781686" y="352305"/>
                </a:lnTo>
                <a:lnTo>
                  <a:pt x="1816015" y="329158"/>
                </a:lnTo>
                <a:lnTo>
                  <a:pt x="1839160" y="294828"/>
                </a:lnTo>
                <a:lnTo>
                  <a:pt x="1847646" y="252793"/>
                </a:lnTo>
                <a:lnTo>
                  <a:pt x="1847646" y="108000"/>
                </a:lnTo>
                <a:lnTo>
                  <a:pt x="1839160" y="65960"/>
                </a:lnTo>
                <a:lnTo>
                  <a:pt x="1816015" y="31630"/>
                </a:lnTo>
                <a:lnTo>
                  <a:pt x="1781686" y="8486"/>
                </a:lnTo>
                <a:lnTo>
                  <a:pt x="1739646" y="0"/>
                </a:lnTo>
                <a:close/>
              </a:path>
            </a:pathLst>
          </a:custGeom>
          <a:solidFill>
            <a:srgbClr val="114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12B04DD0-D74E-A66C-F4FA-6F2D47FC1EDC}"/>
              </a:ext>
            </a:extLst>
          </p:cNvPr>
          <p:cNvSpPr txBox="1"/>
          <p:nvPr/>
        </p:nvSpPr>
        <p:spPr>
          <a:xfrm>
            <a:off x="2582865" y="3734947"/>
            <a:ext cx="64769" cy="259814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solidFill>
                  <a:srgbClr val="114954"/>
                </a:solidFill>
                <a:latin typeface="Obelisc-Medium"/>
                <a:cs typeface="Obelisc-Medium"/>
              </a:rPr>
              <a:t>•</a:t>
            </a:r>
            <a:endParaRPr sz="1100" dirty="0">
              <a:latin typeface="Obelisc-Medium"/>
              <a:cs typeface="Obelisc-Medium"/>
            </a:endParaRPr>
          </a:p>
        </p:txBody>
      </p:sp>
      <p:grpSp>
        <p:nvGrpSpPr>
          <p:cNvPr id="11" name="object 12">
            <a:extLst>
              <a:ext uri="{FF2B5EF4-FFF2-40B4-BE49-F238E27FC236}">
                <a16:creationId xmlns:a16="http://schemas.microsoft.com/office/drawing/2014/main" id="{9A031C7E-8C32-131E-5DEA-8171C0F51852}"/>
              </a:ext>
            </a:extLst>
          </p:cNvPr>
          <p:cNvGrpSpPr/>
          <p:nvPr/>
        </p:nvGrpSpPr>
        <p:grpSpPr>
          <a:xfrm>
            <a:off x="2582862" y="2361565"/>
            <a:ext cx="7026275" cy="1067435"/>
            <a:chOff x="1199997" y="2508415"/>
            <a:chExt cx="7026275" cy="1067435"/>
          </a:xfrm>
        </p:grpSpPr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76550F68-0545-7470-C35F-699A6A48E89E}"/>
                </a:ext>
              </a:extLst>
            </p:cNvPr>
            <p:cNvSpPr/>
            <p:nvPr/>
          </p:nvSpPr>
          <p:spPr>
            <a:xfrm>
              <a:off x="5958001" y="3300450"/>
              <a:ext cx="2268220" cy="275590"/>
            </a:xfrm>
            <a:custGeom>
              <a:avLst/>
              <a:gdLst/>
              <a:ahLst/>
              <a:cxnLst/>
              <a:rect l="l" t="t" r="r" b="b"/>
              <a:pathLst>
                <a:path w="2268220" h="275589">
                  <a:moveTo>
                    <a:pt x="2268004" y="0"/>
                  </a:moveTo>
                  <a:lnTo>
                    <a:pt x="0" y="0"/>
                  </a:lnTo>
                  <a:lnTo>
                    <a:pt x="0" y="275209"/>
                  </a:lnTo>
                  <a:lnTo>
                    <a:pt x="2268004" y="275209"/>
                  </a:lnTo>
                  <a:lnTo>
                    <a:pt x="2268004" y="0"/>
                  </a:lnTo>
                  <a:close/>
                </a:path>
              </a:pathLst>
            </a:custGeom>
            <a:solidFill>
              <a:srgbClr val="DCF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5A3EEFFB-4306-4A00-C992-B149F5F2AEC0}"/>
                </a:ext>
              </a:extLst>
            </p:cNvPr>
            <p:cNvSpPr/>
            <p:nvPr/>
          </p:nvSpPr>
          <p:spPr>
            <a:xfrm>
              <a:off x="1199997" y="2508415"/>
              <a:ext cx="2298700" cy="696595"/>
            </a:xfrm>
            <a:custGeom>
              <a:avLst/>
              <a:gdLst/>
              <a:ahLst/>
              <a:cxnLst/>
              <a:rect l="l" t="t" r="r" b="b"/>
              <a:pathLst>
                <a:path w="2298700" h="696594">
                  <a:moveTo>
                    <a:pt x="2298153" y="0"/>
                  </a:moveTo>
                  <a:lnTo>
                    <a:pt x="0" y="0"/>
                  </a:lnTo>
                  <a:lnTo>
                    <a:pt x="0" y="696036"/>
                  </a:lnTo>
                  <a:lnTo>
                    <a:pt x="2298153" y="696036"/>
                  </a:lnTo>
                  <a:lnTo>
                    <a:pt x="2298153" y="0"/>
                  </a:lnTo>
                  <a:close/>
                </a:path>
              </a:pathLst>
            </a:custGeom>
            <a:solidFill>
              <a:srgbClr val="E0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621E5C04-4A6F-A07B-AEB7-8250BDE2D9BE}"/>
                </a:ext>
              </a:extLst>
            </p:cNvPr>
            <p:cNvSpPr/>
            <p:nvPr/>
          </p:nvSpPr>
          <p:spPr>
            <a:xfrm>
              <a:off x="5958001" y="2508415"/>
              <a:ext cx="2268220" cy="696595"/>
            </a:xfrm>
            <a:custGeom>
              <a:avLst/>
              <a:gdLst/>
              <a:ahLst/>
              <a:cxnLst/>
              <a:rect l="l" t="t" r="r" b="b"/>
              <a:pathLst>
                <a:path w="2268220" h="696594">
                  <a:moveTo>
                    <a:pt x="2268004" y="0"/>
                  </a:moveTo>
                  <a:lnTo>
                    <a:pt x="0" y="0"/>
                  </a:lnTo>
                  <a:lnTo>
                    <a:pt x="0" y="696036"/>
                  </a:lnTo>
                  <a:lnTo>
                    <a:pt x="2268004" y="696036"/>
                  </a:lnTo>
                  <a:lnTo>
                    <a:pt x="2268004" y="0"/>
                  </a:lnTo>
                  <a:close/>
                </a:path>
              </a:pathLst>
            </a:custGeom>
            <a:solidFill>
              <a:srgbClr val="F6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6">
            <a:extLst>
              <a:ext uri="{FF2B5EF4-FFF2-40B4-BE49-F238E27FC236}">
                <a16:creationId xmlns:a16="http://schemas.microsoft.com/office/drawing/2014/main" id="{9105ABAC-CB52-FB0C-15FD-A7732DDDA8B0}"/>
              </a:ext>
            </a:extLst>
          </p:cNvPr>
          <p:cNvSpPr txBox="1"/>
          <p:nvPr/>
        </p:nvSpPr>
        <p:spPr>
          <a:xfrm>
            <a:off x="2574615" y="3501477"/>
            <a:ext cx="10156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1100" b="1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185B4EF7-D664-4864-681E-C70DDB33A2E0}"/>
              </a:ext>
            </a:extLst>
          </p:cNvPr>
          <p:cNvSpPr txBox="1"/>
          <p:nvPr/>
        </p:nvSpPr>
        <p:spPr>
          <a:xfrm>
            <a:off x="7400145" y="3501477"/>
            <a:ext cx="331441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1100" b="1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sz="11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sz="11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(start</a:t>
            </a:r>
            <a:r>
              <a:rPr sz="11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1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1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sz="11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five)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4CE14D96-FA16-E1FA-FFF0-FEBFEA42CA49}"/>
              </a:ext>
            </a:extLst>
          </p:cNvPr>
          <p:cNvSpPr txBox="1"/>
          <p:nvPr/>
        </p:nvSpPr>
        <p:spPr>
          <a:xfrm>
            <a:off x="2575941" y="1958318"/>
            <a:ext cx="158361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10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state:</a:t>
            </a:r>
            <a:r>
              <a:rPr sz="10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sz="10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1860EB0C-7987-4295-5A8C-062C44784D87}"/>
              </a:ext>
            </a:extLst>
          </p:cNvPr>
          <p:cNvSpPr txBox="1"/>
          <p:nvPr/>
        </p:nvSpPr>
        <p:spPr>
          <a:xfrm>
            <a:off x="7328154" y="1958318"/>
            <a:ext cx="149422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sz="10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state:</a:t>
            </a:r>
            <a:r>
              <a:rPr sz="10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sz="10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A8B2156F-2D5C-8A6C-964A-3C7E061A7970}"/>
              </a:ext>
            </a:extLst>
          </p:cNvPr>
          <p:cNvSpPr txBox="1"/>
          <p:nvPr/>
        </p:nvSpPr>
        <p:spPr>
          <a:xfrm>
            <a:off x="7400165" y="4233238"/>
            <a:ext cx="148590" cy="12852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100" spc="-25" dirty="0">
                <a:solidFill>
                  <a:srgbClr val="114954"/>
                </a:solidFill>
                <a:latin typeface="Obelisc"/>
                <a:cs typeface="Obelisc"/>
              </a:rPr>
              <a:t>1.</a:t>
            </a:r>
            <a:endParaRPr sz="1100">
              <a:latin typeface="Obelisc"/>
              <a:cs typeface="Obelisc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00" spc="-25" dirty="0">
                <a:solidFill>
                  <a:srgbClr val="114954"/>
                </a:solidFill>
                <a:latin typeface="Obelisc"/>
                <a:cs typeface="Obelisc"/>
              </a:rPr>
              <a:t>2.</a:t>
            </a:r>
            <a:endParaRPr sz="1100">
              <a:latin typeface="Obelisc"/>
              <a:cs typeface="Obelisc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00" spc="-25" dirty="0">
                <a:solidFill>
                  <a:srgbClr val="114954"/>
                </a:solidFill>
                <a:latin typeface="Obelisc"/>
                <a:cs typeface="Obelisc"/>
              </a:rPr>
              <a:t>3.</a:t>
            </a:r>
            <a:endParaRPr sz="1100">
              <a:latin typeface="Obelisc"/>
              <a:cs typeface="Obelisc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spc="-25" dirty="0">
                <a:solidFill>
                  <a:srgbClr val="114954"/>
                </a:solidFill>
                <a:latin typeface="Obelisc"/>
                <a:cs typeface="Obelisc"/>
              </a:rPr>
              <a:t>4.</a:t>
            </a:r>
            <a:endParaRPr sz="1100">
              <a:latin typeface="Obelisc"/>
              <a:cs typeface="Obelisc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00" spc="-25" dirty="0">
                <a:solidFill>
                  <a:srgbClr val="114954"/>
                </a:solidFill>
                <a:latin typeface="Obelisc"/>
                <a:cs typeface="Obelisc"/>
              </a:rPr>
              <a:t>5.</a:t>
            </a:r>
            <a:endParaRPr sz="1100">
              <a:latin typeface="Obelisc"/>
              <a:cs typeface="Obelisc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5E8D26CA-799B-45A8-C46D-0FD2A4CCF472}"/>
              </a:ext>
            </a:extLst>
          </p:cNvPr>
          <p:cNvSpPr txBox="1"/>
          <p:nvPr/>
        </p:nvSpPr>
        <p:spPr>
          <a:xfrm>
            <a:off x="7540565" y="3901701"/>
            <a:ext cx="192576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</a:t>
            </a:r>
            <a:r>
              <a:rPr sz="1000" spc="-15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sz="1000" spc="-5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00" spc="-5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1000" spc="-5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D4FF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627475" y="873518"/>
            <a:ext cx="10355593" cy="4425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en-AU" sz="2800" dirty="0">
                <a:solidFill>
                  <a:srgbClr val="104954"/>
                </a:solidFill>
                <a:latin typeface="Georgia" panose="02040502050405020303" pitchFamily="18" charset="0"/>
              </a:rPr>
              <a:t>Your turn: evaluate team skills and determine interest</a:t>
            </a:r>
            <a:endParaRPr lang="en-AU" sz="2800" spc="-23" dirty="0">
              <a:solidFill>
                <a:srgbClr val="104954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D00777CF-092F-2F3D-4D48-45409A82D893}"/>
              </a:ext>
            </a:extLst>
          </p:cNvPr>
          <p:cNvSpPr txBox="1"/>
          <p:nvPr/>
        </p:nvSpPr>
        <p:spPr>
          <a:xfrm>
            <a:off x="2079548" y="1500043"/>
            <a:ext cx="6216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sz="1000" spc="-25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49A4DCEA-9C9B-D918-BBCA-BC47B988E5F8}"/>
              </a:ext>
            </a:extLst>
          </p:cNvPr>
          <p:cNvSpPr txBox="1"/>
          <p:nvPr/>
        </p:nvSpPr>
        <p:spPr>
          <a:xfrm>
            <a:off x="2079548" y="5811324"/>
            <a:ext cx="938781" cy="60657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Proficiency</a:t>
            </a:r>
            <a:r>
              <a:rPr sz="800" b="1" spc="-45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380" indent="-107314">
              <a:lnSpc>
                <a:spcPct val="100000"/>
              </a:lnSpc>
              <a:spcBef>
                <a:spcPts val="190"/>
              </a:spcBef>
              <a:buAutoNum type="arabicPlain"/>
              <a:tabLst>
                <a:tab pos="120014" algn="l"/>
              </a:tabLst>
            </a:pP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539" indent="-116839">
              <a:lnSpc>
                <a:spcPct val="100000"/>
              </a:lnSpc>
              <a:spcBef>
                <a:spcPts val="190"/>
              </a:spcBef>
              <a:buAutoNum type="arabicPlain"/>
              <a:tabLst>
                <a:tab pos="129539" algn="l"/>
              </a:tabLst>
            </a:pP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539" indent="-117475">
              <a:lnSpc>
                <a:spcPct val="100000"/>
              </a:lnSpc>
              <a:spcBef>
                <a:spcPts val="190"/>
              </a:spcBef>
              <a:buAutoNum type="arabicPlain"/>
              <a:tabLst>
                <a:tab pos="130175" algn="l"/>
              </a:tabLst>
            </a:pP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5D47C85D-D03F-05FE-F86A-9704BACF8E09}"/>
              </a:ext>
            </a:extLst>
          </p:cNvPr>
          <p:cNvSpPr txBox="1"/>
          <p:nvPr/>
        </p:nvSpPr>
        <p:spPr>
          <a:xfrm>
            <a:off x="3052470" y="5961692"/>
            <a:ext cx="1242728" cy="3181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290"/>
              </a:spcBef>
              <a:buAutoNum type="arabicPlain" startAt="4"/>
              <a:tabLst>
                <a:tab pos="140970" algn="l"/>
              </a:tabLst>
            </a:pP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080" indent="-119380">
              <a:lnSpc>
                <a:spcPct val="100000"/>
              </a:lnSpc>
              <a:spcBef>
                <a:spcPts val="190"/>
              </a:spcBef>
              <a:buAutoNum type="arabicPlain" startAt="4"/>
              <a:tabLst>
                <a:tab pos="132080" algn="l"/>
              </a:tabLst>
            </a:pP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Leading-</a:t>
            </a:r>
            <a:r>
              <a:rPr sz="80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sz="800" spc="65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8D7CA071-63E6-5EB3-F917-B70042F56DF8}"/>
              </a:ext>
            </a:extLst>
          </p:cNvPr>
          <p:cNvSpPr txBox="1"/>
          <p:nvPr/>
        </p:nvSpPr>
        <p:spPr>
          <a:xfrm>
            <a:off x="4737608" y="5811324"/>
            <a:ext cx="761939" cy="60657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sz="800" b="1" spc="-15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380" indent="-107314">
              <a:lnSpc>
                <a:spcPct val="100000"/>
              </a:lnSpc>
              <a:spcBef>
                <a:spcPts val="190"/>
              </a:spcBef>
              <a:buAutoNum type="arabicPlain"/>
              <a:tabLst>
                <a:tab pos="120014" algn="l"/>
              </a:tabLst>
            </a:pP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539" indent="-116839">
              <a:lnSpc>
                <a:spcPct val="100000"/>
              </a:lnSpc>
              <a:spcBef>
                <a:spcPts val="190"/>
              </a:spcBef>
              <a:buAutoNum type="arabicPlain"/>
              <a:tabLst>
                <a:tab pos="129539" algn="l"/>
              </a:tabLst>
            </a:pP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Impassive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539" indent="-117475">
              <a:lnSpc>
                <a:spcPct val="100000"/>
              </a:lnSpc>
              <a:spcBef>
                <a:spcPts val="190"/>
              </a:spcBef>
              <a:buAutoNum type="arabicPlain"/>
              <a:tabLst>
                <a:tab pos="130175" algn="l"/>
              </a:tabLst>
            </a:pPr>
            <a:r>
              <a:rPr sz="800" spc="-2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Keen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45074715-3957-33BD-8B33-6F1F8CD1C092}"/>
              </a:ext>
            </a:extLst>
          </p:cNvPr>
          <p:cNvSpPr txBox="1"/>
          <p:nvPr/>
        </p:nvSpPr>
        <p:spPr>
          <a:xfrm>
            <a:off x="5565646" y="5961692"/>
            <a:ext cx="714275" cy="3181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290"/>
              </a:spcBef>
              <a:buAutoNum type="arabicPlain" startAt="4"/>
              <a:tabLst>
                <a:tab pos="140970" algn="l"/>
              </a:tabLst>
            </a:pPr>
            <a:r>
              <a:rPr sz="800" spc="-2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Avid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080" indent="-119380">
              <a:lnSpc>
                <a:spcPct val="100000"/>
              </a:lnSpc>
              <a:spcBef>
                <a:spcPts val="190"/>
              </a:spcBef>
              <a:buAutoNum type="arabicPlain" startAt="4"/>
              <a:tabLst>
                <a:tab pos="132080" algn="l"/>
              </a:tabLst>
            </a:pPr>
            <a:r>
              <a:rPr sz="800" spc="-10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Passionate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035783A3-D3EE-FA0A-CA6B-2A43CDE3F8CF}"/>
              </a:ext>
            </a:extLst>
          </p:cNvPr>
          <p:cNvSpPr/>
          <p:nvPr/>
        </p:nvSpPr>
        <p:spPr>
          <a:xfrm>
            <a:off x="2098597" y="2893944"/>
            <a:ext cx="1553845" cy="675640"/>
          </a:xfrm>
          <a:custGeom>
            <a:avLst/>
            <a:gdLst/>
            <a:ahLst/>
            <a:cxnLst/>
            <a:rect l="l" t="t" r="r" b="b"/>
            <a:pathLst>
              <a:path w="1553845" h="675639">
                <a:moveTo>
                  <a:pt x="1553654" y="0"/>
                </a:moveTo>
                <a:lnTo>
                  <a:pt x="0" y="0"/>
                </a:lnTo>
                <a:lnTo>
                  <a:pt x="0" y="675170"/>
                </a:lnTo>
                <a:lnTo>
                  <a:pt x="1553654" y="675170"/>
                </a:lnTo>
                <a:lnTo>
                  <a:pt x="1553654" y="0"/>
                </a:lnTo>
                <a:close/>
              </a:path>
            </a:pathLst>
          </a:custGeom>
          <a:solidFill>
            <a:srgbClr val="FAF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01D06E20-3590-50D1-7FA7-C2D534420CC4}"/>
              </a:ext>
            </a:extLst>
          </p:cNvPr>
          <p:cNvSpPr/>
          <p:nvPr/>
        </p:nvSpPr>
        <p:spPr>
          <a:xfrm>
            <a:off x="2098597" y="4248005"/>
            <a:ext cx="1553845" cy="682625"/>
          </a:xfrm>
          <a:custGeom>
            <a:avLst/>
            <a:gdLst/>
            <a:ahLst/>
            <a:cxnLst/>
            <a:rect l="l" t="t" r="r" b="b"/>
            <a:pathLst>
              <a:path w="1553845" h="682625">
                <a:moveTo>
                  <a:pt x="1553654" y="0"/>
                </a:moveTo>
                <a:lnTo>
                  <a:pt x="0" y="0"/>
                </a:lnTo>
                <a:lnTo>
                  <a:pt x="0" y="682205"/>
                </a:lnTo>
                <a:lnTo>
                  <a:pt x="1553654" y="682205"/>
                </a:lnTo>
                <a:lnTo>
                  <a:pt x="1553654" y="0"/>
                </a:lnTo>
                <a:close/>
              </a:path>
            </a:pathLst>
          </a:custGeom>
          <a:solidFill>
            <a:srgbClr val="FAF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ADDC3105-3471-8669-F6ED-DD54EEBF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73263"/>
              </p:ext>
            </p:extLst>
          </p:nvPr>
        </p:nvGraphicFramePr>
        <p:xfrm>
          <a:off x="2092248" y="1753061"/>
          <a:ext cx="7115808" cy="3845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8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2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Member/Role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</a:t>
                      </a: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Rapport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8930" marR="247650" indent="-7429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Client-First</a:t>
                      </a:r>
                      <a:r>
                        <a:rPr sz="800" b="1" spc="50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Mindset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</a:t>
                      </a: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Solving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2880" marR="175895" indent="10287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Empathy/</a:t>
                      </a:r>
                      <a:r>
                        <a:rPr sz="800" b="1" spc="50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Nurturing/EQ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0660" marR="193675" indent="6858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Upselling/</a:t>
                      </a:r>
                      <a:r>
                        <a:rPr sz="800" b="1" spc="50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1495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Cross-selling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B w="9525">
                      <a:solidFill>
                        <a:srgbClr val="416D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5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5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5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D4FF26"/>
                    </a:solidFill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R w="12700">
                      <a:solidFill>
                        <a:srgbClr val="114954"/>
                      </a:solidFill>
                      <a:prstDash val="solid"/>
                    </a:lnR>
                    <a:lnT w="12700">
                      <a:solidFill>
                        <a:srgbClr val="114954"/>
                      </a:solidFill>
                      <a:prstDash val="solid"/>
                    </a:lnT>
                    <a:lnB w="12700">
                      <a:solidFill>
                        <a:srgbClr val="114954"/>
                      </a:solidFill>
                      <a:prstDash val="solid"/>
                    </a:lnB>
                    <a:solidFill>
                      <a:srgbClr val="CFDB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14954"/>
                      </a:solidFill>
                      <a:prstDash val="solid"/>
                    </a:lnL>
                    <a:lnT w="9525">
                      <a:solidFill>
                        <a:srgbClr val="416D7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9" name="object 13">
            <a:extLst>
              <a:ext uri="{FF2B5EF4-FFF2-40B4-BE49-F238E27FC236}">
                <a16:creationId xmlns:a16="http://schemas.microsoft.com/office/drawing/2014/main" id="{5F95EAEC-6CAF-576E-BEB1-E52D5A30E1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089" y="2369560"/>
            <a:ext cx="317446" cy="314071"/>
          </a:xfrm>
          <a:prstGeom prst="rect">
            <a:avLst/>
          </a:prstGeom>
        </p:spPr>
      </p:pic>
      <p:pic>
        <p:nvPicPr>
          <p:cNvPr id="30" name="object 14">
            <a:extLst>
              <a:ext uri="{FF2B5EF4-FFF2-40B4-BE49-F238E27FC236}">
                <a16:creationId xmlns:a16="http://schemas.microsoft.com/office/drawing/2014/main" id="{4C94ECCE-8ECE-260C-5098-DAAA74786D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901" y="3057867"/>
            <a:ext cx="317894" cy="317894"/>
          </a:xfrm>
          <a:prstGeom prst="rect">
            <a:avLst/>
          </a:prstGeom>
        </p:spPr>
      </p:pic>
      <p:pic>
        <p:nvPicPr>
          <p:cNvPr id="31" name="object 15">
            <a:extLst>
              <a:ext uri="{FF2B5EF4-FFF2-40B4-BE49-F238E27FC236}">
                <a16:creationId xmlns:a16="http://schemas.microsoft.com/office/drawing/2014/main" id="{91B48A78-8A00-9305-8975-A5BA5E69B45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0964" y="3742228"/>
            <a:ext cx="321768" cy="321768"/>
          </a:xfrm>
          <a:prstGeom prst="rect">
            <a:avLst/>
          </a:prstGeom>
        </p:spPr>
      </p:pic>
      <p:pic>
        <p:nvPicPr>
          <p:cNvPr id="32" name="object 16">
            <a:extLst>
              <a:ext uri="{FF2B5EF4-FFF2-40B4-BE49-F238E27FC236}">
                <a16:creationId xmlns:a16="http://schemas.microsoft.com/office/drawing/2014/main" id="{92AE25D3-E625-B9A6-E714-D7F10757DBB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6248" y="4421563"/>
            <a:ext cx="328184" cy="326109"/>
          </a:xfrm>
          <a:prstGeom prst="rect">
            <a:avLst/>
          </a:prstGeom>
        </p:spPr>
      </p:pic>
      <p:pic>
        <p:nvPicPr>
          <p:cNvPr id="33" name="object 17">
            <a:extLst>
              <a:ext uri="{FF2B5EF4-FFF2-40B4-BE49-F238E27FC236}">
                <a16:creationId xmlns:a16="http://schemas.microsoft.com/office/drawing/2014/main" id="{CF8A8301-568D-95DB-D87D-F6005F14FBE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6282" y="5097794"/>
            <a:ext cx="323333" cy="323333"/>
          </a:xfrm>
          <a:prstGeom prst="rect">
            <a:avLst/>
          </a:prstGeom>
        </p:spPr>
      </p:pic>
      <p:grpSp>
        <p:nvGrpSpPr>
          <p:cNvPr id="34" name="object 18">
            <a:extLst>
              <a:ext uri="{FF2B5EF4-FFF2-40B4-BE49-F238E27FC236}">
                <a16:creationId xmlns:a16="http://schemas.microsoft.com/office/drawing/2014/main" id="{83377180-AAB5-A16F-56E0-65F009DA63A2}"/>
              </a:ext>
            </a:extLst>
          </p:cNvPr>
          <p:cNvGrpSpPr/>
          <p:nvPr/>
        </p:nvGrpSpPr>
        <p:grpSpPr>
          <a:xfrm>
            <a:off x="9214240" y="2202340"/>
            <a:ext cx="1070610" cy="3416300"/>
            <a:chOff x="7860002" y="2538006"/>
            <a:chExt cx="1070610" cy="3416300"/>
          </a:xfrm>
        </p:grpSpPr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782650BF-DEEF-90C4-9C85-223471C2BAAB}"/>
                </a:ext>
              </a:extLst>
            </p:cNvPr>
            <p:cNvSpPr/>
            <p:nvPr/>
          </p:nvSpPr>
          <p:spPr>
            <a:xfrm>
              <a:off x="7859992" y="2538005"/>
              <a:ext cx="1064260" cy="2044064"/>
            </a:xfrm>
            <a:custGeom>
              <a:avLst/>
              <a:gdLst/>
              <a:ahLst/>
              <a:cxnLst/>
              <a:rect l="l" t="t" r="r" b="b"/>
              <a:pathLst>
                <a:path w="1064259" h="2044064">
                  <a:moveTo>
                    <a:pt x="1055865" y="32397"/>
                  </a:moveTo>
                  <a:lnTo>
                    <a:pt x="1053325" y="19786"/>
                  </a:lnTo>
                  <a:lnTo>
                    <a:pt x="1046378" y="9499"/>
                  </a:lnTo>
                  <a:lnTo>
                    <a:pt x="1036078" y="2552"/>
                  </a:lnTo>
                  <a:lnTo>
                    <a:pt x="1023467" y="0"/>
                  </a:lnTo>
                  <a:lnTo>
                    <a:pt x="32397" y="0"/>
                  </a:lnTo>
                  <a:lnTo>
                    <a:pt x="19786" y="2552"/>
                  </a:lnTo>
                  <a:lnTo>
                    <a:pt x="9486" y="9499"/>
                  </a:lnTo>
                  <a:lnTo>
                    <a:pt x="2552" y="19786"/>
                  </a:lnTo>
                  <a:lnTo>
                    <a:pt x="0" y="32397"/>
                  </a:lnTo>
                  <a:lnTo>
                    <a:pt x="0" y="282473"/>
                  </a:lnTo>
                  <a:lnTo>
                    <a:pt x="2552" y="295097"/>
                  </a:lnTo>
                  <a:lnTo>
                    <a:pt x="9486" y="305396"/>
                  </a:lnTo>
                  <a:lnTo>
                    <a:pt x="19786" y="312343"/>
                  </a:lnTo>
                  <a:lnTo>
                    <a:pt x="32397" y="314883"/>
                  </a:lnTo>
                  <a:lnTo>
                    <a:pt x="1023467" y="314883"/>
                  </a:lnTo>
                  <a:lnTo>
                    <a:pt x="1036078" y="312343"/>
                  </a:lnTo>
                  <a:lnTo>
                    <a:pt x="1046378" y="305396"/>
                  </a:lnTo>
                  <a:lnTo>
                    <a:pt x="1053325" y="295097"/>
                  </a:lnTo>
                  <a:lnTo>
                    <a:pt x="1055865" y="282473"/>
                  </a:lnTo>
                  <a:lnTo>
                    <a:pt x="1055865" y="32397"/>
                  </a:lnTo>
                  <a:close/>
                </a:path>
                <a:path w="1064259" h="2044064">
                  <a:moveTo>
                    <a:pt x="1059078" y="378002"/>
                  </a:moveTo>
                  <a:lnTo>
                    <a:pt x="1056525" y="365391"/>
                  </a:lnTo>
                  <a:lnTo>
                    <a:pt x="1049591" y="355092"/>
                  </a:lnTo>
                  <a:lnTo>
                    <a:pt x="1039291" y="348145"/>
                  </a:lnTo>
                  <a:lnTo>
                    <a:pt x="1026680" y="345605"/>
                  </a:lnTo>
                  <a:lnTo>
                    <a:pt x="35610" y="345605"/>
                  </a:lnTo>
                  <a:lnTo>
                    <a:pt x="22999" y="348145"/>
                  </a:lnTo>
                  <a:lnTo>
                    <a:pt x="12700" y="355092"/>
                  </a:lnTo>
                  <a:lnTo>
                    <a:pt x="5753" y="365391"/>
                  </a:lnTo>
                  <a:lnTo>
                    <a:pt x="3213" y="378002"/>
                  </a:lnTo>
                  <a:lnTo>
                    <a:pt x="3213" y="628078"/>
                  </a:lnTo>
                  <a:lnTo>
                    <a:pt x="5753" y="640689"/>
                  </a:lnTo>
                  <a:lnTo>
                    <a:pt x="12700" y="650989"/>
                  </a:lnTo>
                  <a:lnTo>
                    <a:pt x="22999" y="657936"/>
                  </a:lnTo>
                  <a:lnTo>
                    <a:pt x="35610" y="660488"/>
                  </a:lnTo>
                  <a:lnTo>
                    <a:pt x="1026680" y="660488"/>
                  </a:lnTo>
                  <a:lnTo>
                    <a:pt x="1039291" y="657936"/>
                  </a:lnTo>
                  <a:lnTo>
                    <a:pt x="1049591" y="650989"/>
                  </a:lnTo>
                  <a:lnTo>
                    <a:pt x="1056525" y="640689"/>
                  </a:lnTo>
                  <a:lnTo>
                    <a:pt x="1059078" y="628078"/>
                  </a:lnTo>
                  <a:lnTo>
                    <a:pt x="1059078" y="378002"/>
                  </a:lnTo>
                  <a:close/>
                </a:path>
                <a:path w="1064259" h="2044064">
                  <a:moveTo>
                    <a:pt x="1063891" y="1761286"/>
                  </a:moveTo>
                  <a:lnTo>
                    <a:pt x="1061339" y="1748675"/>
                  </a:lnTo>
                  <a:lnTo>
                    <a:pt x="1054392" y="1738388"/>
                  </a:lnTo>
                  <a:lnTo>
                    <a:pt x="1044105" y="1731441"/>
                  </a:lnTo>
                  <a:lnTo>
                    <a:pt x="1031494" y="1728889"/>
                  </a:lnTo>
                  <a:lnTo>
                    <a:pt x="40424" y="1728889"/>
                  </a:lnTo>
                  <a:lnTo>
                    <a:pt x="27813" y="1731441"/>
                  </a:lnTo>
                  <a:lnTo>
                    <a:pt x="17513" y="1738388"/>
                  </a:lnTo>
                  <a:lnTo>
                    <a:pt x="10566" y="1748675"/>
                  </a:lnTo>
                  <a:lnTo>
                    <a:pt x="8026" y="1761286"/>
                  </a:lnTo>
                  <a:lnTo>
                    <a:pt x="8026" y="2011362"/>
                  </a:lnTo>
                  <a:lnTo>
                    <a:pt x="10566" y="2023986"/>
                  </a:lnTo>
                  <a:lnTo>
                    <a:pt x="17513" y="2034286"/>
                  </a:lnTo>
                  <a:lnTo>
                    <a:pt x="27813" y="2041232"/>
                  </a:lnTo>
                  <a:lnTo>
                    <a:pt x="40424" y="2043772"/>
                  </a:lnTo>
                  <a:lnTo>
                    <a:pt x="1031494" y="2043772"/>
                  </a:lnTo>
                  <a:lnTo>
                    <a:pt x="1044105" y="2041232"/>
                  </a:lnTo>
                  <a:lnTo>
                    <a:pt x="1054392" y="2034286"/>
                  </a:lnTo>
                  <a:lnTo>
                    <a:pt x="1061339" y="2023986"/>
                  </a:lnTo>
                  <a:lnTo>
                    <a:pt x="1063891" y="2011362"/>
                  </a:lnTo>
                  <a:lnTo>
                    <a:pt x="1063891" y="1761286"/>
                  </a:lnTo>
                  <a:close/>
                </a:path>
              </a:pathLst>
            </a:custGeom>
            <a:solidFill>
              <a:srgbClr val="CFDB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20">
              <a:extLst>
                <a:ext uri="{FF2B5EF4-FFF2-40B4-BE49-F238E27FC236}">
                  <a16:creationId xmlns:a16="http://schemas.microsoft.com/office/drawing/2014/main" id="{1066D6CA-B5D4-E948-FEAC-11691B6A40B3}"/>
                </a:ext>
              </a:extLst>
            </p:cNvPr>
            <p:cNvSpPr/>
            <p:nvPr/>
          </p:nvSpPr>
          <p:spPr>
            <a:xfrm>
              <a:off x="7864813" y="3586049"/>
              <a:ext cx="1056005" cy="314960"/>
            </a:xfrm>
            <a:custGeom>
              <a:avLst/>
              <a:gdLst/>
              <a:ahLst/>
              <a:cxnLst/>
              <a:rect l="l" t="t" r="r" b="b"/>
              <a:pathLst>
                <a:path w="1056004" h="314960">
                  <a:moveTo>
                    <a:pt x="1023467" y="0"/>
                  </a:moveTo>
                  <a:lnTo>
                    <a:pt x="32397" y="0"/>
                  </a:lnTo>
                  <a:lnTo>
                    <a:pt x="19786" y="2545"/>
                  </a:lnTo>
                  <a:lnTo>
                    <a:pt x="9488" y="9488"/>
                  </a:lnTo>
                  <a:lnTo>
                    <a:pt x="2545" y="19786"/>
                  </a:lnTo>
                  <a:lnTo>
                    <a:pt x="0" y="32397"/>
                  </a:lnTo>
                  <a:lnTo>
                    <a:pt x="0" y="282473"/>
                  </a:lnTo>
                  <a:lnTo>
                    <a:pt x="2545" y="295086"/>
                  </a:lnTo>
                  <a:lnTo>
                    <a:pt x="9488" y="305388"/>
                  </a:lnTo>
                  <a:lnTo>
                    <a:pt x="19786" y="312336"/>
                  </a:lnTo>
                  <a:lnTo>
                    <a:pt x="32397" y="314883"/>
                  </a:lnTo>
                  <a:lnTo>
                    <a:pt x="1023467" y="314883"/>
                  </a:lnTo>
                  <a:lnTo>
                    <a:pt x="1036078" y="312336"/>
                  </a:lnTo>
                  <a:lnTo>
                    <a:pt x="1046376" y="305388"/>
                  </a:lnTo>
                  <a:lnTo>
                    <a:pt x="1053319" y="295086"/>
                  </a:lnTo>
                  <a:lnTo>
                    <a:pt x="1055865" y="282473"/>
                  </a:lnTo>
                  <a:lnTo>
                    <a:pt x="1055865" y="32397"/>
                  </a:lnTo>
                  <a:lnTo>
                    <a:pt x="1053319" y="19786"/>
                  </a:lnTo>
                  <a:lnTo>
                    <a:pt x="1046376" y="9488"/>
                  </a:lnTo>
                  <a:lnTo>
                    <a:pt x="1036078" y="2545"/>
                  </a:lnTo>
                  <a:lnTo>
                    <a:pt x="1023467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1">
              <a:extLst>
                <a:ext uri="{FF2B5EF4-FFF2-40B4-BE49-F238E27FC236}">
                  <a16:creationId xmlns:a16="http://schemas.microsoft.com/office/drawing/2014/main" id="{C49D3DE3-CF1B-0AF2-1119-527AF8E36E88}"/>
                </a:ext>
              </a:extLst>
            </p:cNvPr>
            <p:cNvSpPr/>
            <p:nvPr/>
          </p:nvSpPr>
          <p:spPr>
            <a:xfrm>
              <a:off x="7864813" y="3921293"/>
              <a:ext cx="1056005" cy="314960"/>
            </a:xfrm>
            <a:custGeom>
              <a:avLst/>
              <a:gdLst/>
              <a:ahLst/>
              <a:cxnLst/>
              <a:rect l="l" t="t" r="r" b="b"/>
              <a:pathLst>
                <a:path w="1056004" h="314960">
                  <a:moveTo>
                    <a:pt x="1023467" y="0"/>
                  </a:moveTo>
                  <a:lnTo>
                    <a:pt x="32397" y="0"/>
                  </a:lnTo>
                  <a:lnTo>
                    <a:pt x="19786" y="2545"/>
                  </a:lnTo>
                  <a:lnTo>
                    <a:pt x="9488" y="9488"/>
                  </a:lnTo>
                  <a:lnTo>
                    <a:pt x="2545" y="19786"/>
                  </a:lnTo>
                  <a:lnTo>
                    <a:pt x="0" y="32397"/>
                  </a:lnTo>
                  <a:lnTo>
                    <a:pt x="0" y="282473"/>
                  </a:lnTo>
                  <a:lnTo>
                    <a:pt x="2545" y="295086"/>
                  </a:lnTo>
                  <a:lnTo>
                    <a:pt x="9488" y="305388"/>
                  </a:lnTo>
                  <a:lnTo>
                    <a:pt x="19786" y="312336"/>
                  </a:lnTo>
                  <a:lnTo>
                    <a:pt x="32397" y="314883"/>
                  </a:lnTo>
                  <a:lnTo>
                    <a:pt x="1023467" y="314883"/>
                  </a:lnTo>
                  <a:lnTo>
                    <a:pt x="1036078" y="312336"/>
                  </a:lnTo>
                  <a:lnTo>
                    <a:pt x="1046376" y="305388"/>
                  </a:lnTo>
                  <a:lnTo>
                    <a:pt x="1053319" y="295086"/>
                  </a:lnTo>
                  <a:lnTo>
                    <a:pt x="1055865" y="282473"/>
                  </a:lnTo>
                  <a:lnTo>
                    <a:pt x="1055865" y="32397"/>
                  </a:lnTo>
                  <a:lnTo>
                    <a:pt x="1053319" y="19786"/>
                  </a:lnTo>
                  <a:lnTo>
                    <a:pt x="1046376" y="9488"/>
                  </a:lnTo>
                  <a:lnTo>
                    <a:pt x="1036078" y="2545"/>
                  </a:lnTo>
                  <a:lnTo>
                    <a:pt x="1023467" y="0"/>
                  </a:lnTo>
                  <a:close/>
                </a:path>
              </a:pathLst>
            </a:custGeom>
            <a:solidFill>
              <a:srgbClr val="CF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40F474D9-8228-995A-6CC7-9D430623366E}"/>
                </a:ext>
              </a:extLst>
            </p:cNvPr>
            <p:cNvSpPr/>
            <p:nvPr/>
          </p:nvSpPr>
          <p:spPr>
            <a:xfrm>
              <a:off x="7861606" y="3240450"/>
              <a:ext cx="1056005" cy="314960"/>
            </a:xfrm>
            <a:custGeom>
              <a:avLst/>
              <a:gdLst/>
              <a:ahLst/>
              <a:cxnLst/>
              <a:rect l="l" t="t" r="r" b="b"/>
              <a:pathLst>
                <a:path w="1056004" h="314960">
                  <a:moveTo>
                    <a:pt x="1023467" y="0"/>
                  </a:moveTo>
                  <a:lnTo>
                    <a:pt x="32397" y="0"/>
                  </a:lnTo>
                  <a:lnTo>
                    <a:pt x="19786" y="2545"/>
                  </a:lnTo>
                  <a:lnTo>
                    <a:pt x="9488" y="9488"/>
                  </a:lnTo>
                  <a:lnTo>
                    <a:pt x="2545" y="19786"/>
                  </a:lnTo>
                  <a:lnTo>
                    <a:pt x="0" y="32397"/>
                  </a:lnTo>
                  <a:lnTo>
                    <a:pt x="0" y="282473"/>
                  </a:lnTo>
                  <a:lnTo>
                    <a:pt x="2545" y="295086"/>
                  </a:lnTo>
                  <a:lnTo>
                    <a:pt x="9488" y="305388"/>
                  </a:lnTo>
                  <a:lnTo>
                    <a:pt x="19786" y="312336"/>
                  </a:lnTo>
                  <a:lnTo>
                    <a:pt x="32397" y="314883"/>
                  </a:lnTo>
                  <a:lnTo>
                    <a:pt x="1023467" y="314883"/>
                  </a:lnTo>
                  <a:lnTo>
                    <a:pt x="1036078" y="312336"/>
                  </a:lnTo>
                  <a:lnTo>
                    <a:pt x="1046376" y="305388"/>
                  </a:lnTo>
                  <a:lnTo>
                    <a:pt x="1053319" y="295086"/>
                  </a:lnTo>
                  <a:lnTo>
                    <a:pt x="1055865" y="282473"/>
                  </a:lnTo>
                  <a:lnTo>
                    <a:pt x="1055865" y="32397"/>
                  </a:lnTo>
                  <a:lnTo>
                    <a:pt x="1053319" y="19786"/>
                  </a:lnTo>
                  <a:lnTo>
                    <a:pt x="1046376" y="9488"/>
                  </a:lnTo>
                  <a:lnTo>
                    <a:pt x="1036078" y="2545"/>
                  </a:lnTo>
                  <a:lnTo>
                    <a:pt x="1023467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3">
              <a:extLst>
                <a:ext uri="{FF2B5EF4-FFF2-40B4-BE49-F238E27FC236}">
                  <a16:creationId xmlns:a16="http://schemas.microsoft.com/office/drawing/2014/main" id="{D9AE6DD3-8D33-C639-75C1-CD363FD40B2D}"/>
                </a:ext>
              </a:extLst>
            </p:cNvPr>
            <p:cNvSpPr/>
            <p:nvPr/>
          </p:nvSpPr>
          <p:spPr>
            <a:xfrm>
              <a:off x="7874435" y="5638939"/>
              <a:ext cx="1056005" cy="314960"/>
            </a:xfrm>
            <a:custGeom>
              <a:avLst/>
              <a:gdLst/>
              <a:ahLst/>
              <a:cxnLst/>
              <a:rect l="l" t="t" r="r" b="b"/>
              <a:pathLst>
                <a:path w="1056004" h="314960">
                  <a:moveTo>
                    <a:pt x="1023467" y="0"/>
                  </a:moveTo>
                  <a:lnTo>
                    <a:pt x="32397" y="0"/>
                  </a:lnTo>
                  <a:lnTo>
                    <a:pt x="19786" y="2545"/>
                  </a:lnTo>
                  <a:lnTo>
                    <a:pt x="9488" y="9488"/>
                  </a:lnTo>
                  <a:lnTo>
                    <a:pt x="2545" y="19786"/>
                  </a:lnTo>
                  <a:lnTo>
                    <a:pt x="0" y="32397"/>
                  </a:lnTo>
                  <a:lnTo>
                    <a:pt x="0" y="282473"/>
                  </a:lnTo>
                  <a:lnTo>
                    <a:pt x="2545" y="295086"/>
                  </a:lnTo>
                  <a:lnTo>
                    <a:pt x="9488" y="305388"/>
                  </a:lnTo>
                  <a:lnTo>
                    <a:pt x="19786" y="312336"/>
                  </a:lnTo>
                  <a:lnTo>
                    <a:pt x="32397" y="314883"/>
                  </a:lnTo>
                  <a:lnTo>
                    <a:pt x="1023467" y="314883"/>
                  </a:lnTo>
                  <a:lnTo>
                    <a:pt x="1036078" y="312336"/>
                  </a:lnTo>
                  <a:lnTo>
                    <a:pt x="1046376" y="305388"/>
                  </a:lnTo>
                  <a:lnTo>
                    <a:pt x="1053319" y="295086"/>
                  </a:lnTo>
                  <a:lnTo>
                    <a:pt x="1055865" y="282473"/>
                  </a:lnTo>
                  <a:lnTo>
                    <a:pt x="1055865" y="32397"/>
                  </a:lnTo>
                  <a:lnTo>
                    <a:pt x="1053319" y="19786"/>
                  </a:lnTo>
                  <a:lnTo>
                    <a:pt x="1046376" y="9488"/>
                  </a:lnTo>
                  <a:lnTo>
                    <a:pt x="1036078" y="2545"/>
                  </a:lnTo>
                  <a:lnTo>
                    <a:pt x="1023467" y="0"/>
                  </a:lnTo>
                  <a:close/>
                </a:path>
              </a:pathLst>
            </a:custGeom>
            <a:solidFill>
              <a:srgbClr val="CF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4">
              <a:extLst>
                <a:ext uri="{FF2B5EF4-FFF2-40B4-BE49-F238E27FC236}">
                  <a16:creationId xmlns:a16="http://schemas.microsoft.com/office/drawing/2014/main" id="{2B4BA1F6-9C9F-0200-12F2-AC732919DBDA}"/>
                </a:ext>
              </a:extLst>
            </p:cNvPr>
            <p:cNvSpPr/>
            <p:nvPr/>
          </p:nvSpPr>
          <p:spPr>
            <a:xfrm>
              <a:off x="7871227" y="4947738"/>
              <a:ext cx="1056005" cy="314960"/>
            </a:xfrm>
            <a:custGeom>
              <a:avLst/>
              <a:gdLst/>
              <a:ahLst/>
              <a:cxnLst/>
              <a:rect l="l" t="t" r="r" b="b"/>
              <a:pathLst>
                <a:path w="1056004" h="314960">
                  <a:moveTo>
                    <a:pt x="1023467" y="0"/>
                  </a:moveTo>
                  <a:lnTo>
                    <a:pt x="32397" y="0"/>
                  </a:lnTo>
                  <a:lnTo>
                    <a:pt x="19786" y="2545"/>
                  </a:lnTo>
                  <a:lnTo>
                    <a:pt x="9488" y="9488"/>
                  </a:lnTo>
                  <a:lnTo>
                    <a:pt x="2545" y="19786"/>
                  </a:lnTo>
                  <a:lnTo>
                    <a:pt x="0" y="32397"/>
                  </a:lnTo>
                  <a:lnTo>
                    <a:pt x="0" y="282473"/>
                  </a:lnTo>
                  <a:lnTo>
                    <a:pt x="2545" y="295086"/>
                  </a:lnTo>
                  <a:lnTo>
                    <a:pt x="9488" y="305388"/>
                  </a:lnTo>
                  <a:lnTo>
                    <a:pt x="19786" y="312336"/>
                  </a:lnTo>
                  <a:lnTo>
                    <a:pt x="32397" y="314883"/>
                  </a:lnTo>
                  <a:lnTo>
                    <a:pt x="1023467" y="314883"/>
                  </a:lnTo>
                  <a:lnTo>
                    <a:pt x="1036078" y="312336"/>
                  </a:lnTo>
                  <a:lnTo>
                    <a:pt x="1046376" y="305388"/>
                  </a:lnTo>
                  <a:lnTo>
                    <a:pt x="1053319" y="295086"/>
                  </a:lnTo>
                  <a:lnTo>
                    <a:pt x="1055865" y="282473"/>
                  </a:lnTo>
                  <a:lnTo>
                    <a:pt x="1055865" y="32397"/>
                  </a:lnTo>
                  <a:lnTo>
                    <a:pt x="1053319" y="19786"/>
                  </a:lnTo>
                  <a:lnTo>
                    <a:pt x="1046376" y="9488"/>
                  </a:lnTo>
                  <a:lnTo>
                    <a:pt x="1036078" y="2545"/>
                  </a:lnTo>
                  <a:lnTo>
                    <a:pt x="1023467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5">
              <a:extLst>
                <a:ext uri="{FF2B5EF4-FFF2-40B4-BE49-F238E27FC236}">
                  <a16:creationId xmlns:a16="http://schemas.microsoft.com/office/drawing/2014/main" id="{58AF69CD-7C87-D7EC-0E5D-F5E1DBFF3F83}"/>
                </a:ext>
              </a:extLst>
            </p:cNvPr>
            <p:cNvSpPr/>
            <p:nvPr/>
          </p:nvSpPr>
          <p:spPr>
            <a:xfrm>
              <a:off x="7871227" y="5293338"/>
              <a:ext cx="1056005" cy="314960"/>
            </a:xfrm>
            <a:custGeom>
              <a:avLst/>
              <a:gdLst/>
              <a:ahLst/>
              <a:cxnLst/>
              <a:rect l="l" t="t" r="r" b="b"/>
              <a:pathLst>
                <a:path w="1056004" h="314960">
                  <a:moveTo>
                    <a:pt x="1023467" y="0"/>
                  </a:moveTo>
                  <a:lnTo>
                    <a:pt x="32397" y="0"/>
                  </a:lnTo>
                  <a:lnTo>
                    <a:pt x="19786" y="2545"/>
                  </a:lnTo>
                  <a:lnTo>
                    <a:pt x="9488" y="9488"/>
                  </a:lnTo>
                  <a:lnTo>
                    <a:pt x="2545" y="19786"/>
                  </a:lnTo>
                  <a:lnTo>
                    <a:pt x="0" y="32397"/>
                  </a:lnTo>
                  <a:lnTo>
                    <a:pt x="0" y="282473"/>
                  </a:lnTo>
                  <a:lnTo>
                    <a:pt x="2545" y="295086"/>
                  </a:lnTo>
                  <a:lnTo>
                    <a:pt x="9488" y="305388"/>
                  </a:lnTo>
                  <a:lnTo>
                    <a:pt x="19786" y="312336"/>
                  </a:lnTo>
                  <a:lnTo>
                    <a:pt x="32397" y="314883"/>
                  </a:lnTo>
                  <a:lnTo>
                    <a:pt x="1023467" y="314883"/>
                  </a:lnTo>
                  <a:lnTo>
                    <a:pt x="1036078" y="312336"/>
                  </a:lnTo>
                  <a:lnTo>
                    <a:pt x="1046376" y="305388"/>
                  </a:lnTo>
                  <a:lnTo>
                    <a:pt x="1053319" y="295086"/>
                  </a:lnTo>
                  <a:lnTo>
                    <a:pt x="1055865" y="282473"/>
                  </a:lnTo>
                  <a:lnTo>
                    <a:pt x="1055865" y="32397"/>
                  </a:lnTo>
                  <a:lnTo>
                    <a:pt x="1053319" y="19786"/>
                  </a:lnTo>
                  <a:lnTo>
                    <a:pt x="1046376" y="9488"/>
                  </a:lnTo>
                  <a:lnTo>
                    <a:pt x="1036078" y="2545"/>
                  </a:lnTo>
                  <a:lnTo>
                    <a:pt x="1023467" y="0"/>
                  </a:lnTo>
                  <a:close/>
                </a:path>
              </a:pathLst>
            </a:custGeom>
            <a:solidFill>
              <a:srgbClr val="CF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6">
              <a:extLst>
                <a:ext uri="{FF2B5EF4-FFF2-40B4-BE49-F238E27FC236}">
                  <a16:creationId xmlns:a16="http://schemas.microsoft.com/office/drawing/2014/main" id="{95E3B940-C55A-0EBA-F6C2-E1D7E6C472A3}"/>
                </a:ext>
              </a:extLst>
            </p:cNvPr>
            <p:cNvSpPr/>
            <p:nvPr/>
          </p:nvSpPr>
          <p:spPr>
            <a:xfrm>
              <a:off x="7868019" y="4602139"/>
              <a:ext cx="1056005" cy="314960"/>
            </a:xfrm>
            <a:custGeom>
              <a:avLst/>
              <a:gdLst/>
              <a:ahLst/>
              <a:cxnLst/>
              <a:rect l="l" t="t" r="r" b="b"/>
              <a:pathLst>
                <a:path w="1056004" h="314960">
                  <a:moveTo>
                    <a:pt x="1023467" y="0"/>
                  </a:moveTo>
                  <a:lnTo>
                    <a:pt x="32397" y="0"/>
                  </a:lnTo>
                  <a:lnTo>
                    <a:pt x="19786" y="2545"/>
                  </a:lnTo>
                  <a:lnTo>
                    <a:pt x="9488" y="9488"/>
                  </a:lnTo>
                  <a:lnTo>
                    <a:pt x="2545" y="19786"/>
                  </a:lnTo>
                  <a:lnTo>
                    <a:pt x="0" y="32397"/>
                  </a:lnTo>
                  <a:lnTo>
                    <a:pt x="0" y="282473"/>
                  </a:lnTo>
                  <a:lnTo>
                    <a:pt x="2545" y="295086"/>
                  </a:lnTo>
                  <a:lnTo>
                    <a:pt x="9488" y="305388"/>
                  </a:lnTo>
                  <a:lnTo>
                    <a:pt x="19786" y="312336"/>
                  </a:lnTo>
                  <a:lnTo>
                    <a:pt x="32397" y="314883"/>
                  </a:lnTo>
                  <a:lnTo>
                    <a:pt x="1023467" y="314883"/>
                  </a:lnTo>
                  <a:lnTo>
                    <a:pt x="1036078" y="312336"/>
                  </a:lnTo>
                  <a:lnTo>
                    <a:pt x="1046376" y="305388"/>
                  </a:lnTo>
                  <a:lnTo>
                    <a:pt x="1053319" y="295086"/>
                  </a:lnTo>
                  <a:lnTo>
                    <a:pt x="1055865" y="282473"/>
                  </a:lnTo>
                  <a:lnTo>
                    <a:pt x="1055865" y="32397"/>
                  </a:lnTo>
                  <a:lnTo>
                    <a:pt x="1053319" y="19786"/>
                  </a:lnTo>
                  <a:lnTo>
                    <a:pt x="1046376" y="9488"/>
                  </a:lnTo>
                  <a:lnTo>
                    <a:pt x="1036078" y="2545"/>
                  </a:lnTo>
                  <a:lnTo>
                    <a:pt x="1023467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27">
            <a:extLst>
              <a:ext uri="{FF2B5EF4-FFF2-40B4-BE49-F238E27FC236}">
                <a16:creationId xmlns:a16="http://schemas.microsoft.com/office/drawing/2014/main" id="{5EAA4F1A-BB12-63BB-F391-90465118A9A2}"/>
              </a:ext>
            </a:extLst>
          </p:cNvPr>
          <p:cNvSpPr txBox="1"/>
          <p:nvPr/>
        </p:nvSpPr>
        <p:spPr>
          <a:xfrm>
            <a:off x="10323537" y="2258086"/>
            <a:ext cx="345440" cy="477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Proficiency</a:t>
            </a:r>
            <a:r>
              <a:rPr sz="500" spc="50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06045">
              <a:lnSpc>
                <a:spcPct val="100000"/>
              </a:lnSpc>
              <a:spcBef>
                <a:spcPts val="530"/>
              </a:spcBef>
            </a:pPr>
            <a:r>
              <a:rPr sz="500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sz="500" spc="50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28">
            <a:extLst>
              <a:ext uri="{FF2B5EF4-FFF2-40B4-BE49-F238E27FC236}">
                <a16:creationId xmlns:a16="http://schemas.microsoft.com/office/drawing/2014/main" id="{868AF327-DBE6-0B52-376A-703C9ED1E7CB}"/>
              </a:ext>
            </a:extLst>
          </p:cNvPr>
          <p:cNvSpPr txBox="1"/>
          <p:nvPr/>
        </p:nvSpPr>
        <p:spPr>
          <a:xfrm>
            <a:off x="9292220" y="1911469"/>
            <a:ext cx="8985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9FF32CDE-37EC-A021-1FDB-3379D821DA45}"/>
              </a:ext>
            </a:extLst>
          </p:cNvPr>
          <p:cNvSpPr/>
          <p:nvPr/>
        </p:nvSpPr>
        <p:spPr>
          <a:xfrm>
            <a:off x="9219005" y="1866898"/>
            <a:ext cx="1046480" cy="246379"/>
          </a:xfrm>
          <a:custGeom>
            <a:avLst/>
            <a:gdLst/>
            <a:ahLst/>
            <a:cxnLst/>
            <a:rect l="l" t="t" r="r" b="b"/>
            <a:pathLst>
              <a:path w="1046479" h="246380">
                <a:moveTo>
                  <a:pt x="91795" y="0"/>
                </a:moveTo>
                <a:lnTo>
                  <a:pt x="56064" y="7213"/>
                </a:lnTo>
                <a:lnTo>
                  <a:pt x="26885" y="26887"/>
                </a:lnTo>
                <a:lnTo>
                  <a:pt x="7213" y="56069"/>
                </a:lnTo>
                <a:lnTo>
                  <a:pt x="0" y="91808"/>
                </a:lnTo>
                <a:lnTo>
                  <a:pt x="0" y="154266"/>
                </a:lnTo>
                <a:lnTo>
                  <a:pt x="7213" y="190005"/>
                </a:lnTo>
                <a:lnTo>
                  <a:pt x="26885" y="219187"/>
                </a:lnTo>
                <a:lnTo>
                  <a:pt x="56064" y="238861"/>
                </a:lnTo>
                <a:lnTo>
                  <a:pt x="91795" y="246075"/>
                </a:lnTo>
                <a:lnTo>
                  <a:pt x="954544" y="246075"/>
                </a:lnTo>
                <a:lnTo>
                  <a:pt x="990276" y="238861"/>
                </a:lnTo>
                <a:lnTo>
                  <a:pt x="1019454" y="219187"/>
                </a:lnTo>
                <a:lnTo>
                  <a:pt x="1039126" y="190005"/>
                </a:lnTo>
                <a:lnTo>
                  <a:pt x="1046340" y="154266"/>
                </a:lnTo>
                <a:lnTo>
                  <a:pt x="1046340" y="91808"/>
                </a:lnTo>
                <a:lnTo>
                  <a:pt x="1039126" y="56069"/>
                </a:lnTo>
                <a:lnTo>
                  <a:pt x="1019454" y="26887"/>
                </a:lnTo>
                <a:lnTo>
                  <a:pt x="990276" y="7213"/>
                </a:lnTo>
                <a:lnTo>
                  <a:pt x="954544" y="0"/>
                </a:lnTo>
                <a:lnTo>
                  <a:pt x="91795" y="0"/>
                </a:lnTo>
                <a:close/>
              </a:path>
            </a:pathLst>
          </a:custGeom>
          <a:ln w="9525">
            <a:solidFill>
              <a:srgbClr val="416D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0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AC4DEE57CB9448DACEC08BB0FA076" ma:contentTypeVersion="25" ma:contentTypeDescription="Create a new document." ma:contentTypeScope="" ma:versionID="75ef1a45a94f2788fe11b1b5f3d01969">
  <xsd:schema xmlns:xsd="http://www.w3.org/2001/XMLSchema" xmlns:xs="http://www.w3.org/2001/XMLSchema" xmlns:p="http://schemas.microsoft.com/office/2006/metadata/properties" xmlns:ns1="http://schemas.microsoft.com/sharepoint/v3" xmlns:ns2="8dd04453-5d86-49ae-a1fb-6a969702f4b8" xmlns:ns3="5a2caa2f-2a29-4f16-9f14-08171f49be17" targetNamespace="http://schemas.microsoft.com/office/2006/metadata/properties" ma:root="true" ma:fieldsID="ca680d9ee1bbf55a977c8e8cb0931d1e" ns1:_="" ns2:_="" ns3:_="">
    <xsd:import namespace="http://schemas.microsoft.com/sharepoint/v3"/>
    <xsd:import namespace="8dd04453-5d86-49ae-a1fb-6a969702f4b8"/>
    <xsd:import namespace="5a2caa2f-2a29-4f16-9f14-08171f49b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InternalClient" minOccurs="0"/>
                <xsd:element ref="ns2:Notes" minOccurs="0"/>
                <xsd:element ref="ns2:Date" minOccurs="0"/>
                <xsd:element ref="ns2:MediaLengthInSeconds" minOccurs="0"/>
                <xsd:element ref="ns2:date0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Conte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04453-5d86-49ae-a1fb-6a969702f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InternalClient" ma:index="19" nillable="true" ma:displayName="Internal Client" ma:default="Global" ma:format="Dropdown" ma:internalName="InternalCli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Global"/>
                        <xsd:enumeration value="APAC"/>
                        <xsd:enumeration value="EMEA"/>
                        <xsd:enumeration value="Americas"/>
                        <xsd:enumeration value="Hays"/>
                        <xsd:enumeration value="APAC-Gov"/>
                        <xsd:enumeration value="APAC-Edu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tes" ma:index="20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0" ma:index="23" nillable="true" ma:displayName="date" ma:format="DateOnly" ma:internalName="date0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6f0024c-0945-4f39-bb7a-6faf965f29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ents" ma:index="28" nillable="true" ma:displayName="Contents" ma:description="Summary of doc" ma:format="Dropdown" ma:internalName="Cont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caa2f-2a29-4f16-9f14-08171f49b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ec5ccb9-eb68-4ed1-a982-ef13267632b8}" ma:internalName="TaxCatchAll" ma:showField="CatchAllData" ma:web="5a2caa2f-2a29-4f16-9f14-08171f49b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Notes xmlns="8dd04453-5d86-49ae-a1fb-6a969702f4b8" xsi:nil="true"/>
    <Contents xmlns="8dd04453-5d86-49ae-a1fb-6a969702f4b8" xsi:nil="true"/>
    <lcf76f155ced4ddcb4097134ff3c332f xmlns="8dd04453-5d86-49ae-a1fb-6a969702f4b8">
      <Terms xmlns="http://schemas.microsoft.com/office/infopath/2007/PartnerControls"/>
    </lcf76f155ced4ddcb4097134ff3c332f>
    <_ip_UnifiedCompliancePolicyProperties xmlns="http://schemas.microsoft.com/sharepoint/v3" xsi:nil="true"/>
    <date0 xmlns="8dd04453-5d86-49ae-a1fb-6a969702f4b8" xsi:nil="true"/>
    <TaxCatchAll xmlns="5a2caa2f-2a29-4f16-9f14-08171f49be17" xsi:nil="true"/>
    <InternalClient xmlns="8dd04453-5d86-49ae-a1fb-6a969702f4b8">
      <Value>Global</Value>
    </InternalClient>
    <Date xmlns="8dd04453-5d86-49ae-a1fb-6a969702f4b8" xsi:nil="true"/>
  </documentManagement>
</p:properties>
</file>

<file path=customXml/itemProps1.xml><?xml version="1.0" encoding="utf-8"?>
<ds:datastoreItem xmlns:ds="http://schemas.openxmlformats.org/officeDocument/2006/customXml" ds:itemID="{5173FE41-7B94-4035-BB70-DAEDFBE05693}"/>
</file>

<file path=customXml/itemProps2.xml><?xml version="1.0" encoding="utf-8"?>
<ds:datastoreItem xmlns:ds="http://schemas.openxmlformats.org/officeDocument/2006/customXml" ds:itemID="{FB163A8F-EDA1-4D3F-BF2C-58F8A29F6C9D}"/>
</file>

<file path=customXml/itemProps3.xml><?xml version="1.0" encoding="utf-8"?>
<ds:datastoreItem xmlns:ds="http://schemas.openxmlformats.org/officeDocument/2006/customXml" ds:itemID="{EBC3ADEE-5951-4D6F-AE24-F7B282FA96B9}"/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124</Words>
  <Application>Microsoft Macintosh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Obelisc</vt:lpstr>
      <vt:lpstr>Obelisc-Medium</vt:lpstr>
      <vt:lpstr>Times New Roman</vt:lpstr>
      <vt:lpstr>Victor Serif</vt:lpstr>
      <vt:lpstr>Office Theme</vt:lpstr>
      <vt:lpstr>Team Skills Mapping Tool</vt:lpstr>
      <vt:lpstr>Your turn: collecting and analyzing data</vt:lpstr>
      <vt:lpstr>Your turn: evaluate team skills and determine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Change Journey Planner</dc:title>
  <dc:creator>Daly Cova</dc:creator>
  <cp:lastModifiedBy>Daly Cova</cp:lastModifiedBy>
  <cp:revision>58</cp:revision>
  <dcterms:created xsi:type="dcterms:W3CDTF">2023-03-28T04:01:59Z</dcterms:created>
  <dcterms:modified xsi:type="dcterms:W3CDTF">2023-03-29T23:51:17Z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0x0101002C4AC4DEE57CB9448DACEC08BB0FA076</vt:lpwstr>
  </property>
</Properties>
</file>