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10"/>
  </p:notesMasterIdLst>
  <p:sldIdLst>
    <p:sldId id="267" r:id="rId3"/>
    <p:sldId id="272" r:id="rId4"/>
    <p:sldId id="274" r:id="rId5"/>
    <p:sldId id="273" r:id="rId6"/>
    <p:sldId id="275" r:id="rId7"/>
    <p:sldId id="276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80"/>
    <p:restoredTop sz="94663"/>
  </p:normalViewPr>
  <p:slideViewPr>
    <p:cSldViewPr snapToGrid="0" snapToObjects="1">
      <p:cViewPr>
        <p:scale>
          <a:sx n="95" d="100"/>
          <a:sy n="95" d="100"/>
        </p:scale>
        <p:origin x="840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F9D4-1B2F-A347-A695-A1023E593FC6}" type="datetimeFigureOut">
              <a:rPr lang="en-US" smtClean="0"/>
              <a:t>8/9/21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8713C-1E75-9F4E-B7C5-C45DCB356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4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57fecdff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40;ge57fecdff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5964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8713C-1E75-9F4E-B7C5-C45DCB356B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00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8713C-1E75-9F4E-B7C5-C45DCB356B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2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8713C-1E75-9F4E-B7C5-C45DCB356B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83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8713C-1E75-9F4E-B7C5-C45DCB356B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linkedin.com/company/open-geospatial-consortium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hyperlink" Target="https://twitter.com/opengeospatial?ref_src=twsrc%5Egoogle%7Ctwcamp%5Eserp%7Ctwgr%5Eautho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accen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5764214" y="3997011"/>
            <a:ext cx="3183141" cy="50782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50" tIns="68575" rIns="137150" bIns="6857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cap="none">
                <a:solidFill>
                  <a:schemeClr val="accent1"/>
                </a:solidFill>
              </a:defRPr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667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>
              <a:lnSpc>
                <a:spcPct val="130000"/>
              </a:lnSpc>
              <a:spcBef>
                <a:spcPts val="667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30000"/>
              </a:lnSpc>
              <a:spcBef>
                <a:spcPts val="667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5764215" y="3200417"/>
            <a:ext cx="4766128" cy="6155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50" tIns="34275" rIns="137150" bIns="34275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3467" b="1" i="0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832078" y="6337100"/>
            <a:ext cx="26750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PEREY Research &amp; Consulting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015" y="1500173"/>
            <a:ext cx="2891568" cy="6963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14"/>
          <p:cNvCxnSpPr/>
          <p:nvPr/>
        </p:nvCxnSpPr>
        <p:spPr>
          <a:xfrm>
            <a:off x="11463688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dk1">
                <a:alpha val="14901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" name="Google Shape;69;p14"/>
          <p:cNvCxnSpPr/>
          <p:nvPr/>
        </p:nvCxnSpPr>
        <p:spPr>
          <a:xfrm>
            <a:off x="721895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dk1">
                <a:alpha val="14901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" name="Google Shape;70;p14"/>
          <p:cNvCxnSpPr/>
          <p:nvPr/>
        </p:nvCxnSpPr>
        <p:spPr>
          <a:xfrm>
            <a:off x="1524" y="721895"/>
            <a:ext cx="12188952" cy="0"/>
          </a:xfrm>
          <a:prstGeom prst="straightConnector1">
            <a:avLst/>
          </a:prstGeom>
          <a:noFill/>
          <a:ln w="9525" cap="flat" cmpd="sng">
            <a:solidFill>
              <a:schemeClr val="dk1">
                <a:alpha val="14901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" name="Google Shape;71;p14"/>
          <p:cNvCxnSpPr/>
          <p:nvPr/>
        </p:nvCxnSpPr>
        <p:spPr>
          <a:xfrm>
            <a:off x="1524" y="6131293"/>
            <a:ext cx="12188952" cy="0"/>
          </a:xfrm>
          <a:prstGeom prst="straightConnector1">
            <a:avLst/>
          </a:prstGeom>
          <a:noFill/>
          <a:ln w="9525" cap="flat" cmpd="sng">
            <a:solidFill>
              <a:schemeClr val="dk1">
                <a:alpha val="14901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2" name="Google Shape;72;p1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191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8287350" y="6340761"/>
            <a:ext cx="299345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PREMIER </a:t>
            </a:r>
            <a:r>
              <a:rPr lang="en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CONFERENCE </a:t>
            </a:r>
            <a:r>
              <a:rPr lang="en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&amp; </a:t>
            </a:r>
            <a:r>
              <a:rPr lang="en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EXHIBITION </a:t>
            </a:r>
            <a:r>
              <a:rPr lang="en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COMPUTER GRAPHICS &amp; INTERACTIVE TECHNIQUES</a:t>
            </a:r>
            <a:endParaRPr sz="1467"/>
          </a:p>
        </p:txBody>
      </p:sp>
    </p:spTree>
    <p:extLst>
      <p:ext uri="{BB962C8B-B14F-4D97-AF65-F5344CB8AC3E}">
        <p14:creationId xmlns:p14="http://schemas.microsoft.com/office/powerpoint/2010/main" val="170362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2092-82D1-461F-807E-84F5B15DC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26E5D17-F33D-4327-A7B8-A6331A0F7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A4D5ED7-4916-4EF5-9B14-DD6D0EE6D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09" y="55285"/>
            <a:ext cx="10515600" cy="765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353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FAF647A-F430-493F-8C59-3B8606183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07" y="1162838"/>
            <a:ext cx="10515600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BA26529-85C0-4F43-A661-C246EECB0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F4EB3E8-5FEC-4C3E-A5D3-50A8AFCC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09" y="55285"/>
            <a:ext cx="10515600" cy="765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911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46320-0324-4809-B373-A030DCF95F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69129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61D4E-334B-43FF-8C44-6087A8997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69129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66660E1-DC61-49B7-B1BF-758191AD8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8CEC819-3D8B-4945-9089-70431865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09" y="55285"/>
            <a:ext cx="10515600" cy="765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850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28C676-7022-455C-BC96-C417EAD0C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25950" y="1169129"/>
            <a:ext cx="5510750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FC6BE87-7DC1-4304-9721-F91A29FAEA3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38200" y="1169129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1033C92-6E24-468B-B940-53DC3CAD3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1B954B2-D76F-441F-9CC1-B9786CEA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09" y="55285"/>
            <a:ext cx="10515600" cy="765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394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sig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8EB54FDB-76A2-4243-86B5-611386F46E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1944" y="6109215"/>
            <a:ext cx="436507" cy="436507"/>
          </a:xfrm>
          <a:prstGeom prst="rect">
            <a:avLst/>
          </a:prstGeom>
        </p:spPr>
      </p:pic>
      <p:pic>
        <p:nvPicPr>
          <p:cNvPr id="13" name="Picture 12" descr="A picture containing shir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A76BF76E-0419-4D4C-A49E-9895A6B546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5716" y="6022887"/>
            <a:ext cx="598016" cy="598016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563F8E6-7209-4995-BB0C-79F5A590D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58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838200" y="121907"/>
            <a:ext cx="8193024" cy="1203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10515600" cy="3938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Char char="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832078" y="6337100"/>
            <a:ext cx="26750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PEREY Research &amp; Consulting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11550471" y="6309383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6" name="Google Shape;56;p13"/>
          <p:cNvSpPr txBox="1"/>
          <p:nvPr/>
        </p:nvSpPr>
        <p:spPr>
          <a:xfrm>
            <a:off x="8287350" y="6340761"/>
            <a:ext cx="299345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PREMIER </a:t>
            </a:r>
            <a:r>
              <a:rPr lang="en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CONFERENCE </a:t>
            </a:r>
            <a:r>
              <a:rPr lang="en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&amp; </a:t>
            </a:r>
            <a:r>
              <a:rPr lang="en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EXHIBITION </a:t>
            </a:r>
            <a:r>
              <a:rPr lang="en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COMPUTER GRAPHICS &amp; INTERACTIVE TECHNIQUES</a:t>
            </a:r>
            <a:endParaRPr sz="1467"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864" y="626748"/>
            <a:ext cx="424073" cy="17704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0" y="626749"/>
            <a:ext cx="93133" cy="59095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" name="Google Shape;59;p13"/>
          <p:cNvCxnSpPr/>
          <p:nvPr/>
        </p:nvCxnSpPr>
        <p:spPr>
          <a:xfrm>
            <a:off x="1524" y="121907"/>
            <a:ext cx="12188952" cy="0"/>
          </a:xfrm>
          <a:prstGeom prst="straightConnector1">
            <a:avLst/>
          </a:prstGeom>
          <a:noFill/>
          <a:ln w="9525" cap="flat" cmpd="sng">
            <a:solidFill>
              <a:schemeClr val="dk1">
                <a:alpha val="14901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" name="Google Shape;60;p13"/>
          <p:cNvCxnSpPr/>
          <p:nvPr/>
        </p:nvCxnSpPr>
        <p:spPr>
          <a:xfrm>
            <a:off x="1524" y="6150173"/>
            <a:ext cx="12188952" cy="0"/>
          </a:xfrm>
          <a:prstGeom prst="straightConnector1">
            <a:avLst/>
          </a:prstGeom>
          <a:noFill/>
          <a:ln w="9525" cap="flat" cmpd="sng">
            <a:solidFill>
              <a:schemeClr val="dk1">
                <a:alpha val="14901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" name="Google Shape;61;p13"/>
          <p:cNvCxnSpPr/>
          <p:nvPr/>
        </p:nvCxnSpPr>
        <p:spPr>
          <a:xfrm>
            <a:off x="11463688" y="6150173"/>
            <a:ext cx="0" cy="707827"/>
          </a:xfrm>
          <a:prstGeom prst="straightConnector1">
            <a:avLst/>
          </a:prstGeom>
          <a:noFill/>
          <a:ln w="9525" cap="flat" cmpd="sng">
            <a:solidFill>
              <a:schemeClr val="dk1">
                <a:alpha val="14901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2" name="Google Shape;62;p1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1679" y="409409"/>
            <a:ext cx="2220772" cy="534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04723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7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2727">
          <p15:clr>
            <a:srgbClr val="F26B43"/>
          </p15:clr>
        </p15:guide>
        <p15:guide id="4" pos="389">
          <p15:clr>
            <a:srgbClr val="F26B43"/>
          </p15:clr>
        </p15:guide>
        <p15:guide id="5" pos="53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building, outdoor, light, city&#10;&#10;Description automatically generated">
            <a:extLst>
              <a:ext uri="{FF2B5EF4-FFF2-40B4-BE49-F238E27FC236}">
                <a16:creationId xmlns:a16="http://schemas.microsoft.com/office/drawing/2014/main" id="{BAAD1DE8-F1F5-4FAF-963B-2A354EA7A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3"/>
            <a:ext cx="12192000" cy="951172"/>
          </a:xfrm>
          <a:prstGeom prst="rect">
            <a:avLst/>
          </a:prstGeom>
        </p:spPr>
      </p:pic>
      <p:pic>
        <p:nvPicPr>
          <p:cNvPr id="13" name="Picture 12" descr="A picture containing building, outdoor, light, city&#10;&#10;Description automatically generated">
            <a:extLst>
              <a:ext uri="{FF2B5EF4-FFF2-40B4-BE49-F238E27FC236}">
                <a16:creationId xmlns:a16="http://schemas.microsoft.com/office/drawing/2014/main" id="{8652D866-B14F-454C-BDF6-5545A022FB29}"/>
              </a:ext>
            </a:extLst>
          </p:cNvPr>
          <p:cNvPicPr>
            <a:picLocks/>
          </p:cNvPicPr>
          <p:nvPr userDrawn="1"/>
        </p:nvPicPr>
        <p:blipFill rotWithShape="1">
          <a:blip r:embed="rId8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95059"/>
            <a:ext cx="12192000" cy="36407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50DF1-7CB9-4ADA-A6E3-3CDCA86EF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107" y="11628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8AD972-4108-434B-AA8C-8EFF7EECE85D}"/>
              </a:ext>
            </a:extLst>
          </p:cNvPr>
          <p:cNvSpPr txBox="1"/>
          <p:nvPr userDrawn="1"/>
        </p:nvSpPr>
        <p:spPr>
          <a:xfrm>
            <a:off x="10575181" y="31837"/>
            <a:ext cx="1429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OGC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197B7C-A314-4779-BD55-2FC2CEB16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09" y="55285"/>
            <a:ext cx="10515600" cy="765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C634C5-3617-497F-B2D8-90501346CE33}"/>
              </a:ext>
            </a:extLst>
          </p:cNvPr>
          <p:cNvSpPr txBox="1"/>
          <p:nvPr userDrawn="1"/>
        </p:nvSpPr>
        <p:spPr>
          <a:xfrm>
            <a:off x="10975609" y="6549164"/>
            <a:ext cx="853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2F2F2"/>
                </a:solidFill>
                <a:latin typeface="Lato" panose="020F0502020204030203" pitchFamily="34" charset="0"/>
              </a:rPr>
              <a:t>ogc.org  |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98B25B4-87D2-40A8-8FCE-9DC7E68F0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A picture containing building, drawing, window&#10;&#10;Description automatically generated">
            <a:extLst>
              <a:ext uri="{FF2B5EF4-FFF2-40B4-BE49-F238E27FC236}">
                <a16:creationId xmlns:a16="http://schemas.microsoft.com/office/drawing/2014/main" id="{45953386-97ED-4C4D-B208-AB8727D6635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68" y="6517414"/>
            <a:ext cx="324582" cy="32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3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>
              <a:lumMod val="95000"/>
            </a:schemeClr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rgbClr val="09274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lameh@ogc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7" Type="http://schemas.openxmlformats.org/officeDocument/2006/relationships/hyperlink" Target="https://www.ogc.org/roadmap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gcapi.ogc.org/" TargetMode="External"/><Relationship Id="rId5" Type="http://schemas.openxmlformats.org/officeDocument/2006/relationships/hyperlink" Target="https://www.ogc.org/docs/is" TargetMode="External"/><Relationship Id="rId4" Type="http://schemas.openxmlformats.org/officeDocument/2006/relationships/image" Target="../media/image16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ctrTitle"/>
          </p:nvPr>
        </p:nvSpPr>
        <p:spPr>
          <a:xfrm>
            <a:off x="5764215" y="2677371"/>
            <a:ext cx="5036400" cy="54382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67" tIns="45700" rIns="182867" bIns="45700" anchor="b" anchorCtr="0">
            <a:spAutoFit/>
          </a:bodyPr>
          <a:lstStyle/>
          <a:p>
            <a:r>
              <a:rPr lang="en" sz="1467"/>
              <a:t>BUILDING THE</a:t>
            </a:r>
            <a:br>
              <a:rPr lang="en" sz="1467"/>
            </a:br>
            <a:r>
              <a:rPr lang="en" sz="1467"/>
              <a:t>OPEN METAVERSE</a:t>
            </a:r>
            <a:endParaRPr sz="1467"/>
          </a:p>
        </p:txBody>
      </p:sp>
      <p:sp>
        <p:nvSpPr>
          <p:cNvPr id="144" name="Google Shape;144;p26"/>
          <p:cNvSpPr txBox="1"/>
          <p:nvPr/>
        </p:nvSpPr>
        <p:spPr>
          <a:xfrm>
            <a:off x="5660847" y="4732581"/>
            <a:ext cx="64276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67" tIns="45700" rIns="182867" bIns="45700" anchor="b" anchorCtr="0">
            <a:spAutoFit/>
          </a:bodyPr>
          <a:lstStyle/>
          <a:p>
            <a:pPr defTabSz="1219170">
              <a:buClr>
                <a:srgbClr val="000302"/>
              </a:buClr>
              <a:buSzPts val="1500"/>
              <a:defRPr/>
            </a:pPr>
            <a:r>
              <a:rPr lang="en-US" sz="2000" b="1" kern="0" dirty="0">
                <a:solidFill>
                  <a:srgbClr val="000302"/>
                </a:solidFill>
                <a:latin typeface="Arial"/>
                <a:ea typeface="Arial"/>
                <a:cs typeface="Arial"/>
                <a:sym typeface="Arial"/>
              </a:rPr>
              <a:t>Dr. Nadine </a:t>
            </a:r>
            <a:r>
              <a:rPr lang="en-US" sz="2000" b="1" kern="0" dirty="0" err="1">
                <a:solidFill>
                  <a:srgbClr val="000302"/>
                </a:solidFill>
                <a:latin typeface="Arial"/>
                <a:ea typeface="Arial"/>
                <a:cs typeface="Arial"/>
                <a:sym typeface="Arial"/>
              </a:rPr>
              <a:t>Alameh</a:t>
            </a:r>
            <a:endParaRPr sz="14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302"/>
              </a:buClr>
              <a:buSzPts val="1500"/>
              <a:defRPr/>
            </a:pPr>
            <a:r>
              <a:rPr lang="en-US" sz="2000" b="1" kern="0" dirty="0">
                <a:solidFill>
                  <a:srgbClr val="000302"/>
                </a:solidFill>
                <a:latin typeface="Arial"/>
                <a:ea typeface="Arial"/>
                <a:cs typeface="Arial"/>
                <a:sym typeface="Arial"/>
              </a:rPr>
              <a:t>Open Geospatial Consortium (OGC)</a:t>
            </a:r>
            <a:endParaRPr sz="14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302"/>
              </a:buClr>
              <a:buSzPts val="1500"/>
              <a:defRPr/>
            </a:pPr>
            <a:r>
              <a:rPr lang="en" sz="2000" b="1" kern="0" dirty="0">
                <a:solidFill>
                  <a:srgbClr val="000302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nalameh@ogc.org</a:t>
            </a:r>
            <a:endParaRPr lang="en" sz="2000" b="1" kern="0" dirty="0">
              <a:solidFill>
                <a:srgbClr val="000302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302"/>
              </a:buClr>
              <a:buSzPts val="1500"/>
              <a:defRPr/>
            </a:pPr>
            <a:r>
              <a:rPr lang="en" sz="2000" b="1" kern="0" dirty="0">
                <a:solidFill>
                  <a:srgbClr val="000302"/>
                </a:solidFill>
                <a:latin typeface="Arial"/>
                <a:cs typeface="Arial"/>
                <a:sym typeface="Arial"/>
              </a:rPr>
              <a:t>Twitter: @</a:t>
            </a:r>
            <a:r>
              <a:rPr lang="en" sz="2000" b="1" kern="0" dirty="0" err="1">
                <a:solidFill>
                  <a:srgbClr val="000302"/>
                </a:solidFill>
                <a:latin typeface="Arial"/>
                <a:cs typeface="Arial"/>
                <a:sym typeface="Arial"/>
              </a:rPr>
              <a:t>nadinesa</a:t>
            </a:r>
            <a:endParaRPr sz="14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340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64C0B-C210-8846-96A8-DCE006990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am I here? </a:t>
            </a:r>
          </a:p>
        </p:txBody>
      </p:sp>
      <p:pic>
        <p:nvPicPr>
          <p:cNvPr id="2050" name="Picture 2" descr="Climate Reports | United Nations">
            <a:extLst>
              <a:ext uri="{FF2B5EF4-FFF2-40B4-BE49-F238E27FC236}">
                <a16:creationId xmlns:a16="http://schemas.microsoft.com/office/drawing/2014/main" id="{A32E9324-7BD4-8349-A8E7-219FF9370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714" y="1275990"/>
            <a:ext cx="3116569" cy="403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window, indoor, sofa, living&#10;&#10;Description automatically generated">
            <a:extLst>
              <a:ext uri="{FF2B5EF4-FFF2-40B4-BE49-F238E27FC236}">
                <a16:creationId xmlns:a16="http://schemas.microsoft.com/office/drawing/2014/main" id="{28D19B7C-00E0-A24D-AA4B-42331FF1C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431" y="3012445"/>
            <a:ext cx="1772878" cy="3187196"/>
          </a:xfrm>
          <a:prstGeom prst="rect">
            <a:avLst/>
          </a:prstGeom>
        </p:spPr>
      </p:pic>
      <p:pic>
        <p:nvPicPr>
          <p:cNvPr id="11" name="Picture 10" descr="A child sitting at a desk&#10;&#10;Description automatically generated with low confidence">
            <a:extLst>
              <a:ext uri="{FF2B5EF4-FFF2-40B4-BE49-F238E27FC236}">
                <a16:creationId xmlns:a16="http://schemas.microsoft.com/office/drawing/2014/main" id="{5A75EFAE-AA8A-3046-864F-A9769A5F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05463" y="1518763"/>
            <a:ext cx="3205215" cy="240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8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5B9A98-4C1F-244D-BB92-CD18D7388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9F7EA0-3F56-4C7E-9B2D-3423B3AF028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96566C-055C-DE43-88D2-CF034627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(Geospatial) is everywhere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B08949-B3E7-6F47-8604-0636E1D223F3}"/>
              </a:ext>
            </a:extLst>
          </p:cNvPr>
          <p:cNvSpPr txBox="1"/>
          <p:nvPr/>
        </p:nvSpPr>
        <p:spPr>
          <a:xfrm>
            <a:off x="2141517" y="3209844"/>
            <a:ext cx="5235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81A58B-6A8B-A74E-BF0F-88B199A7DF56}"/>
              </a:ext>
            </a:extLst>
          </p:cNvPr>
          <p:cNvSpPr txBox="1"/>
          <p:nvPr/>
        </p:nvSpPr>
        <p:spPr>
          <a:xfrm>
            <a:off x="2628815" y="4000277"/>
            <a:ext cx="47151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1A9DEC-8DF6-394C-AD7C-1506EB71ED27}"/>
              </a:ext>
            </a:extLst>
          </p:cNvPr>
          <p:cNvSpPr txBox="1"/>
          <p:nvPr/>
        </p:nvSpPr>
        <p:spPr>
          <a:xfrm>
            <a:off x="2336140" y="4855799"/>
            <a:ext cx="57510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264FA81-7564-5D4C-AC16-3848AEC8FA5D}"/>
              </a:ext>
            </a:extLst>
          </p:cNvPr>
          <p:cNvSpPr txBox="1"/>
          <p:nvPr/>
        </p:nvSpPr>
        <p:spPr>
          <a:xfrm>
            <a:off x="5877250" y="3270350"/>
            <a:ext cx="5235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59442E1-8D09-1D43-A31E-D14F71CA5723}"/>
              </a:ext>
            </a:extLst>
          </p:cNvPr>
          <p:cNvSpPr txBox="1"/>
          <p:nvPr/>
        </p:nvSpPr>
        <p:spPr>
          <a:xfrm>
            <a:off x="6364548" y="4060783"/>
            <a:ext cx="47151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00523E4-594B-B64F-ACC9-2DE4A8DD7C78}"/>
              </a:ext>
            </a:extLst>
          </p:cNvPr>
          <p:cNvSpPr txBox="1"/>
          <p:nvPr/>
        </p:nvSpPr>
        <p:spPr>
          <a:xfrm>
            <a:off x="6071873" y="4916305"/>
            <a:ext cx="57510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277FCA0-5936-F64A-B829-8B3FE73BFD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01141" y="2217935"/>
            <a:ext cx="6189718" cy="316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0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5B9A98-4C1F-244D-BB92-CD18D7388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9F7EA0-3F56-4C7E-9B2D-3423B3AF028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96566C-055C-DE43-88D2-CF034627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a responsibility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3330BFB-82E0-6F40-9DEA-BDE785AE5E7A}"/>
              </a:ext>
            </a:extLst>
          </p:cNvPr>
          <p:cNvSpPr/>
          <p:nvPr/>
        </p:nvSpPr>
        <p:spPr>
          <a:xfrm>
            <a:off x="1251876" y="1049141"/>
            <a:ext cx="2606637" cy="4638706"/>
          </a:xfrm>
          <a:prstGeom prst="roundRect">
            <a:avLst>
              <a:gd name="adj" fmla="val 3025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09281E-9FF3-0D44-BEFE-54B31D030713}"/>
              </a:ext>
            </a:extLst>
          </p:cNvPr>
          <p:cNvGrpSpPr/>
          <p:nvPr/>
        </p:nvGrpSpPr>
        <p:grpSpPr>
          <a:xfrm>
            <a:off x="1440696" y="1196667"/>
            <a:ext cx="2220618" cy="4331408"/>
            <a:chOff x="4649888" y="954993"/>
            <a:chExt cx="2960824" cy="5775210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85B35EE-4B92-8048-AFFB-2A87CE327CF1}"/>
                </a:ext>
              </a:extLst>
            </p:cNvPr>
            <p:cNvSpPr/>
            <p:nvPr/>
          </p:nvSpPr>
          <p:spPr>
            <a:xfrm rot="21320550" flipH="1">
              <a:off x="5583191" y="954993"/>
              <a:ext cx="920801" cy="1231594"/>
            </a:xfrm>
            <a:custGeom>
              <a:avLst/>
              <a:gdLst>
                <a:gd name="connsiteX0" fmla="*/ 2735507 w 7862050"/>
                <a:gd name="connsiteY0" fmla="*/ 84 h 10595264"/>
                <a:gd name="connsiteX1" fmla="*/ 3150611 w 7862050"/>
                <a:gd name="connsiteY1" fmla="*/ 155917 h 10595264"/>
                <a:gd name="connsiteX2" fmla="*/ 3377409 w 7862050"/>
                <a:gd name="connsiteY2" fmla="*/ 960575 h 10595264"/>
                <a:gd name="connsiteX3" fmla="*/ 3799927 w 7862050"/>
                <a:gd name="connsiteY3" fmla="*/ 1281191 h 10595264"/>
                <a:gd name="connsiteX4" fmla="*/ 4257172 w 7862050"/>
                <a:gd name="connsiteY4" fmla="*/ 1356503 h 10595264"/>
                <a:gd name="connsiteX5" fmla="*/ 4639110 w 7862050"/>
                <a:gd name="connsiteY5" fmla="*/ 1523264 h 10595264"/>
                <a:gd name="connsiteX6" fmla="*/ 4999524 w 7862050"/>
                <a:gd name="connsiteY6" fmla="*/ 1663127 h 10595264"/>
                <a:gd name="connsiteX7" fmla="*/ 5521324 w 7862050"/>
                <a:gd name="connsiteY7" fmla="*/ 1851406 h 10595264"/>
                <a:gd name="connsiteX8" fmla="*/ 5887122 w 7862050"/>
                <a:gd name="connsiteY8" fmla="*/ 1975133 h 10595264"/>
                <a:gd name="connsiteX9" fmla="*/ 6150710 w 7862050"/>
                <a:gd name="connsiteY9" fmla="*/ 2158031 h 10595264"/>
                <a:gd name="connsiteX10" fmla="*/ 7032929 w 7862050"/>
                <a:gd name="connsiteY10" fmla="*/ 2787415 h 10595264"/>
                <a:gd name="connsiteX11" fmla="*/ 6996745 w 7862050"/>
                <a:gd name="connsiteY11" fmla="*/ 2975200 h 10595264"/>
                <a:gd name="connsiteX12" fmla="*/ 7672611 w 7862050"/>
                <a:gd name="connsiteY12" fmla="*/ 3241273 h 10595264"/>
                <a:gd name="connsiteX13" fmla="*/ 7525185 w 7862050"/>
                <a:gd name="connsiteY13" fmla="*/ 3299270 h 10595264"/>
                <a:gd name="connsiteX14" fmla="*/ 7236729 w 7862050"/>
                <a:gd name="connsiteY14" fmla="*/ 3211266 h 10595264"/>
                <a:gd name="connsiteX15" fmla="*/ 7050945 w 7862050"/>
                <a:gd name="connsiteY15" fmla="*/ 3123264 h 10595264"/>
                <a:gd name="connsiteX16" fmla="*/ 6719209 w 7862050"/>
                <a:gd name="connsiteY16" fmla="*/ 3366230 h 10595264"/>
                <a:gd name="connsiteX17" fmla="*/ 6018013 w 7862050"/>
                <a:gd name="connsiteY17" fmla="*/ 2939827 h 10595264"/>
                <a:gd name="connsiteX18" fmla="*/ 5269437 w 7862050"/>
                <a:gd name="connsiteY18" fmla="*/ 2650819 h 10595264"/>
                <a:gd name="connsiteX19" fmla="*/ 4582450 w 7862050"/>
                <a:gd name="connsiteY19" fmla="*/ 2494471 h 10595264"/>
                <a:gd name="connsiteX20" fmla="*/ 4487696 w 7862050"/>
                <a:gd name="connsiteY20" fmla="*/ 3238310 h 10595264"/>
                <a:gd name="connsiteX21" fmla="*/ 5141514 w 7862050"/>
                <a:gd name="connsiteY21" fmla="*/ 5389281 h 10595264"/>
                <a:gd name="connsiteX22" fmla="*/ 4966216 w 7862050"/>
                <a:gd name="connsiteY22" fmla="*/ 5465087 h 10595264"/>
                <a:gd name="connsiteX23" fmla="*/ 4918837 w 7862050"/>
                <a:gd name="connsiteY23" fmla="*/ 6057312 h 10595264"/>
                <a:gd name="connsiteX24" fmla="*/ 4800390 w 7862050"/>
                <a:gd name="connsiteY24" fmla="*/ 6659017 h 10595264"/>
                <a:gd name="connsiteX25" fmla="*/ 4757750 w 7862050"/>
                <a:gd name="connsiteY25" fmla="*/ 7317574 h 10595264"/>
                <a:gd name="connsiteX26" fmla="*/ 5241007 w 7862050"/>
                <a:gd name="connsiteY26" fmla="*/ 8189330 h 10595264"/>
                <a:gd name="connsiteX27" fmla="*/ 5402095 w 7862050"/>
                <a:gd name="connsiteY27" fmla="*/ 8544667 h 10595264"/>
                <a:gd name="connsiteX28" fmla="*/ 5416309 w 7862050"/>
                <a:gd name="connsiteY28" fmla="*/ 8952120 h 10595264"/>
                <a:gd name="connsiteX29" fmla="*/ 5259961 w 7862050"/>
                <a:gd name="connsiteY29" fmla="*/ 9932850 h 10595264"/>
                <a:gd name="connsiteX30" fmla="*/ 4824080 w 7862050"/>
                <a:gd name="connsiteY30" fmla="*/ 9814406 h 10595264"/>
                <a:gd name="connsiteX31" fmla="*/ 4776702 w 7862050"/>
                <a:gd name="connsiteY31" fmla="*/ 9122679 h 10595264"/>
                <a:gd name="connsiteX32" fmla="*/ 4596667 w 7862050"/>
                <a:gd name="connsiteY32" fmla="*/ 8852627 h 10595264"/>
                <a:gd name="connsiteX33" fmla="*/ 4511384 w 7862050"/>
                <a:gd name="connsiteY33" fmla="*/ 8558881 h 10595264"/>
                <a:gd name="connsiteX34" fmla="*/ 4198689 w 7862050"/>
                <a:gd name="connsiteY34" fmla="*/ 8208283 h 10595264"/>
                <a:gd name="connsiteX35" fmla="*/ 3791235 w 7862050"/>
                <a:gd name="connsiteY35" fmla="*/ 7544987 h 10595264"/>
                <a:gd name="connsiteX36" fmla="*/ 3758068 w 7862050"/>
                <a:gd name="connsiteY36" fmla="*/ 6568997 h 10595264"/>
                <a:gd name="connsiteX37" fmla="*/ 3720167 w 7862050"/>
                <a:gd name="connsiteY37" fmla="*/ 6095213 h 10595264"/>
                <a:gd name="connsiteX38" fmla="*/ 3402733 w 7862050"/>
                <a:gd name="connsiteY38" fmla="*/ 6322630 h 10595264"/>
                <a:gd name="connsiteX39" fmla="*/ 2829456 w 7862050"/>
                <a:gd name="connsiteY39" fmla="*/ 7203862 h 10595264"/>
                <a:gd name="connsiteX40" fmla="*/ 2947902 w 7862050"/>
                <a:gd name="connsiteY40" fmla="*/ 7625528 h 10595264"/>
                <a:gd name="connsiteX41" fmla="*/ 3497491 w 7862050"/>
                <a:gd name="connsiteY41" fmla="*/ 9440117 h 10595264"/>
                <a:gd name="connsiteX42" fmla="*/ 3596984 w 7862050"/>
                <a:gd name="connsiteY42" fmla="*/ 9677008 h 10595264"/>
                <a:gd name="connsiteX43" fmla="*/ 3634887 w 7862050"/>
                <a:gd name="connsiteY43" fmla="*/ 9743335 h 10595264"/>
                <a:gd name="connsiteX44" fmla="*/ 3720169 w 7862050"/>
                <a:gd name="connsiteY44" fmla="*/ 9885473 h 10595264"/>
                <a:gd name="connsiteX45" fmla="*/ 3170579 w 7862050"/>
                <a:gd name="connsiteY45" fmla="*/ 10074983 h 10595264"/>
                <a:gd name="connsiteX46" fmla="*/ 2881574 w 7862050"/>
                <a:gd name="connsiteY46" fmla="*/ 10278711 h 10595264"/>
                <a:gd name="connsiteX47" fmla="*/ 2303560 w 7862050"/>
                <a:gd name="connsiteY47" fmla="*/ 10544031 h 10595264"/>
                <a:gd name="connsiteX48" fmla="*/ 2005076 w 7862050"/>
                <a:gd name="connsiteY48" fmla="*/ 10548767 h 10595264"/>
                <a:gd name="connsiteX49" fmla="*/ 2346199 w 7862050"/>
                <a:gd name="connsiteY49" fmla="*/ 10193430 h 10595264"/>
                <a:gd name="connsiteX50" fmla="*/ 2521498 w 7862050"/>
                <a:gd name="connsiteY50" fmla="*/ 9980230 h 10595264"/>
                <a:gd name="connsiteX51" fmla="*/ 2597304 w 7862050"/>
                <a:gd name="connsiteY51" fmla="*/ 9705435 h 10595264"/>
                <a:gd name="connsiteX52" fmla="*/ 2654157 w 7862050"/>
                <a:gd name="connsiteY52" fmla="*/ 9544349 h 10595264"/>
                <a:gd name="connsiteX53" fmla="*/ 2559400 w 7862050"/>
                <a:gd name="connsiteY53" fmla="*/ 9369049 h 10595264"/>
                <a:gd name="connsiteX54" fmla="*/ 2137735 w 7862050"/>
                <a:gd name="connsiteY54" fmla="*/ 8317254 h 10595264"/>
                <a:gd name="connsiteX55" fmla="*/ 1739757 w 7862050"/>
                <a:gd name="connsiteY55" fmla="*/ 7464447 h 10595264"/>
                <a:gd name="connsiteX56" fmla="*/ 1735020 w 7862050"/>
                <a:gd name="connsiteY56" fmla="*/ 7260719 h 10595264"/>
                <a:gd name="connsiteX57" fmla="*/ 1787137 w 7862050"/>
                <a:gd name="connsiteY57" fmla="*/ 6858002 h 10595264"/>
                <a:gd name="connsiteX58" fmla="*/ 2331983 w 7862050"/>
                <a:gd name="connsiteY58" fmla="*/ 5863063 h 10595264"/>
                <a:gd name="connsiteX59" fmla="*/ 2635207 w 7862050"/>
                <a:gd name="connsiteY59" fmla="*/ 5237668 h 10595264"/>
                <a:gd name="connsiteX60" fmla="*/ 2853145 w 7862050"/>
                <a:gd name="connsiteY60" fmla="*/ 4787576 h 10595264"/>
                <a:gd name="connsiteX61" fmla="*/ 2810503 w 7862050"/>
                <a:gd name="connsiteY61" fmla="*/ 4498568 h 10595264"/>
                <a:gd name="connsiteX62" fmla="*/ 2753650 w 7862050"/>
                <a:gd name="connsiteY62" fmla="*/ 4365910 h 10595264"/>
                <a:gd name="connsiteX63" fmla="*/ 2777340 w 7862050"/>
                <a:gd name="connsiteY63" fmla="*/ 3465723 h 10595264"/>
                <a:gd name="connsiteX64" fmla="*/ 2606779 w 7862050"/>
                <a:gd name="connsiteY64" fmla="*/ 2821378 h 10595264"/>
                <a:gd name="connsiteX65" fmla="*/ 1199646 w 7862050"/>
                <a:gd name="connsiteY65" fmla="*/ 2897181 h 10595264"/>
                <a:gd name="connsiteX66" fmla="*/ 1128023 w 7862050"/>
                <a:gd name="connsiteY66" fmla="*/ 2749647 h 10595264"/>
                <a:gd name="connsiteX67" fmla="*/ 722309 w 7862050"/>
                <a:gd name="connsiteY67" fmla="*/ 2988940 h 10595264"/>
                <a:gd name="connsiteX68" fmla="*/ 2070 w 7862050"/>
                <a:gd name="connsiteY68" fmla="*/ 2915895 h 10595264"/>
                <a:gd name="connsiteX69" fmla="*/ 78582 w 7862050"/>
                <a:gd name="connsiteY69" fmla="*/ 2676380 h 10595264"/>
                <a:gd name="connsiteX70" fmla="*/ 213624 w 7862050"/>
                <a:gd name="connsiteY70" fmla="*/ 2560178 h 10595264"/>
                <a:gd name="connsiteX71" fmla="*/ 522544 w 7862050"/>
                <a:gd name="connsiteY71" fmla="*/ 2453085 h 10595264"/>
                <a:gd name="connsiteX72" fmla="*/ 1010132 w 7862050"/>
                <a:gd name="connsiteY72" fmla="*/ 2409188 h 10595264"/>
                <a:gd name="connsiteX73" fmla="*/ 1627183 w 7862050"/>
                <a:gd name="connsiteY73" fmla="*/ 2306031 h 10595264"/>
                <a:gd name="connsiteX74" fmla="*/ 2222499 w 7862050"/>
                <a:gd name="connsiteY74" fmla="*/ 2186966 h 10595264"/>
                <a:gd name="connsiteX75" fmla="*/ 2439190 w 7862050"/>
                <a:gd name="connsiteY75" fmla="*/ 2084573 h 10595264"/>
                <a:gd name="connsiteX76" fmla="*/ 2563014 w 7862050"/>
                <a:gd name="connsiteY76" fmla="*/ 1882167 h 10595264"/>
                <a:gd name="connsiteX77" fmla="*/ 2655884 w 7862050"/>
                <a:gd name="connsiteY77" fmla="*/ 1646422 h 10595264"/>
                <a:gd name="connsiteX78" fmla="*/ 2719812 w 7862050"/>
                <a:gd name="connsiteY78" fmla="*/ 1588868 h 10595264"/>
                <a:gd name="connsiteX79" fmla="*/ 2681204 w 7862050"/>
                <a:gd name="connsiteY79" fmla="*/ 1506614 h 10595264"/>
                <a:gd name="connsiteX80" fmla="*/ 2551637 w 7862050"/>
                <a:gd name="connsiteY80" fmla="*/ 1416471 h 10595264"/>
                <a:gd name="connsiteX81" fmla="*/ 2518040 w 7862050"/>
                <a:gd name="connsiteY81" fmla="*/ 1338940 h 10595264"/>
                <a:gd name="connsiteX82" fmla="*/ 2429764 w 7862050"/>
                <a:gd name="connsiteY82" fmla="*/ 1281622 h 10595264"/>
                <a:gd name="connsiteX83" fmla="*/ 2294131 w 7862050"/>
                <a:gd name="connsiteY83" fmla="*/ 971288 h 10595264"/>
                <a:gd name="connsiteX84" fmla="*/ 2175481 w 7862050"/>
                <a:gd name="connsiteY84" fmla="*/ 738530 h 10595264"/>
                <a:gd name="connsiteX85" fmla="*/ 2122484 w 7862050"/>
                <a:gd name="connsiteY85" fmla="*/ 643919 h 10595264"/>
                <a:gd name="connsiteX86" fmla="*/ 2146565 w 7862050"/>
                <a:gd name="connsiteY86" fmla="*/ 414227 h 10595264"/>
                <a:gd name="connsiteX87" fmla="*/ 2735507 w 7862050"/>
                <a:gd name="connsiteY87" fmla="*/ 84 h 10595264"/>
                <a:gd name="connsiteX88" fmla="*/ 317833 w 7862050"/>
                <a:gd name="connsiteY88" fmla="*/ 2776717 h 10595264"/>
                <a:gd name="connsiteX89" fmla="*/ 301612 w 7862050"/>
                <a:gd name="connsiteY89" fmla="*/ 2783273 h 10595264"/>
                <a:gd name="connsiteX90" fmla="*/ 206283 w 7862050"/>
                <a:gd name="connsiteY90" fmla="*/ 2876979 h 10595264"/>
                <a:gd name="connsiteX91" fmla="*/ 206005 w 7862050"/>
                <a:gd name="connsiteY91" fmla="*/ 2909306 h 10595264"/>
                <a:gd name="connsiteX92" fmla="*/ 238332 w 7862050"/>
                <a:gd name="connsiteY92" fmla="*/ 2909583 h 10595264"/>
                <a:gd name="connsiteX93" fmla="*/ 333661 w 7862050"/>
                <a:gd name="connsiteY93" fmla="*/ 2815879 h 10595264"/>
                <a:gd name="connsiteX94" fmla="*/ 333939 w 7862050"/>
                <a:gd name="connsiteY94" fmla="*/ 2783552 h 10595264"/>
                <a:gd name="connsiteX95" fmla="*/ 333939 w 7862050"/>
                <a:gd name="connsiteY95" fmla="*/ 2783551 h 10595264"/>
                <a:gd name="connsiteX96" fmla="*/ 317833 w 7862050"/>
                <a:gd name="connsiteY96" fmla="*/ 2776717 h 10595264"/>
                <a:gd name="connsiteX97" fmla="*/ 465767 w 7862050"/>
                <a:gd name="connsiteY97" fmla="*/ 2876262 h 10595264"/>
                <a:gd name="connsiteX98" fmla="*/ 387027 w 7862050"/>
                <a:gd name="connsiteY98" fmla="*/ 2914362 h 10595264"/>
                <a:gd name="connsiteX99" fmla="*/ 465767 w 7862050"/>
                <a:gd name="connsiteY99" fmla="*/ 2932142 h 10595264"/>
                <a:gd name="connsiteX100" fmla="*/ 465767 w 7862050"/>
                <a:gd name="connsiteY100" fmla="*/ 2876262 h 10595264"/>
                <a:gd name="connsiteX0" fmla="*/ 2735507 w 7862050"/>
                <a:gd name="connsiteY0" fmla="*/ 84 h 10595264"/>
                <a:gd name="connsiteX1" fmla="*/ 3150611 w 7862050"/>
                <a:gd name="connsiteY1" fmla="*/ 155917 h 10595264"/>
                <a:gd name="connsiteX2" fmla="*/ 3377409 w 7862050"/>
                <a:gd name="connsiteY2" fmla="*/ 960575 h 10595264"/>
                <a:gd name="connsiteX3" fmla="*/ 3799927 w 7862050"/>
                <a:gd name="connsiteY3" fmla="*/ 1281191 h 10595264"/>
                <a:gd name="connsiteX4" fmla="*/ 4257172 w 7862050"/>
                <a:gd name="connsiteY4" fmla="*/ 1356503 h 10595264"/>
                <a:gd name="connsiteX5" fmla="*/ 4639110 w 7862050"/>
                <a:gd name="connsiteY5" fmla="*/ 1523264 h 10595264"/>
                <a:gd name="connsiteX6" fmla="*/ 4999524 w 7862050"/>
                <a:gd name="connsiteY6" fmla="*/ 1663127 h 10595264"/>
                <a:gd name="connsiteX7" fmla="*/ 5521324 w 7862050"/>
                <a:gd name="connsiteY7" fmla="*/ 1851406 h 10595264"/>
                <a:gd name="connsiteX8" fmla="*/ 5887122 w 7862050"/>
                <a:gd name="connsiteY8" fmla="*/ 1975133 h 10595264"/>
                <a:gd name="connsiteX9" fmla="*/ 6150710 w 7862050"/>
                <a:gd name="connsiteY9" fmla="*/ 2158031 h 10595264"/>
                <a:gd name="connsiteX10" fmla="*/ 7032929 w 7862050"/>
                <a:gd name="connsiteY10" fmla="*/ 2787415 h 10595264"/>
                <a:gd name="connsiteX11" fmla="*/ 6996745 w 7862050"/>
                <a:gd name="connsiteY11" fmla="*/ 2975200 h 10595264"/>
                <a:gd name="connsiteX12" fmla="*/ 7672611 w 7862050"/>
                <a:gd name="connsiteY12" fmla="*/ 3241273 h 10595264"/>
                <a:gd name="connsiteX13" fmla="*/ 7525185 w 7862050"/>
                <a:gd name="connsiteY13" fmla="*/ 3299270 h 10595264"/>
                <a:gd name="connsiteX14" fmla="*/ 7236729 w 7862050"/>
                <a:gd name="connsiteY14" fmla="*/ 3211266 h 10595264"/>
                <a:gd name="connsiteX15" fmla="*/ 7050945 w 7862050"/>
                <a:gd name="connsiteY15" fmla="*/ 3123264 h 10595264"/>
                <a:gd name="connsiteX16" fmla="*/ 6719209 w 7862050"/>
                <a:gd name="connsiteY16" fmla="*/ 3366230 h 10595264"/>
                <a:gd name="connsiteX17" fmla="*/ 6018013 w 7862050"/>
                <a:gd name="connsiteY17" fmla="*/ 2939827 h 10595264"/>
                <a:gd name="connsiteX18" fmla="*/ 5269437 w 7862050"/>
                <a:gd name="connsiteY18" fmla="*/ 2650819 h 10595264"/>
                <a:gd name="connsiteX19" fmla="*/ 4582450 w 7862050"/>
                <a:gd name="connsiteY19" fmla="*/ 2494471 h 10595264"/>
                <a:gd name="connsiteX20" fmla="*/ 4487696 w 7862050"/>
                <a:gd name="connsiteY20" fmla="*/ 3238310 h 10595264"/>
                <a:gd name="connsiteX21" fmla="*/ 5141514 w 7862050"/>
                <a:gd name="connsiteY21" fmla="*/ 5389281 h 10595264"/>
                <a:gd name="connsiteX22" fmla="*/ 4966216 w 7862050"/>
                <a:gd name="connsiteY22" fmla="*/ 5465087 h 10595264"/>
                <a:gd name="connsiteX23" fmla="*/ 4918837 w 7862050"/>
                <a:gd name="connsiteY23" fmla="*/ 6057312 h 10595264"/>
                <a:gd name="connsiteX24" fmla="*/ 4800390 w 7862050"/>
                <a:gd name="connsiteY24" fmla="*/ 6659017 h 10595264"/>
                <a:gd name="connsiteX25" fmla="*/ 4757750 w 7862050"/>
                <a:gd name="connsiteY25" fmla="*/ 7317574 h 10595264"/>
                <a:gd name="connsiteX26" fmla="*/ 5241007 w 7862050"/>
                <a:gd name="connsiteY26" fmla="*/ 8189330 h 10595264"/>
                <a:gd name="connsiteX27" fmla="*/ 5402095 w 7862050"/>
                <a:gd name="connsiteY27" fmla="*/ 8544667 h 10595264"/>
                <a:gd name="connsiteX28" fmla="*/ 5416309 w 7862050"/>
                <a:gd name="connsiteY28" fmla="*/ 8952120 h 10595264"/>
                <a:gd name="connsiteX29" fmla="*/ 5259961 w 7862050"/>
                <a:gd name="connsiteY29" fmla="*/ 9932850 h 10595264"/>
                <a:gd name="connsiteX30" fmla="*/ 4824080 w 7862050"/>
                <a:gd name="connsiteY30" fmla="*/ 9814406 h 10595264"/>
                <a:gd name="connsiteX31" fmla="*/ 4776702 w 7862050"/>
                <a:gd name="connsiteY31" fmla="*/ 9122679 h 10595264"/>
                <a:gd name="connsiteX32" fmla="*/ 4596667 w 7862050"/>
                <a:gd name="connsiteY32" fmla="*/ 8852627 h 10595264"/>
                <a:gd name="connsiteX33" fmla="*/ 4511384 w 7862050"/>
                <a:gd name="connsiteY33" fmla="*/ 8558881 h 10595264"/>
                <a:gd name="connsiteX34" fmla="*/ 4198689 w 7862050"/>
                <a:gd name="connsiteY34" fmla="*/ 8208283 h 10595264"/>
                <a:gd name="connsiteX35" fmla="*/ 3791235 w 7862050"/>
                <a:gd name="connsiteY35" fmla="*/ 7544987 h 10595264"/>
                <a:gd name="connsiteX36" fmla="*/ 3758068 w 7862050"/>
                <a:gd name="connsiteY36" fmla="*/ 6568997 h 10595264"/>
                <a:gd name="connsiteX37" fmla="*/ 3720167 w 7862050"/>
                <a:gd name="connsiteY37" fmla="*/ 6095213 h 10595264"/>
                <a:gd name="connsiteX38" fmla="*/ 3402733 w 7862050"/>
                <a:gd name="connsiteY38" fmla="*/ 6322630 h 10595264"/>
                <a:gd name="connsiteX39" fmla="*/ 2829456 w 7862050"/>
                <a:gd name="connsiteY39" fmla="*/ 7203862 h 10595264"/>
                <a:gd name="connsiteX40" fmla="*/ 2947902 w 7862050"/>
                <a:gd name="connsiteY40" fmla="*/ 7625528 h 10595264"/>
                <a:gd name="connsiteX41" fmla="*/ 3497491 w 7862050"/>
                <a:gd name="connsiteY41" fmla="*/ 9440117 h 10595264"/>
                <a:gd name="connsiteX42" fmla="*/ 3596984 w 7862050"/>
                <a:gd name="connsiteY42" fmla="*/ 9677008 h 10595264"/>
                <a:gd name="connsiteX43" fmla="*/ 3634887 w 7862050"/>
                <a:gd name="connsiteY43" fmla="*/ 9743335 h 10595264"/>
                <a:gd name="connsiteX44" fmla="*/ 3720169 w 7862050"/>
                <a:gd name="connsiteY44" fmla="*/ 9885473 h 10595264"/>
                <a:gd name="connsiteX45" fmla="*/ 3170579 w 7862050"/>
                <a:gd name="connsiteY45" fmla="*/ 10074983 h 10595264"/>
                <a:gd name="connsiteX46" fmla="*/ 2881574 w 7862050"/>
                <a:gd name="connsiteY46" fmla="*/ 10278711 h 10595264"/>
                <a:gd name="connsiteX47" fmla="*/ 2303560 w 7862050"/>
                <a:gd name="connsiteY47" fmla="*/ 10544031 h 10595264"/>
                <a:gd name="connsiteX48" fmla="*/ 2005076 w 7862050"/>
                <a:gd name="connsiteY48" fmla="*/ 10548767 h 10595264"/>
                <a:gd name="connsiteX49" fmla="*/ 2346199 w 7862050"/>
                <a:gd name="connsiteY49" fmla="*/ 10193430 h 10595264"/>
                <a:gd name="connsiteX50" fmla="*/ 2521498 w 7862050"/>
                <a:gd name="connsiteY50" fmla="*/ 9980230 h 10595264"/>
                <a:gd name="connsiteX51" fmla="*/ 2597304 w 7862050"/>
                <a:gd name="connsiteY51" fmla="*/ 9705435 h 10595264"/>
                <a:gd name="connsiteX52" fmla="*/ 2654157 w 7862050"/>
                <a:gd name="connsiteY52" fmla="*/ 9544349 h 10595264"/>
                <a:gd name="connsiteX53" fmla="*/ 2559400 w 7862050"/>
                <a:gd name="connsiteY53" fmla="*/ 9369049 h 10595264"/>
                <a:gd name="connsiteX54" fmla="*/ 2137735 w 7862050"/>
                <a:gd name="connsiteY54" fmla="*/ 8317254 h 10595264"/>
                <a:gd name="connsiteX55" fmla="*/ 1739757 w 7862050"/>
                <a:gd name="connsiteY55" fmla="*/ 7464447 h 10595264"/>
                <a:gd name="connsiteX56" fmla="*/ 1735020 w 7862050"/>
                <a:gd name="connsiteY56" fmla="*/ 7260719 h 10595264"/>
                <a:gd name="connsiteX57" fmla="*/ 1787137 w 7862050"/>
                <a:gd name="connsiteY57" fmla="*/ 6858002 h 10595264"/>
                <a:gd name="connsiteX58" fmla="*/ 2331983 w 7862050"/>
                <a:gd name="connsiteY58" fmla="*/ 5863063 h 10595264"/>
                <a:gd name="connsiteX59" fmla="*/ 2635207 w 7862050"/>
                <a:gd name="connsiteY59" fmla="*/ 5237668 h 10595264"/>
                <a:gd name="connsiteX60" fmla="*/ 2853145 w 7862050"/>
                <a:gd name="connsiteY60" fmla="*/ 4787576 h 10595264"/>
                <a:gd name="connsiteX61" fmla="*/ 2810503 w 7862050"/>
                <a:gd name="connsiteY61" fmla="*/ 4498568 h 10595264"/>
                <a:gd name="connsiteX62" fmla="*/ 2753650 w 7862050"/>
                <a:gd name="connsiteY62" fmla="*/ 4365910 h 10595264"/>
                <a:gd name="connsiteX63" fmla="*/ 2777340 w 7862050"/>
                <a:gd name="connsiteY63" fmla="*/ 3465723 h 10595264"/>
                <a:gd name="connsiteX64" fmla="*/ 2606779 w 7862050"/>
                <a:gd name="connsiteY64" fmla="*/ 2821378 h 10595264"/>
                <a:gd name="connsiteX65" fmla="*/ 1199646 w 7862050"/>
                <a:gd name="connsiteY65" fmla="*/ 2897181 h 10595264"/>
                <a:gd name="connsiteX66" fmla="*/ 1128023 w 7862050"/>
                <a:gd name="connsiteY66" fmla="*/ 2749647 h 10595264"/>
                <a:gd name="connsiteX67" fmla="*/ 722309 w 7862050"/>
                <a:gd name="connsiteY67" fmla="*/ 2988940 h 10595264"/>
                <a:gd name="connsiteX68" fmla="*/ 503867 w 7862050"/>
                <a:gd name="connsiteY68" fmla="*/ 2967702 h 10595264"/>
                <a:gd name="connsiteX69" fmla="*/ 2070 w 7862050"/>
                <a:gd name="connsiteY69" fmla="*/ 2915895 h 10595264"/>
                <a:gd name="connsiteX70" fmla="*/ 78582 w 7862050"/>
                <a:gd name="connsiteY70" fmla="*/ 2676380 h 10595264"/>
                <a:gd name="connsiteX71" fmla="*/ 213624 w 7862050"/>
                <a:gd name="connsiteY71" fmla="*/ 2560178 h 10595264"/>
                <a:gd name="connsiteX72" fmla="*/ 522544 w 7862050"/>
                <a:gd name="connsiteY72" fmla="*/ 2453085 h 10595264"/>
                <a:gd name="connsiteX73" fmla="*/ 1010132 w 7862050"/>
                <a:gd name="connsiteY73" fmla="*/ 2409188 h 10595264"/>
                <a:gd name="connsiteX74" fmla="*/ 1627183 w 7862050"/>
                <a:gd name="connsiteY74" fmla="*/ 2306031 h 10595264"/>
                <a:gd name="connsiteX75" fmla="*/ 2222499 w 7862050"/>
                <a:gd name="connsiteY75" fmla="*/ 2186966 h 10595264"/>
                <a:gd name="connsiteX76" fmla="*/ 2439190 w 7862050"/>
                <a:gd name="connsiteY76" fmla="*/ 2084573 h 10595264"/>
                <a:gd name="connsiteX77" fmla="*/ 2563014 w 7862050"/>
                <a:gd name="connsiteY77" fmla="*/ 1882167 h 10595264"/>
                <a:gd name="connsiteX78" fmla="*/ 2655884 w 7862050"/>
                <a:gd name="connsiteY78" fmla="*/ 1646422 h 10595264"/>
                <a:gd name="connsiteX79" fmla="*/ 2719812 w 7862050"/>
                <a:gd name="connsiteY79" fmla="*/ 1588868 h 10595264"/>
                <a:gd name="connsiteX80" fmla="*/ 2681204 w 7862050"/>
                <a:gd name="connsiteY80" fmla="*/ 1506614 h 10595264"/>
                <a:gd name="connsiteX81" fmla="*/ 2551637 w 7862050"/>
                <a:gd name="connsiteY81" fmla="*/ 1416471 h 10595264"/>
                <a:gd name="connsiteX82" fmla="*/ 2518040 w 7862050"/>
                <a:gd name="connsiteY82" fmla="*/ 1338940 h 10595264"/>
                <a:gd name="connsiteX83" fmla="*/ 2429764 w 7862050"/>
                <a:gd name="connsiteY83" fmla="*/ 1281622 h 10595264"/>
                <a:gd name="connsiteX84" fmla="*/ 2294131 w 7862050"/>
                <a:gd name="connsiteY84" fmla="*/ 971288 h 10595264"/>
                <a:gd name="connsiteX85" fmla="*/ 2175481 w 7862050"/>
                <a:gd name="connsiteY85" fmla="*/ 738530 h 10595264"/>
                <a:gd name="connsiteX86" fmla="*/ 2122484 w 7862050"/>
                <a:gd name="connsiteY86" fmla="*/ 643919 h 10595264"/>
                <a:gd name="connsiteX87" fmla="*/ 2146565 w 7862050"/>
                <a:gd name="connsiteY87" fmla="*/ 414227 h 10595264"/>
                <a:gd name="connsiteX88" fmla="*/ 2735507 w 7862050"/>
                <a:gd name="connsiteY88" fmla="*/ 84 h 10595264"/>
                <a:gd name="connsiteX89" fmla="*/ 317833 w 7862050"/>
                <a:gd name="connsiteY89" fmla="*/ 2776717 h 10595264"/>
                <a:gd name="connsiteX90" fmla="*/ 301612 w 7862050"/>
                <a:gd name="connsiteY90" fmla="*/ 2783273 h 10595264"/>
                <a:gd name="connsiteX91" fmla="*/ 206283 w 7862050"/>
                <a:gd name="connsiteY91" fmla="*/ 2876979 h 10595264"/>
                <a:gd name="connsiteX92" fmla="*/ 206005 w 7862050"/>
                <a:gd name="connsiteY92" fmla="*/ 2909306 h 10595264"/>
                <a:gd name="connsiteX93" fmla="*/ 238332 w 7862050"/>
                <a:gd name="connsiteY93" fmla="*/ 2909583 h 10595264"/>
                <a:gd name="connsiteX94" fmla="*/ 333661 w 7862050"/>
                <a:gd name="connsiteY94" fmla="*/ 2815879 h 10595264"/>
                <a:gd name="connsiteX95" fmla="*/ 333939 w 7862050"/>
                <a:gd name="connsiteY95" fmla="*/ 2783552 h 10595264"/>
                <a:gd name="connsiteX96" fmla="*/ 333939 w 7862050"/>
                <a:gd name="connsiteY96" fmla="*/ 2783551 h 10595264"/>
                <a:gd name="connsiteX97" fmla="*/ 317833 w 7862050"/>
                <a:gd name="connsiteY97" fmla="*/ 2776717 h 10595264"/>
                <a:gd name="connsiteX98" fmla="*/ 465767 w 7862050"/>
                <a:gd name="connsiteY98" fmla="*/ 2876262 h 10595264"/>
                <a:gd name="connsiteX99" fmla="*/ 387027 w 7862050"/>
                <a:gd name="connsiteY99" fmla="*/ 2914362 h 10595264"/>
                <a:gd name="connsiteX100" fmla="*/ 465767 w 7862050"/>
                <a:gd name="connsiteY100" fmla="*/ 2932142 h 10595264"/>
                <a:gd name="connsiteX101" fmla="*/ 465767 w 7862050"/>
                <a:gd name="connsiteY101" fmla="*/ 2876262 h 10595264"/>
                <a:gd name="connsiteX0" fmla="*/ 3372100 w 8498643"/>
                <a:gd name="connsiteY0" fmla="*/ 84 h 10595264"/>
                <a:gd name="connsiteX1" fmla="*/ 3787204 w 8498643"/>
                <a:gd name="connsiteY1" fmla="*/ 155917 h 10595264"/>
                <a:gd name="connsiteX2" fmla="*/ 4014002 w 8498643"/>
                <a:gd name="connsiteY2" fmla="*/ 960575 h 10595264"/>
                <a:gd name="connsiteX3" fmla="*/ 4436520 w 8498643"/>
                <a:gd name="connsiteY3" fmla="*/ 1281191 h 10595264"/>
                <a:gd name="connsiteX4" fmla="*/ 4893765 w 8498643"/>
                <a:gd name="connsiteY4" fmla="*/ 1356503 h 10595264"/>
                <a:gd name="connsiteX5" fmla="*/ 5275703 w 8498643"/>
                <a:gd name="connsiteY5" fmla="*/ 1523264 h 10595264"/>
                <a:gd name="connsiteX6" fmla="*/ 5636117 w 8498643"/>
                <a:gd name="connsiteY6" fmla="*/ 1663127 h 10595264"/>
                <a:gd name="connsiteX7" fmla="*/ 6157917 w 8498643"/>
                <a:gd name="connsiteY7" fmla="*/ 1851406 h 10595264"/>
                <a:gd name="connsiteX8" fmla="*/ 6523715 w 8498643"/>
                <a:gd name="connsiteY8" fmla="*/ 1975133 h 10595264"/>
                <a:gd name="connsiteX9" fmla="*/ 6787303 w 8498643"/>
                <a:gd name="connsiteY9" fmla="*/ 2158031 h 10595264"/>
                <a:gd name="connsiteX10" fmla="*/ 7669522 w 8498643"/>
                <a:gd name="connsiteY10" fmla="*/ 2787415 h 10595264"/>
                <a:gd name="connsiteX11" fmla="*/ 7633338 w 8498643"/>
                <a:gd name="connsiteY11" fmla="*/ 2975200 h 10595264"/>
                <a:gd name="connsiteX12" fmla="*/ 8309204 w 8498643"/>
                <a:gd name="connsiteY12" fmla="*/ 3241273 h 10595264"/>
                <a:gd name="connsiteX13" fmla="*/ 8161778 w 8498643"/>
                <a:gd name="connsiteY13" fmla="*/ 3299270 h 10595264"/>
                <a:gd name="connsiteX14" fmla="*/ 7873322 w 8498643"/>
                <a:gd name="connsiteY14" fmla="*/ 3211266 h 10595264"/>
                <a:gd name="connsiteX15" fmla="*/ 7687538 w 8498643"/>
                <a:gd name="connsiteY15" fmla="*/ 3123264 h 10595264"/>
                <a:gd name="connsiteX16" fmla="*/ 7355802 w 8498643"/>
                <a:gd name="connsiteY16" fmla="*/ 3366230 h 10595264"/>
                <a:gd name="connsiteX17" fmla="*/ 6654606 w 8498643"/>
                <a:gd name="connsiteY17" fmla="*/ 2939827 h 10595264"/>
                <a:gd name="connsiteX18" fmla="*/ 5906030 w 8498643"/>
                <a:gd name="connsiteY18" fmla="*/ 2650819 h 10595264"/>
                <a:gd name="connsiteX19" fmla="*/ 5219043 w 8498643"/>
                <a:gd name="connsiteY19" fmla="*/ 2494471 h 10595264"/>
                <a:gd name="connsiteX20" fmla="*/ 5124289 w 8498643"/>
                <a:gd name="connsiteY20" fmla="*/ 3238310 h 10595264"/>
                <a:gd name="connsiteX21" fmla="*/ 5778107 w 8498643"/>
                <a:gd name="connsiteY21" fmla="*/ 5389281 h 10595264"/>
                <a:gd name="connsiteX22" fmla="*/ 5602809 w 8498643"/>
                <a:gd name="connsiteY22" fmla="*/ 5465087 h 10595264"/>
                <a:gd name="connsiteX23" fmla="*/ 5555430 w 8498643"/>
                <a:gd name="connsiteY23" fmla="*/ 6057312 h 10595264"/>
                <a:gd name="connsiteX24" fmla="*/ 5436983 w 8498643"/>
                <a:gd name="connsiteY24" fmla="*/ 6659017 h 10595264"/>
                <a:gd name="connsiteX25" fmla="*/ 5394343 w 8498643"/>
                <a:gd name="connsiteY25" fmla="*/ 7317574 h 10595264"/>
                <a:gd name="connsiteX26" fmla="*/ 5877600 w 8498643"/>
                <a:gd name="connsiteY26" fmla="*/ 8189330 h 10595264"/>
                <a:gd name="connsiteX27" fmla="*/ 6038688 w 8498643"/>
                <a:gd name="connsiteY27" fmla="*/ 8544667 h 10595264"/>
                <a:gd name="connsiteX28" fmla="*/ 6052902 w 8498643"/>
                <a:gd name="connsiteY28" fmla="*/ 8952120 h 10595264"/>
                <a:gd name="connsiteX29" fmla="*/ 5896554 w 8498643"/>
                <a:gd name="connsiteY29" fmla="*/ 9932850 h 10595264"/>
                <a:gd name="connsiteX30" fmla="*/ 5460673 w 8498643"/>
                <a:gd name="connsiteY30" fmla="*/ 9814406 h 10595264"/>
                <a:gd name="connsiteX31" fmla="*/ 5413295 w 8498643"/>
                <a:gd name="connsiteY31" fmla="*/ 9122679 h 10595264"/>
                <a:gd name="connsiteX32" fmla="*/ 5233260 w 8498643"/>
                <a:gd name="connsiteY32" fmla="*/ 8852627 h 10595264"/>
                <a:gd name="connsiteX33" fmla="*/ 5147977 w 8498643"/>
                <a:gd name="connsiteY33" fmla="*/ 8558881 h 10595264"/>
                <a:gd name="connsiteX34" fmla="*/ 4835282 w 8498643"/>
                <a:gd name="connsiteY34" fmla="*/ 8208283 h 10595264"/>
                <a:gd name="connsiteX35" fmla="*/ 4427828 w 8498643"/>
                <a:gd name="connsiteY35" fmla="*/ 7544987 h 10595264"/>
                <a:gd name="connsiteX36" fmla="*/ 4394661 w 8498643"/>
                <a:gd name="connsiteY36" fmla="*/ 6568997 h 10595264"/>
                <a:gd name="connsiteX37" fmla="*/ 4356760 w 8498643"/>
                <a:gd name="connsiteY37" fmla="*/ 6095213 h 10595264"/>
                <a:gd name="connsiteX38" fmla="*/ 4039326 w 8498643"/>
                <a:gd name="connsiteY38" fmla="*/ 6322630 h 10595264"/>
                <a:gd name="connsiteX39" fmla="*/ 3466049 w 8498643"/>
                <a:gd name="connsiteY39" fmla="*/ 7203862 h 10595264"/>
                <a:gd name="connsiteX40" fmla="*/ 3584495 w 8498643"/>
                <a:gd name="connsiteY40" fmla="*/ 7625528 h 10595264"/>
                <a:gd name="connsiteX41" fmla="*/ 4134084 w 8498643"/>
                <a:gd name="connsiteY41" fmla="*/ 9440117 h 10595264"/>
                <a:gd name="connsiteX42" fmla="*/ 4233577 w 8498643"/>
                <a:gd name="connsiteY42" fmla="*/ 9677008 h 10595264"/>
                <a:gd name="connsiteX43" fmla="*/ 4271480 w 8498643"/>
                <a:gd name="connsiteY43" fmla="*/ 9743335 h 10595264"/>
                <a:gd name="connsiteX44" fmla="*/ 4356762 w 8498643"/>
                <a:gd name="connsiteY44" fmla="*/ 9885473 h 10595264"/>
                <a:gd name="connsiteX45" fmla="*/ 3807172 w 8498643"/>
                <a:gd name="connsiteY45" fmla="*/ 10074983 h 10595264"/>
                <a:gd name="connsiteX46" fmla="*/ 3518167 w 8498643"/>
                <a:gd name="connsiteY46" fmla="*/ 10278711 h 10595264"/>
                <a:gd name="connsiteX47" fmla="*/ 2940153 w 8498643"/>
                <a:gd name="connsiteY47" fmla="*/ 10544031 h 10595264"/>
                <a:gd name="connsiteX48" fmla="*/ 2641669 w 8498643"/>
                <a:gd name="connsiteY48" fmla="*/ 10548767 h 10595264"/>
                <a:gd name="connsiteX49" fmla="*/ 2982792 w 8498643"/>
                <a:gd name="connsiteY49" fmla="*/ 10193430 h 10595264"/>
                <a:gd name="connsiteX50" fmla="*/ 3158091 w 8498643"/>
                <a:gd name="connsiteY50" fmla="*/ 9980230 h 10595264"/>
                <a:gd name="connsiteX51" fmla="*/ 3233897 w 8498643"/>
                <a:gd name="connsiteY51" fmla="*/ 9705435 h 10595264"/>
                <a:gd name="connsiteX52" fmla="*/ 3290750 w 8498643"/>
                <a:gd name="connsiteY52" fmla="*/ 9544349 h 10595264"/>
                <a:gd name="connsiteX53" fmla="*/ 3195993 w 8498643"/>
                <a:gd name="connsiteY53" fmla="*/ 9369049 h 10595264"/>
                <a:gd name="connsiteX54" fmla="*/ 2774328 w 8498643"/>
                <a:gd name="connsiteY54" fmla="*/ 8317254 h 10595264"/>
                <a:gd name="connsiteX55" fmla="*/ 2376350 w 8498643"/>
                <a:gd name="connsiteY55" fmla="*/ 7464447 h 10595264"/>
                <a:gd name="connsiteX56" fmla="*/ 2371613 w 8498643"/>
                <a:gd name="connsiteY56" fmla="*/ 7260719 h 10595264"/>
                <a:gd name="connsiteX57" fmla="*/ 2423730 w 8498643"/>
                <a:gd name="connsiteY57" fmla="*/ 6858002 h 10595264"/>
                <a:gd name="connsiteX58" fmla="*/ 2968576 w 8498643"/>
                <a:gd name="connsiteY58" fmla="*/ 5863063 h 10595264"/>
                <a:gd name="connsiteX59" fmla="*/ 3271800 w 8498643"/>
                <a:gd name="connsiteY59" fmla="*/ 5237668 h 10595264"/>
                <a:gd name="connsiteX60" fmla="*/ 3489738 w 8498643"/>
                <a:gd name="connsiteY60" fmla="*/ 4787576 h 10595264"/>
                <a:gd name="connsiteX61" fmla="*/ 3447096 w 8498643"/>
                <a:gd name="connsiteY61" fmla="*/ 4498568 h 10595264"/>
                <a:gd name="connsiteX62" fmla="*/ 3390243 w 8498643"/>
                <a:gd name="connsiteY62" fmla="*/ 4365910 h 10595264"/>
                <a:gd name="connsiteX63" fmla="*/ 3413933 w 8498643"/>
                <a:gd name="connsiteY63" fmla="*/ 3465723 h 10595264"/>
                <a:gd name="connsiteX64" fmla="*/ 3243372 w 8498643"/>
                <a:gd name="connsiteY64" fmla="*/ 2821378 h 10595264"/>
                <a:gd name="connsiteX65" fmla="*/ 1836239 w 8498643"/>
                <a:gd name="connsiteY65" fmla="*/ 2897181 h 10595264"/>
                <a:gd name="connsiteX66" fmla="*/ 1764616 w 8498643"/>
                <a:gd name="connsiteY66" fmla="*/ 2749647 h 10595264"/>
                <a:gd name="connsiteX67" fmla="*/ 1358902 w 8498643"/>
                <a:gd name="connsiteY67" fmla="*/ 2988940 h 10595264"/>
                <a:gd name="connsiteX68" fmla="*/ 0 w 8498643"/>
                <a:gd name="connsiteY68" fmla="*/ 3064222 h 10595264"/>
                <a:gd name="connsiteX69" fmla="*/ 638663 w 8498643"/>
                <a:gd name="connsiteY69" fmla="*/ 2915895 h 10595264"/>
                <a:gd name="connsiteX70" fmla="*/ 715175 w 8498643"/>
                <a:gd name="connsiteY70" fmla="*/ 2676380 h 10595264"/>
                <a:gd name="connsiteX71" fmla="*/ 850217 w 8498643"/>
                <a:gd name="connsiteY71" fmla="*/ 2560178 h 10595264"/>
                <a:gd name="connsiteX72" fmla="*/ 1159137 w 8498643"/>
                <a:gd name="connsiteY72" fmla="*/ 2453085 h 10595264"/>
                <a:gd name="connsiteX73" fmla="*/ 1646725 w 8498643"/>
                <a:gd name="connsiteY73" fmla="*/ 2409188 h 10595264"/>
                <a:gd name="connsiteX74" fmla="*/ 2263776 w 8498643"/>
                <a:gd name="connsiteY74" fmla="*/ 2306031 h 10595264"/>
                <a:gd name="connsiteX75" fmla="*/ 2859092 w 8498643"/>
                <a:gd name="connsiteY75" fmla="*/ 2186966 h 10595264"/>
                <a:gd name="connsiteX76" fmla="*/ 3075783 w 8498643"/>
                <a:gd name="connsiteY76" fmla="*/ 2084573 h 10595264"/>
                <a:gd name="connsiteX77" fmla="*/ 3199607 w 8498643"/>
                <a:gd name="connsiteY77" fmla="*/ 1882167 h 10595264"/>
                <a:gd name="connsiteX78" fmla="*/ 3292477 w 8498643"/>
                <a:gd name="connsiteY78" fmla="*/ 1646422 h 10595264"/>
                <a:gd name="connsiteX79" fmla="*/ 3356405 w 8498643"/>
                <a:gd name="connsiteY79" fmla="*/ 1588868 h 10595264"/>
                <a:gd name="connsiteX80" fmla="*/ 3317797 w 8498643"/>
                <a:gd name="connsiteY80" fmla="*/ 1506614 h 10595264"/>
                <a:gd name="connsiteX81" fmla="*/ 3188230 w 8498643"/>
                <a:gd name="connsiteY81" fmla="*/ 1416471 h 10595264"/>
                <a:gd name="connsiteX82" fmla="*/ 3154633 w 8498643"/>
                <a:gd name="connsiteY82" fmla="*/ 1338940 h 10595264"/>
                <a:gd name="connsiteX83" fmla="*/ 3066357 w 8498643"/>
                <a:gd name="connsiteY83" fmla="*/ 1281622 h 10595264"/>
                <a:gd name="connsiteX84" fmla="*/ 2930724 w 8498643"/>
                <a:gd name="connsiteY84" fmla="*/ 971288 h 10595264"/>
                <a:gd name="connsiteX85" fmla="*/ 2812074 w 8498643"/>
                <a:gd name="connsiteY85" fmla="*/ 738530 h 10595264"/>
                <a:gd name="connsiteX86" fmla="*/ 2759077 w 8498643"/>
                <a:gd name="connsiteY86" fmla="*/ 643919 h 10595264"/>
                <a:gd name="connsiteX87" fmla="*/ 2783158 w 8498643"/>
                <a:gd name="connsiteY87" fmla="*/ 414227 h 10595264"/>
                <a:gd name="connsiteX88" fmla="*/ 3372100 w 8498643"/>
                <a:gd name="connsiteY88" fmla="*/ 84 h 10595264"/>
                <a:gd name="connsiteX89" fmla="*/ 954426 w 8498643"/>
                <a:gd name="connsiteY89" fmla="*/ 2776717 h 10595264"/>
                <a:gd name="connsiteX90" fmla="*/ 938205 w 8498643"/>
                <a:gd name="connsiteY90" fmla="*/ 2783273 h 10595264"/>
                <a:gd name="connsiteX91" fmla="*/ 842876 w 8498643"/>
                <a:gd name="connsiteY91" fmla="*/ 2876979 h 10595264"/>
                <a:gd name="connsiteX92" fmla="*/ 842598 w 8498643"/>
                <a:gd name="connsiteY92" fmla="*/ 2909306 h 10595264"/>
                <a:gd name="connsiteX93" fmla="*/ 874925 w 8498643"/>
                <a:gd name="connsiteY93" fmla="*/ 2909583 h 10595264"/>
                <a:gd name="connsiteX94" fmla="*/ 970254 w 8498643"/>
                <a:gd name="connsiteY94" fmla="*/ 2815879 h 10595264"/>
                <a:gd name="connsiteX95" fmla="*/ 970532 w 8498643"/>
                <a:gd name="connsiteY95" fmla="*/ 2783552 h 10595264"/>
                <a:gd name="connsiteX96" fmla="*/ 970532 w 8498643"/>
                <a:gd name="connsiteY96" fmla="*/ 2783551 h 10595264"/>
                <a:gd name="connsiteX97" fmla="*/ 954426 w 8498643"/>
                <a:gd name="connsiteY97" fmla="*/ 2776717 h 10595264"/>
                <a:gd name="connsiteX98" fmla="*/ 1102360 w 8498643"/>
                <a:gd name="connsiteY98" fmla="*/ 2876262 h 10595264"/>
                <a:gd name="connsiteX99" fmla="*/ 1023620 w 8498643"/>
                <a:gd name="connsiteY99" fmla="*/ 2914362 h 10595264"/>
                <a:gd name="connsiteX100" fmla="*/ 1102360 w 8498643"/>
                <a:gd name="connsiteY100" fmla="*/ 2932142 h 10595264"/>
                <a:gd name="connsiteX101" fmla="*/ 1102360 w 8498643"/>
                <a:gd name="connsiteY101" fmla="*/ 2876262 h 10595264"/>
                <a:gd name="connsiteX0" fmla="*/ 3372100 w 8498643"/>
                <a:gd name="connsiteY0" fmla="*/ 84 h 10595264"/>
                <a:gd name="connsiteX1" fmla="*/ 3787204 w 8498643"/>
                <a:gd name="connsiteY1" fmla="*/ 155917 h 10595264"/>
                <a:gd name="connsiteX2" fmla="*/ 4014002 w 8498643"/>
                <a:gd name="connsiteY2" fmla="*/ 960575 h 10595264"/>
                <a:gd name="connsiteX3" fmla="*/ 4436520 w 8498643"/>
                <a:gd name="connsiteY3" fmla="*/ 1281191 h 10595264"/>
                <a:gd name="connsiteX4" fmla="*/ 4893765 w 8498643"/>
                <a:gd name="connsiteY4" fmla="*/ 1356503 h 10595264"/>
                <a:gd name="connsiteX5" fmla="*/ 5275703 w 8498643"/>
                <a:gd name="connsiteY5" fmla="*/ 1523264 h 10595264"/>
                <a:gd name="connsiteX6" fmla="*/ 5636117 w 8498643"/>
                <a:gd name="connsiteY6" fmla="*/ 1663127 h 10595264"/>
                <a:gd name="connsiteX7" fmla="*/ 6157917 w 8498643"/>
                <a:gd name="connsiteY7" fmla="*/ 1851406 h 10595264"/>
                <a:gd name="connsiteX8" fmla="*/ 6523715 w 8498643"/>
                <a:gd name="connsiteY8" fmla="*/ 1975133 h 10595264"/>
                <a:gd name="connsiteX9" fmla="*/ 6787303 w 8498643"/>
                <a:gd name="connsiteY9" fmla="*/ 2158031 h 10595264"/>
                <a:gd name="connsiteX10" fmla="*/ 7669522 w 8498643"/>
                <a:gd name="connsiteY10" fmla="*/ 2787415 h 10595264"/>
                <a:gd name="connsiteX11" fmla="*/ 7633338 w 8498643"/>
                <a:gd name="connsiteY11" fmla="*/ 2975200 h 10595264"/>
                <a:gd name="connsiteX12" fmla="*/ 8309204 w 8498643"/>
                <a:gd name="connsiteY12" fmla="*/ 3241273 h 10595264"/>
                <a:gd name="connsiteX13" fmla="*/ 8161778 w 8498643"/>
                <a:gd name="connsiteY13" fmla="*/ 3299270 h 10595264"/>
                <a:gd name="connsiteX14" fmla="*/ 7873322 w 8498643"/>
                <a:gd name="connsiteY14" fmla="*/ 3211266 h 10595264"/>
                <a:gd name="connsiteX15" fmla="*/ 7687538 w 8498643"/>
                <a:gd name="connsiteY15" fmla="*/ 3123264 h 10595264"/>
                <a:gd name="connsiteX16" fmla="*/ 7355802 w 8498643"/>
                <a:gd name="connsiteY16" fmla="*/ 3366230 h 10595264"/>
                <a:gd name="connsiteX17" fmla="*/ 6654606 w 8498643"/>
                <a:gd name="connsiteY17" fmla="*/ 2939827 h 10595264"/>
                <a:gd name="connsiteX18" fmla="*/ 5906030 w 8498643"/>
                <a:gd name="connsiteY18" fmla="*/ 2650819 h 10595264"/>
                <a:gd name="connsiteX19" fmla="*/ 5219043 w 8498643"/>
                <a:gd name="connsiteY19" fmla="*/ 2494471 h 10595264"/>
                <a:gd name="connsiteX20" fmla="*/ 5124289 w 8498643"/>
                <a:gd name="connsiteY20" fmla="*/ 3238310 h 10595264"/>
                <a:gd name="connsiteX21" fmla="*/ 5778107 w 8498643"/>
                <a:gd name="connsiteY21" fmla="*/ 5389281 h 10595264"/>
                <a:gd name="connsiteX22" fmla="*/ 5602809 w 8498643"/>
                <a:gd name="connsiteY22" fmla="*/ 5465087 h 10595264"/>
                <a:gd name="connsiteX23" fmla="*/ 5555430 w 8498643"/>
                <a:gd name="connsiteY23" fmla="*/ 6057312 h 10595264"/>
                <a:gd name="connsiteX24" fmla="*/ 5436983 w 8498643"/>
                <a:gd name="connsiteY24" fmla="*/ 6659017 h 10595264"/>
                <a:gd name="connsiteX25" fmla="*/ 5394343 w 8498643"/>
                <a:gd name="connsiteY25" fmla="*/ 7317574 h 10595264"/>
                <a:gd name="connsiteX26" fmla="*/ 5877600 w 8498643"/>
                <a:gd name="connsiteY26" fmla="*/ 8189330 h 10595264"/>
                <a:gd name="connsiteX27" fmla="*/ 6038688 w 8498643"/>
                <a:gd name="connsiteY27" fmla="*/ 8544667 h 10595264"/>
                <a:gd name="connsiteX28" fmla="*/ 6052902 w 8498643"/>
                <a:gd name="connsiteY28" fmla="*/ 8952120 h 10595264"/>
                <a:gd name="connsiteX29" fmla="*/ 5896554 w 8498643"/>
                <a:gd name="connsiteY29" fmla="*/ 9932850 h 10595264"/>
                <a:gd name="connsiteX30" fmla="*/ 5460673 w 8498643"/>
                <a:gd name="connsiteY30" fmla="*/ 9814406 h 10595264"/>
                <a:gd name="connsiteX31" fmla="*/ 5413295 w 8498643"/>
                <a:gd name="connsiteY31" fmla="*/ 9122679 h 10595264"/>
                <a:gd name="connsiteX32" fmla="*/ 5233260 w 8498643"/>
                <a:gd name="connsiteY32" fmla="*/ 8852627 h 10595264"/>
                <a:gd name="connsiteX33" fmla="*/ 5147977 w 8498643"/>
                <a:gd name="connsiteY33" fmla="*/ 8558881 h 10595264"/>
                <a:gd name="connsiteX34" fmla="*/ 4835282 w 8498643"/>
                <a:gd name="connsiteY34" fmla="*/ 8208283 h 10595264"/>
                <a:gd name="connsiteX35" fmla="*/ 4427828 w 8498643"/>
                <a:gd name="connsiteY35" fmla="*/ 7544987 h 10595264"/>
                <a:gd name="connsiteX36" fmla="*/ 4394661 w 8498643"/>
                <a:gd name="connsiteY36" fmla="*/ 6568997 h 10595264"/>
                <a:gd name="connsiteX37" fmla="*/ 4356760 w 8498643"/>
                <a:gd name="connsiteY37" fmla="*/ 6095213 h 10595264"/>
                <a:gd name="connsiteX38" fmla="*/ 4039326 w 8498643"/>
                <a:gd name="connsiteY38" fmla="*/ 6322630 h 10595264"/>
                <a:gd name="connsiteX39" fmla="*/ 3466049 w 8498643"/>
                <a:gd name="connsiteY39" fmla="*/ 7203862 h 10595264"/>
                <a:gd name="connsiteX40" fmla="*/ 3584495 w 8498643"/>
                <a:gd name="connsiteY40" fmla="*/ 7625528 h 10595264"/>
                <a:gd name="connsiteX41" fmla="*/ 4134084 w 8498643"/>
                <a:gd name="connsiteY41" fmla="*/ 9440117 h 10595264"/>
                <a:gd name="connsiteX42" fmla="*/ 4233577 w 8498643"/>
                <a:gd name="connsiteY42" fmla="*/ 9677008 h 10595264"/>
                <a:gd name="connsiteX43" fmla="*/ 4271480 w 8498643"/>
                <a:gd name="connsiteY43" fmla="*/ 9743335 h 10595264"/>
                <a:gd name="connsiteX44" fmla="*/ 4356762 w 8498643"/>
                <a:gd name="connsiteY44" fmla="*/ 9885473 h 10595264"/>
                <a:gd name="connsiteX45" fmla="*/ 3807172 w 8498643"/>
                <a:gd name="connsiteY45" fmla="*/ 10074983 h 10595264"/>
                <a:gd name="connsiteX46" fmla="*/ 3518167 w 8498643"/>
                <a:gd name="connsiteY46" fmla="*/ 10278711 h 10595264"/>
                <a:gd name="connsiteX47" fmla="*/ 2940153 w 8498643"/>
                <a:gd name="connsiteY47" fmla="*/ 10544031 h 10595264"/>
                <a:gd name="connsiteX48" fmla="*/ 2641669 w 8498643"/>
                <a:gd name="connsiteY48" fmla="*/ 10548767 h 10595264"/>
                <a:gd name="connsiteX49" fmla="*/ 2982792 w 8498643"/>
                <a:gd name="connsiteY49" fmla="*/ 10193430 h 10595264"/>
                <a:gd name="connsiteX50" fmla="*/ 3158091 w 8498643"/>
                <a:gd name="connsiteY50" fmla="*/ 9980230 h 10595264"/>
                <a:gd name="connsiteX51" fmla="*/ 3233897 w 8498643"/>
                <a:gd name="connsiteY51" fmla="*/ 9705435 h 10595264"/>
                <a:gd name="connsiteX52" fmla="*/ 3290750 w 8498643"/>
                <a:gd name="connsiteY52" fmla="*/ 9544349 h 10595264"/>
                <a:gd name="connsiteX53" fmla="*/ 3195993 w 8498643"/>
                <a:gd name="connsiteY53" fmla="*/ 9369049 h 10595264"/>
                <a:gd name="connsiteX54" fmla="*/ 2774328 w 8498643"/>
                <a:gd name="connsiteY54" fmla="*/ 8317254 h 10595264"/>
                <a:gd name="connsiteX55" fmla="*/ 2376350 w 8498643"/>
                <a:gd name="connsiteY55" fmla="*/ 7464447 h 10595264"/>
                <a:gd name="connsiteX56" fmla="*/ 2371613 w 8498643"/>
                <a:gd name="connsiteY56" fmla="*/ 7260719 h 10595264"/>
                <a:gd name="connsiteX57" fmla="*/ 2423730 w 8498643"/>
                <a:gd name="connsiteY57" fmla="*/ 6858002 h 10595264"/>
                <a:gd name="connsiteX58" fmla="*/ 2968576 w 8498643"/>
                <a:gd name="connsiteY58" fmla="*/ 5863063 h 10595264"/>
                <a:gd name="connsiteX59" fmla="*/ 3271800 w 8498643"/>
                <a:gd name="connsiteY59" fmla="*/ 5237668 h 10595264"/>
                <a:gd name="connsiteX60" fmla="*/ 3489738 w 8498643"/>
                <a:gd name="connsiteY60" fmla="*/ 4787576 h 10595264"/>
                <a:gd name="connsiteX61" fmla="*/ 3447096 w 8498643"/>
                <a:gd name="connsiteY61" fmla="*/ 4498568 h 10595264"/>
                <a:gd name="connsiteX62" fmla="*/ 3390243 w 8498643"/>
                <a:gd name="connsiteY62" fmla="*/ 4365910 h 10595264"/>
                <a:gd name="connsiteX63" fmla="*/ 3413933 w 8498643"/>
                <a:gd name="connsiteY63" fmla="*/ 3465723 h 10595264"/>
                <a:gd name="connsiteX64" fmla="*/ 3243372 w 8498643"/>
                <a:gd name="connsiteY64" fmla="*/ 2821378 h 10595264"/>
                <a:gd name="connsiteX65" fmla="*/ 1836239 w 8498643"/>
                <a:gd name="connsiteY65" fmla="*/ 2897181 h 10595264"/>
                <a:gd name="connsiteX66" fmla="*/ 1764616 w 8498643"/>
                <a:gd name="connsiteY66" fmla="*/ 2749647 h 10595264"/>
                <a:gd name="connsiteX67" fmla="*/ 1358902 w 8498643"/>
                <a:gd name="connsiteY67" fmla="*/ 2988940 h 10595264"/>
                <a:gd name="connsiteX68" fmla="*/ 1046481 w 8498643"/>
                <a:gd name="connsiteY68" fmla="*/ 3008342 h 10595264"/>
                <a:gd name="connsiteX69" fmla="*/ 0 w 8498643"/>
                <a:gd name="connsiteY69" fmla="*/ 3064222 h 10595264"/>
                <a:gd name="connsiteX70" fmla="*/ 638663 w 8498643"/>
                <a:gd name="connsiteY70" fmla="*/ 2915895 h 10595264"/>
                <a:gd name="connsiteX71" fmla="*/ 715175 w 8498643"/>
                <a:gd name="connsiteY71" fmla="*/ 2676380 h 10595264"/>
                <a:gd name="connsiteX72" fmla="*/ 850217 w 8498643"/>
                <a:gd name="connsiteY72" fmla="*/ 2560178 h 10595264"/>
                <a:gd name="connsiteX73" fmla="*/ 1159137 w 8498643"/>
                <a:gd name="connsiteY73" fmla="*/ 2453085 h 10595264"/>
                <a:gd name="connsiteX74" fmla="*/ 1646725 w 8498643"/>
                <a:gd name="connsiteY74" fmla="*/ 2409188 h 10595264"/>
                <a:gd name="connsiteX75" fmla="*/ 2263776 w 8498643"/>
                <a:gd name="connsiteY75" fmla="*/ 2306031 h 10595264"/>
                <a:gd name="connsiteX76" fmla="*/ 2859092 w 8498643"/>
                <a:gd name="connsiteY76" fmla="*/ 2186966 h 10595264"/>
                <a:gd name="connsiteX77" fmla="*/ 3075783 w 8498643"/>
                <a:gd name="connsiteY77" fmla="*/ 2084573 h 10595264"/>
                <a:gd name="connsiteX78" fmla="*/ 3199607 w 8498643"/>
                <a:gd name="connsiteY78" fmla="*/ 1882167 h 10595264"/>
                <a:gd name="connsiteX79" fmla="*/ 3292477 w 8498643"/>
                <a:gd name="connsiteY79" fmla="*/ 1646422 h 10595264"/>
                <a:gd name="connsiteX80" fmla="*/ 3356405 w 8498643"/>
                <a:gd name="connsiteY80" fmla="*/ 1588868 h 10595264"/>
                <a:gd name="connsiteX81" fmla="*/ 3317797 w 8498643"/>
                <a:gd name="connsiteY81" fmla="*/ 1506614 h 10595264"/>
                <a:gd name="connsiteX82" fmla="*/ 3188230 w 8498643"/>
                <a:gd name="connsiteY82" fmla="*/ 1416471 h 10595264"/>
                <a:gd name="connsiteX83" fmla="*/ 3154633 w 8498643"/>
                <a:gd name="connsiteY83" fmla="*/ 1338940 h 10595264"/>
                <a:gd name="connsiteX84" fmla="*/ 3066357 w 8498643"/>
                <a:gd name="connsiteY84" fmla="*/ 1281622 h 10595264"/>
                <a:gd name="connsiteX85" fmla="*/ 2930724 w 8498643"/>
                <a:gd name="connsiteY85" fmla="*/ 971288 h 10595264"/>
                <a:gd name="connsiteX86" fmla="*/ 2812074 w 8498643"/>
                <a:gd name="connsiteY86" fmla="*/ 738530 h 10595264"/>
                <a:gd name="connsiteX87" fmla="*/ 2759077 w 8498643"/>
                <a:gd name="connsiteY87" fmla="*/ 643919 h 10595264"/>
                <a:gd name="connsiteX88" fmla="*/ 2783158 w 8498643"/>
                <a:gd name="connsiteY88" fmla="*/ 414227 h 10595264"/>
                <a:gd name="connsiteX89" fmla="*/ 3372100 w 8498643"/>
                <a:gd name="connsiteY89" fmla="*/ 84 h 10595264"/>
                <a:gd name="connsiteX90" fmla="*/ 954426 w 8498643"/>
                <a:gd name="connsiteY90" fmla="*/ 2776717 h 10595264"/>
                <a:gd name="connsiteX91" fmla="*/ 938205 w 8498643"/>
                <a:gd name="connsiteY91" fmla="*/ 2783273 h 10595264"/>
                <a:gd name="connsiteX92" fmla="*/ 842876 w 8498643"/>
                <a:gd name="connsiteY92" fmla="*/ 2876979 h 10595264"/>
                <a:gd name="connsiteX93" fmla="*/ 842598 w 8498643"/>
                <a:gd name="connsiteY93" fmla="*/ 2909306 h 10595264"/>
                <a:gd name="connsiteX94" fmla="*/ 874925 w 8498643"/>
                <a:gd name="connsiteY94" fmla="*/ 2909583 h 10595264"/>
                <a:gd name="connsiteX95" fmla="*/ 970254 w 8498643"/>
                <a:gd name="connsiteY95" fmla="*/ 2815879 h 10595264"/>
                <a:gd name="connsiteX96" fmla="*/ 970532 w 8498643"/>
                <a:gd name="connsiteY96" fmla="*/ 2783552 h 10595264"/>
                <a:gd name="connsiteX97" fmla="*/ 970532 w 8498643"/>
                <a:gd name="connsiteY97" fmla="*/ 2783551 h 10595264"/>
                <a:gd name="connsiteX98" fmla="*/ 954426 w 8498643"/>
                <a:gd name="connsiteY98" fmla="*/ 2776717 h 10595264"/>
                <a:gd name="connsiteX99" fmla="*/ 1102360 w 8498643"/>
                <a:gd name="connsiteY99" fmla="*/ 2876262 h 10595264"/>
                <a:gd name="connsiteX100" fmla="*/ 1023620 w 8498643"/>
                <a:gd name="connsiteY100" fmla="*/ 2914362 h 10595264"/>
                <a:gd name="connsiteX101" fmla="*/ 1102360 w 8498643"/>
                <a:gd name="connsiteY101" fmla="*/ 2932142 h 10595264"/>
                <a:gd name="connsiteX102" fmla="*/ 1102360 w 8498643"/>
                <a:gd name="connsiteY102" fmla="*/ 2876262 h 10595264"/>
                <a:gd name="connsiteX0" fmla="*/ 3372100 w 8498643"/>
                <a:gd name="connsiteY0" fmla="*/ 84 h 10595264"/>
                <a:gd name="connsiteX1" fmla="*/ 3787204 w 8498643"/>
                <a:gd name="connsiteY1" fmla="*/ 155917 h 10595264"/>
                <a:gd name="connsiteX2" fmla="*/ 4014002 w 8498643"/>
                <a:gd name="connsiteY2" fmla="*/ 960575 h 10595264"/>
                <a:gd name="connsiteX3" fmla="*/ 4436520 w 8498643"/>
                <a:gd name="connsiteY3" fmla="*/ 1281191 h 10595264"/>
                <a:gd name="connsiteX4" fmla="*/ 4893765 w 8498643"/>
                <a:gd name="connsiteY4" fmla="*/ 1356503 h 10595264"/>
                <a:gd name="connsiteX5" fmla="*/ 5275703 w 8498643"/>
                <a:gd name="connsiteY5" fmla="*/ 1523264 h 10595264"/>
                <a:gd name="connsiteX6" fmla="*/ 5636117 w 8498643"/>
                <a:gd name="connsiteY6" fmla="*/ 1663127 h 10595264"/>
                <a:gd name="connsiteX7" fmla="*/ 6157917 w 8498643"/>
                <a:gd name="connsiteY7" fmla="*/ 1851406 h 10595264"/>
                <a:gd name="connsiteX8" fmla="*/ 6523715 w 8498643"/>
                <a:gd name="connsiteY8" fmla="*/ 1975133 h 10595264"/>
                <a:gd name="connsiteX9" fmla="*/ 6787303 w 8498643"/>
                <a:gd name="connsiteY9" fmla="*/ 2158031 h 10595264"/>
                <a:gd name="connsiteX10" fmla="*/ 7669522 w 8498643"/>
                <a:gd name="connsiteY10" fmla="*/ 2787415 h 10595264"/>
                <a:gd name="connsiteX11" fmla="*/ 7633338 w 8498643"/>
                <a:gd name="connsiteY11" fmla="*/ 2975200 h 10595264"/>
                <a:gd name="connsiteX12" fmla="*/ 8309204 w 8498643"/>
                <a:gd name="connsiteY12" fmla="*/ 3241273 h 10595264"/>
                <a:gd name="connsiteX13" fmla="*/ 8161778 w 8498643"/>
                <a:gd name="connsiteY13" fmla="*/ 3299270 h 10595264"/>
                <a:gd name="connsiteX14" fmla="*/ 7873322 w 8498643"/>
                <a:gd name="connsiteY14" fmla="*/ 3211266 h 10595264"/>
                <a:gd name="connsiteX15" fmla="*/ 7687538 w 8498643"/>
                <a:gd name="connsiteY15" fmla="*/ 3123264 h 10595264"/>
                <a:gd name="connsiteX16" fmla="*/ 7355802 w 8498643"/>
                <a:gd name="connsiteY16" fmla="*/ 3366230 h 10595264"/>
                <a:gd name="connsiteX17" fmla="*/ 6654606 w 8498643"/>
                <a:gd name="connsiteY17" fmla="*/ 2939827 h 10595264"/>
                <a:gd name="connsiteX18" fmla="*/ 5906030 w 8498643"/>
                <a:gd name="connsiteY18" fmla="*/ 2650819 h 10595264"/>
                <a:gd name="connsiteX19" fmla="*/ 5219043 w 8498643"/>
                <a:gd name="connsiteY19" fmla="*/ 2494471 h 10595264"/>
                <a:gd name="connsiteX20" fmla="*/ 5124289 w 8498643"/>
                <a:gd name="connsiteY20" fmla="*/ 3238310 h 10595264"/>
                <a:gd name="connsiteX21" fmla="*/ 5778107 w 8498643"/>
                <a:gd name="connsiteY21" fmla="*/ 5389281 h 10595264"/>
                <a:gd name="connsiteX22" fmla="*/ 5602809 w 8498643"/>
                <a:gd name="connsiteY22" fmla="*/ 5465087 h 10595264"/>
                <a:gd name="connsiteX23" fmla="*/ 5555430 w 8498643"/>
                <a:gd name="connsiteY23" fmla="*/ 6057312 h 10595264"/>
                <a:gd name="connsiteX24" fmla="*/ 5436983 w 8498643"/>
                <a:gd name="connsiteY24" fmla="*/ 6659017 h 10595264"/>
                <a:gd name="connsiteX25" fmla="*/ 5394343 w 8498643"/>
                <a:gd name="connsiteY25" fmla="*/ 7317574 h 10595264"/>
                <a:gd name="connsiteX26" fmla="*/ 5877600 w 8498643"/>
                <a:gd name="connsiteY26" fmla="*/ 8189330 h 10595264"/>
                <a:gd name="connsiteX27" fmla="*/ 6038688 w 8498643"/>
                <a:gd name="connsiteY27" fmla="*/ 8544667 h 10595264"/>
                <a:gd name="connsiteX28" fmla="*/ 6052902 w 8498643"/>
                <a:gd name="connsiteY28" fmla="*/ 8952120 h 10595264"/>
                <a:gd name="connsiteX29" fmla="*/ 5896554 w 8498643"/>
                <a:gd name="connsiteY29" fmla="*/ 9932850 h 10595264"/>
                <a:gd name="connsiteX30" fmla="*/ 5460673 w 8498643"/>
                <a:gd name="connsiteY30" fmla="*/ 9814406 h 10595264"/>
                <a:gd name="connsiteX31" fmla="*/ 5413295 w 8498643"/>
                <a:gd name="connsiteY31" fmla="*/ 9122679 h 10595264"/>
                <a:gd name="connsiteX32" fmla="*/ 5233260 w 8498643"/>
                <a:gd name="connsiteY32" fmla="*/ 8852627 h 10595264"/>
                <a:gd name="connsiteX33" fmla="*/ 5147977 w 8498643"/>
                <a:gd name="connsiteY33" fmla="*/ 8558881 h 10595264"/>
                <a:gd name="connsiteX34" fmla="*/ 4835282 w 8498643"/>
                <a:gd name="connsiteY34" fmla="*/ 8208283 h 10595264"/>
                <a:gd name="connsiteX35" fmla="*/ 4427828 w 8498643"/>
                <a:gd name="connsiteY35" fmla="*/ 7544987 h 10595264"/>
                <a:gd name="connsiteX36" fmla="*/ 4394661 w 8498643"/>
                <a:gd name="connsiteY36" fmla="*/ 6568997 h 10595264"/>
                <a:gd name="connsiteX37" fmla="*/ 4356760 w 8498643"/>
                <a:gd name="connsiteY37" fmla="*/ 6095213 h 10595264"/>
                <a:gd name="connsiteX38" fmla="*/ 4039326 w 8498643"/>
                <a:gd name="connsiteY38" fmla="*/ 6322630 h 10595264"/>
                <a:gd name="connsiteX39" fmla="*/ 3466049 w 8498643"/>
                <a:gd name="connsiteY39" fmla="*/ 7203862 h 10595264"/>
                <a:gd name="connsiteX40" fmla="*/ 3584495 w 8498643"/>
                <a:gd name="connsiteY40" fmla="*/ 7625528 h 10595264"/>
                <a:gd name="connsiteX41" fmla="*/ 4134084 w 8498643"/>
                <a:gd name="connsiteY41" fmla="*/ 9440117 h 10595264"/>
                <a:gd name="connsiteX42" fmla="*/ 4233577 w 8498643"/>
                <a:gd name="connsiteY42" fmla="*/ 9677008 h 10595264"/>
                <a:gd name="connsiteX43" fmla="*/ 4271480 w 8498643"/>
                <a:gd name="connsiteY43" fmla="*/ 9743335 h 10595264"/>
                <a:gd name="connsiteX44" fmla="*/ 4356762 w 8498643"/>
                <a:gd name="connsiteY44" fmla="*/ 9885473 h 10595264"/>
                <a:gd name="connsiteX45" fmla="*/ 3807172 w 8498643"/>
                <a:gd name="connsiteY45" fmla="*/ 10074983 h 10595264"/>
                <a:gd name="connsiteX46" fmla="*/ 3518167 w 8498643"/>
                <a:gd name="connsiteY46" fmla="*/ 10278711 h 10595264"/>
                <a:gd name="connsiteX47" fmla="*/ 2940153 w 8498643"/>
                <a:gd name="connsiteY47" fmla="*/ 10544031 h 10595264"/>
                <a:gd name="connsiteX48" fmla="*/ 2641669 w 8498643"/>
                <a:gd name="connsiteY48" fmla="*/ 10548767 h 10595264"/>
                <a:gd name="connsiteX49" fmla="*/ 2982792 w 8498643"/>
                <a:gd name="connsiteY49" fmla="*/ 10193430 h 10595264"/>
                <a:gd name="connsiteX50" fmla="*/ 3158091 w 8498643"/>
                <a:gd name="connsiteY50" fmla="*/ 9980230 h 10595264"/>
                <a:gd name="connsiteX51" fmla="*/ 3233897 w 8498643"/>
                <a:gd name="connsiteY51" fmla="*/ 9705435 h 10595264"/>
                <a:gd name="connsiteX52" fmla="*/ 3290750 w 8498643"/>
                <a:gd name="connsiteY52" fmla="*/ 9544349 h 10595264"/>
                <a:gd name="connsiteX53" fmla="*/ 3195993 w 8498643"/>
                <a:gd name="connsiteY53" fmla="*/ 9369049 h 10595264"/>
                <a:gd name="connsiteX54" fmla="*/ 2774328 w 8498643"/>
                <a:gd name="connsiteY54" fmla="*/ 8317254 h 10595264"/>
                <a:gd name="connsiteX55" fmla="*/ 2376350 w 8498643"/>
                <a:gd name="connsiteY55" fmla="*/ 7464447 h 10595264"/>
                <a:gd name="connsiteX56" fmla="*/ 2371613 w 8498643"/>
                <a:gd name="connsiteY56" fmla="*/ 7260719 h 10595264"/>
                <a:gd name="connsiteX57" fmla="*/ 2423730 w 8498643"/>
                <a:gd name="connsiteY57" fmla="*/ 6858002 h 10595264"/>
                <a:gd name="connsiteX58" fmla="*/ 2968576 w 8498643"/>
                <a:gd name="connsiteY58" fmla="*/ 5863063 h 10595264"/>
                <a:gd name="connsiteX59" fmla="*/ 3271800 w 8498643"/>
                <a:gd name="connsiteY59" fmla="*/ 5237668 h 10595264"/>
                <a:gd name="connsiteX60" fmla="*/ 3489738 w 8498643"/>
                <a:gd name="connsiteY60" fmla="*/ 4787576 h 10595264"/>
                <a:gd name="connsiteX61" fmla="*/ 3447096 w 8498643"/>
                <a:gd name="connsiteY61" fmla="*/ 4498568 h 10595264"/>
                <a:gd name="connsiteX62" fmla="*/ 3390243 w 8498643"/>
                <a:gd name="connsiteY62" fmla="*/ 4365910 h 10595264"/>
                <a:gd name="connsiteX63" fmla="*/ 3413933 w 8498643"/>
                <a:gd name="connsiteY63" fmla="*/ 3465723 h 10595264"/>
                <a:gd name="connsiteX64" fmla="*/ 3243372 w 8498643"/>
                <a:gd name="connsiteY64" fmla="*/ 2821378 h 10595264"/>
                <a:gd name="connsiteX65" fmla="*/ 1836239 w 8498643"/>
                <a:gd name="connsiteY65" fmla="*/ 2897181 h 10595264"/>
                <a:gd name="connsiteX66" fmla="*/ 1764616 w 8498643"/>
                <a:gd name="connsiteY66" fmla="*/ 2749647 h 10595264"/>
                <a:gd name="connsiteX67" fmla="*/ 1358902 w 8498643"/>
                <a:gd name="connsiteY67" fmla="*/ 2988940 h 10595264"/>
                <a:gd name="connsiteX68" fmla="*/ 2072641 w 8498643"/>
                <a:gd name="connsiteY68" fmla="*/ 2972782 h 10595264"/>
                <a:gd name="connsiteX69" fmla="*/ 0 w 8498643"/>
                <a:gd name="connsiteY69" fmla="*/ 3064222 h 10595264"/>
                <a:gd name="connsiteX70" fmla="*/ 638663 w 8498643"/>
                <a:gd name="connsiteY70" fmla="*/ 2915895 h 10595264"/>
                <a:gd name="connsiteX71" fmla="*/ 715175 w 8498643"/>
                <a:gd name="connsiteY71" fmla="*/ 2676380 h 10595264"/>
                <a:gd name="connsiteX72" fmla="*/ 850217 w 8498643"/>
                <a:gd name="connsiteY72" fmla="*/ 2560178 h 10595264"/>
                <a:gd name="connsiteX73" fmla="*/ 1159137 w 8498643"/>
                <a:gd name="connsiteY73" fmla="*/ 2453085 h 10595264"/>
                <a:gd name="connsiteX74" fmla="*/ 1646725 w 8498643"/>
                <a:gd name="connsiteY74" fmla="*/ 2409188 h 10595264"/>
                <a:gd name="connsiteX75" fmla="*/ 2263776 w 8498643"/>
                <a:gd name="connsiteY75" fmla="*/ 2306031 h 10595264"/>
                <a:gd name="connsiteX76" fmla="*/ 2859092 w 8498643"/>
                <a:gd name="connsiteY76" fmla="*/ 2186966 h 10595264"/>
                <a:gd name="connsiteX77" fmla="*/ 3075783 w 8498643"/>
                <a:gd name="connsiteY77" fmla="*/ 2084573 h 10595264"/>
                <a:gd name="connsiteX78" fmla="*/ 3199607 w 8498643"/>
                <a:gd name="connsiteY78" fmla="*/ 1882167 h 10595264"/>
                <a:gd name="connsiteX79" fmla="*/ 3292477 w 8498643"/>
                <a:gd name="connsiteY79" fmla="*/ 1646422 h 10595264"/>
                <a:gd name="connsiteX80" fmla="*/ 3356405 w 8498643"/>
                <a:gd name="connsiteY80" fmla="*/ 1588868 h 10595264"/>
                <a:gd name="connsiteX81" fmla="*/ 3317797 w 8498643"/>
                <a:gd name="connsiteY81" fmla="*/ 1506614 h 10595264"/>
                <a:gd name="connsiteX82" fmla="*/ 3188230 w 8498643"/>
                <a:gd name="connsiteY82" fmla="*/ 1416471 h 10595264"/>
                <a:gd name="connsiteX83" fmla="*/ 3154633 w 8498643"/>
                <a:gd name="connsiteY83" fmla="*/ 1338940 h 10595264"/>
                <a:gd name="connsiteX84" fmla="*/ 3066357 w 8498643"/>
                <a:gd name="connsiteY84" fmla="*/ 1281622 h 10595264"/>
                <a:gd name="connsiteX85" fmla="*/ 2930724 w 8498643"/>
                <a:gd name="connsiteY85" fmla="*/ 971288 h 10595264"/>
                <a:gd name="connsiteX86" fmla="*/ 2812074 w 8498643"/>
                <a:gd name="connsiteY86" fmla="*/ 738530 h 10595264"/>
                <a:gd name="connsiteX87" fmla="*/ 2759077 w 8498643"/>
                <a:gd name="connsiteY87" fmla="*/ 643919 h 10595264"/>
                <a:gd name="connsiteX88" fmla="*/ 2783158 w 8498643"/>
                <a:gd name="connsiteY88" fmla="*/ 414227 h 10595264"/>
                <a:gd name="connsiteX89" fmla="*/ 3372100 w 8498643"/>
                <a:gd name="connsiteY89" fmla="*/ 84 h 10595264"/>
                <a:gd name="connsiteX90" fmla="*/ 954426 w 8498643"/>
                <a:gd name="connsiteY90" fmla="*/ 2776717 h 10595264"/>
                <a:gd name="connsiteX91" fmla="*/ 938205 w 8498643"/>
                <a:gd name="connsiteY91" fmla="*/ 2783273 h 10595264"/>
                <a:gd name="connsiteX92" fmla="*/ 842876 w 8498643"/>
                <a:gd name="connsiteY92" fmla="*/ 2876979 h 10595264"/>
                <a:gd name="connsiteX93" fmla="*/ 842598 w 8498643"/>
                <a:gd name="connsiteY93" fmla="*/ 2909306 h 10595264"/>
                <a:gd name="connsiteX94" fmla="*/ 874925 w 8498643"/>
                <a:gd name="connsiteY94" fmla="*/ 2909583 h 10595264"/>
                <a:gd name="connsiteX95" fmla="*/ 970254 w 8498643"/>
                <a:gd name="connsiteY95" fmla="*/ 2815879 h 10595264"/>
                <a:gd name="connsiteX96" fmla="*/ 970532 w 8498643"/>
                <a:gd name="connsiteY96" fmla="*/ 2783552 h 10595264"/>
                <a:gd name="connsiteX97" fmla="*/ 970532 w 8498643"/>
                <a:gd name="connsiteY97" fmla="*/ 2783551 h 10595264"/>
                <a:gd name="connsiteX98" fmla="*/ 954426 w 8498643"/>
                <a:gd name="connsiteY98" fmla="*/ 2776717 h 10595264"/>
                <a:gd name="connsiteX99" fmla="*/ 1102360 w 8498643"/>
                <a:gd name="connsiteY99" fmla="*/ 2876262 h 10595264"/>
                <a:gd name="connsiteX100" fmla="*/ 1023620 w 8498643"/>
                <a:gd name="connsiteY100" fmla="*/ 2914362 h 10595264"/>
                <a:gd name="connsiteX101" fmla="*/ 1102360 w 8498643"/>
                <a:gd name="connsiteY101" fmla="*/ 2932142 h 10595264"/>
                <a:gd name="connsiteX102" fmla="*/ 1102360 w 8498643"/>
                <a:gd name="connsiteY102" fmla="*/ 2876262 h 10595264"/>
                <a:gd name="connsiteX0" fmla="*/ 3372100 w 8498643"/>
                <a:gd name="connsiteY0" fmla="*/ 84 h 10595264"/>
                <a:gd name="connsiteX1" fmla="*/ 3787204 w 8498643"/>
                <a:gd name="connsiteY1" fmla="*/ 155917 h 10595264"/>
                <a:gd name="connsiteX2" fmla="*/ 4014002 w 8498643"/>
                <a:gd name="connsiteY2" fmla="*/ 960575 h 10595264"/>
                <a:gd name="connsiteX3" fmla="*/ 4436520 w 8498643"/>
                <a:gd name="connsiteY3" fmla="*/ 1281191 h 10595264"/>
                <a:gd name="connsiteX4" fmla="*/ 4893765 w 8498643"/>
                <a:gd name="connsiteY4" fmla="*/ 1356503 h 10595264"/>
                <a:gd name="connsiteX5" fmla="*/ 5275703 w 8498643"/>
                <a:gd name="connsiteY5" fmla="*/ 1523264 h 10595264"/>
                <a:gd name="connsiteX6" fmla="*/ 5636117 w 8498643"/>
                <a:gd name="connsiteY6" fmla="*/ 1663127 h 10595264"/>
                <a:gd name="connsiteX7" fmla="*/ 6157917 w 8498643"/>
                <a:gd name="connsiteY7" fmla="*/ 1851406 h 10595264"/>
                <a:gd name="connsiteX8" fmla="*/ 6523715 w 8498643"/>
                <a:gd name="connsiteY8" fmla="*/ 1975133 h 10595264"/>
                <a:gd name="connsiteX9" fmla="*/ 6787303 w 8498643"/>
                <a:gd name="connsiteY9" fmla="*/ 2158031 h 10595264"/>
                <a:gd name="connsiteX10" fmla="*/ 7669522 w 8498643"/>
                <a:gd name="connsiteY10" fmla="*/ 2787415 h 10595264"/>
                <a:gd name="connsiteX11" fmla="*/ 7633338 w 8498643"/>
                <a:gd name="connsiteY11" fmla="*/ 2975200 h 10595264"/>
                <a:gd name="connsiteX12" fmla="*/ 8309204 w 8498643"/>
                <a:gd name="connsiteY12" fmla="*/ 3241273 h 10595264"/>
                <a:gd name="connsiteX13" fmla="*/ 8161778 w 8498643"/>
                <a:gd name="connsiteY13" fmla="*/ 3299270 h 10595264"/>
                <a:gd name="connsiteX14" fmla="*/ 7873322 w 8498643"/>
                <a:gd name="connsiteY14" fmla="*/ 3211266 h 10595264"/>
                <a:gd name="connsiteX15" fmla="*/ 7687538 w 8498643"/>
                <a:gd name="connsiteY15" fmla="*/ 3123264 h 10595264"/>
                <a:gd name="connsiteX16" fmla="*/ 7355802 w 8498643"/>
                <a:gd name="connsiteY16" fmla="*/ 3366230 h 10595264"/>
                <a:gd name="connsiteX17" fmla="*/ 6654606 w 8498643"/>
                <a:gd name="connsiteY17" fmla="*/ 2939827 h 10595264"/>
                <a:gd name="connsiteX18" fmla="*/ 5906030 w 8498643"/>
                <a:gd name="connsiteY18" fmla="*/ 2650819 h 10595264"/>
                <a:gd name="connsiteX19" fmla="*/ 5219043 w 8498643"/>
                <a:gd name="connsiteY19" fmla="*/ 2494471 h 10595264"/>
                <a:gd name="connsiteX20" fmla="*/ 5124289 w 8498643"/>
                <a:gd name="connsiteY20" fmla="*/ 3238310 h 10595264"/>
                <a:gd name="connsiteX21" fmla="*/ 5778107 w 8498643"/>
                <a:gd name="connsiteY21" fmla="*/ 5389281 h 10595264"/>
                <a:gd name="connsiteX22" fmla="*/ 5602809 w 8498643"/>
                <a:gd name="connsiteY22" fmla="*/ 5465087 h 10595264"/>
                <a:gd name="connsiteX23" fmla="*/ 5555430 w 8498643"/>
                <a:gd name="connsiteY23" fmla="*/ 6057312 h 10595264"/>
                <a:gd name="connsiteX24" fmla="*/ 5436983 w 8498643"/>
                <a:gd name="connsiteY24" fmla="*/ 6659017 h 10595264"/>
                <a:gd name="connsiteX25" fmla="*/ 5394343 w 8498643"/>
                <a:gd name="connsiteY25" fmla="*/ 7317574 h 10595264"/>
                <a:gd name="connsiteX26" fmla="*/ 5877600 w 8498643"/>
                <a:gd name="connsiteY26" fmla="*/ 8189330 h 10595264"/>
                <a:gd name="connsiteX27" fmla="*/ 6038688 w 8498643"/>
                <a:gd name="connsiteY27" fmla="*/ 8544667 h 10595264"/>
                <a:gd name="connsiteX28" fmla="*/ 6052902 w 8498643"/>
                <a:gd name="connsiteY28" fmla="*/ 8952120 h 10595264"/>
                <a:gd name="connsiteX29" fmla="*/ 5896554 w 8498643"/>
                <a:gd name="connsiteY29" fmla="*/ 9932850 h 10595264"/>
                <a:gd name="connsiteX30" fmla="*/ 5460673 w 8498643"/>
                <a:gd name="connsiteY30" fmla="*/ 9814406 h 10595264"/>
                <a:gd name="connsiteX31" fmla="*/ 5413295 w 8498643"/>
                <a:gd name="connsiteY31" fmla="*/ 9122679 h 10595264"/>
                <a:gd name="connsiteX32" fmla="*/ 5233260 w 8498643"/>
                <a:gd name="connsiteY32" fmla="*/ 8852627 h 10595264"/>
                <a:gd name="connsiteX33" fmla="*/ 5147977 w 8498643"/>
                <a:gd name="connsiteY33" fmla="*/ 8558881 h 10595264"/>
                <a:gd name="connsiteX34" fmla="*/ 4835282 w 8498643"/>
                <a:gd name="connsiteY34" fmla="*/ 8208283 h 10595264"/>
                <a:gd name="connsiteX35" fmla="*/ 4427828 w 8498643"/>
                <a:gd name="connsiteY35" fmla="*/ 7544987 h 10595264"/>
                <a:gd name="connsiteX36" fmla="*/ 4394661 w 8498643"/>
                <a:gd name="connsiteY36" fmla="*/ 6568997 h 10595264"/>
                <a:gd name="connsiteX37" fmla="*/ 4356760 w 8498643"/>
                <a:gd name="connsiteY37" fmla="*/ 6095213 h 10595264"/>
                <a:gd name="connsiteX38" fmla="*/ 4039326 w 8498643"/>
                <a:gd name="connsiteY38" fmla="*/ 6322630 h 10595264"/>
                <a:gd name="connsiteX39" fmla="*/ 3466049 w 8498643"/>
                <a:gd name="connsiteY39" fmla="*/ 7203862 h 10595264"/>
                <a:gd name="connsiteX40" fmla="*/ 3584495 w 8498643"/>
                <a:gd name="connsiteY40" fmla="*/ 7625528 h 10595264"/>
                <a:gd name="connsiteX41" fmla="*/ 4134084 w 8498643"/>
                <a:gd name="connsiteY41" fmla="*/ 9440117 h 10595264"/>
                <a:gd name="connsiteX42" fmla="*/ 4233577 w 8498643"/>
                <a:gd name="connsiteY42" fmla="*/ 9677008 h 10595264"/>
                <a:gd name="connsiteX43" fmla="*/ 4271480 w 8498643"/>
                <a:gd name="connsiteY43" fmla="*/ 9743335 h 10595264"/>
                <a:gd name="connsiteX44" fmla="*/ 4356762 w 8498643"/>
                <a:gd name="connsiteY44" fmla="*/ 9885473 h 10595264"/>
                <a:gd name="connsiteX45" fmla="*/ 3807172 w 8498643"/>
                <a:gd name="connsiteY45" fmla="*/ 10074983 h 10595264"/>
                <a:gd name="connsiteX46" fmla="*/ 3518167 w 8498643"/>
                <a:gd name="connsiteY46" fmla="*/ 10278711 h 10595264"/>
                <a:gd name="connsiteX47" fmla="*/ 2940153 w 8498643"/>
                <a:gd name="connsiteY47" fmla="*/ 10544031 h 10595264"/>
                <a:gd name="connsiteX48" fmla="*/ 2641669 w 8498643"/>
                <a:gd name="connsiteY48" fmla="*/ 10548767 h 10595264"/>
                <a:gd name="connsiteX49" fmla="*/ 2982792 w 8498643"/>
                <a:gd name="connsiteY49" fmla="*/ 10193430 h 10595264"/>
                <a:gd name="connsiteX50" fmla="*/ 3158091 w 8498643"/>
                <a:gd name="connsiteY50" fmla="*/ 9980230 h 10595264"/>
                <a:gd name="connsiteX51" fmla="*/ 3233897 w 8498643"/>
                <a:gd name="connsiteY51" fmla="*/ 9705435 h 10595264"/>
                <a:gd name="connsiteX52" fmla="*/ 3290750 w 8498643"/>
                <a:gd name="connsiteY52" fmla="*/ 9544349 h 10595264"/>
                <a:gd name="connsiteX53" fmla="*/ 3195993 w 8498643"/>
                <a:gd name="connsiteY53" fmla="*/ 9369049 h 10595264"/>
                <a:gd name="connsiteX54" fmla="*/ 2774328 w 8498643"/>
                <a:gd name="connsiteY54" fmla="*/ 8317254 h 10595264"/>
                <a:gd name="connsiteX55" fmla="*/ 2376350 w 8498643"/>
                <a:gd name="connsiteY55" fmla="*/ 7464447 h 10595264"/>
                <a:gd name="connsiteX56" fmla="*/ 2371613 w 8498643"/>
                <a:gd name="connsiteY56" fmla="*/ 7260719 h 10595264"/>
                <a:gd name="connsiteX57" fmla="*/ 2423730 w 8498643"/>
                <a:gd name="connsiteY57" fmla="*/ 6858002 h 10595264"/>
                <a:gd name="connsiteX58" fmla="*/ 2968576 w 8498643"/>
                <a:gd name="connsiteY58" fmla="*/ 5863063 h 10595264"/>
                <a:gd name="connsiteX59" fmla="*/ 3271800 w 8498643"/>
                <a:gd name="connsiteY59" fmla="*/ 5237668 h 10595264"/>
                <a:gd name="connsiteX60" fmla="*/ 3489738 w 8498643"/>
                <a:gd name="connsiteY60" fmla="*/ 4787576 h 10595264"/>
                <a:gd name="connsiteX61" fmla="*/ 3447096 w 8498643"/>
                <a:gd name="connsiteY61" fmla="*/ 4498568 h 10595264"/>
                <a:gd name="connsiteX62" fmla="*/ 3390243 w 8498643"/>
                <a:gd name="connsiteY62" fmla="*/ 4365910 h 10595264"/>
                <a:gd name="connsiteX63" fmla="*/ 3413933 w 8498643"/>
                <a:gd name="connsiteY63" fmla="*/ 3465723 h 10595264"/>
                <a:gd name="connsiteX64" fmla="*/ 3243372 w 8498643"/>
                <a:gd name="connsiteY64" fmla="*/ 2821378 h 10595264"/>
                <a:gd name="connsiteX65" fmla="*/ 1836239 w 8498643"/>
                <a:gd name="connsiteY65" fmla="*/ 2897181 h 10595264"/>
                <a:gd name="connsiteX66" fmla="*/ 1764616 w 8498643"/>
                <a:gd name="connsiteY66" fmla="*/ 2749647 h 10595264"/>
                <a:gd name="connsiteX67" fmla="*/ 1358902 w 8498643"/>
                <a:gd name="connsiteY67" fmla="*/ 2988940 h 10595264"/>
                <a:gd name="connsiteX68" fmla="*/ 2072641 w 8498643"/>
                <a:gd name="connsiteY68" fmla="*/ 2972782 h 10595264"/>
                <a:gd name="connsiteX69" fmla="*/ 1127761 w 8498643"/>
                <a:gd name="connsiteY69" fmla="*/ 3099782 h 10595264"/>
                <a:gd name="connsiteX70" fmla="*/ 0 w 8498643"/>
                <a:gd name="connsiteY70" fmla="*/ 3064222 h 10595264"/>
                <a:gd name="connsiteX71" fmla="*/ 638663 w 8498643"/>
                <a:gd name="connsiteY71" fmla="*/ 2915895 h 10595264"/>
                <a:gd name="connsiteX72" fmla="*/ 715175 w 8498643"/>
                <a:gd name="connsiteY72" fmla="*/ 2676380 h 10595264"/>
                <a:gd name="connsiteX73" fmla="*/ 850217 w 8498643"/>
                <a:gd name="connsiteY73" fmla="*/ 2560178 h 10595264"/>
                <a:gd name="connsiteX74" fmla="*/ 1159137 w 8498643"/>
                <a:gd name="connsiteY74" fmla="*/ 2453085 h 10595264"/>
                <a:gd name="connsiteX75" fmla="*/ 1646725 w 8498643"/>
                <a:gd name="connsiteY75" fmla="*/ 2409188 h 10595264"/>
                <a:gd name="connsiteX76" fmla="*/ 2263776 w 8498643"/>
                <a:gd name="connsiteY76" fmla="*/ 2306031 h 10595264"/>
                <a:gd name="connsiteX77" fmla="*/ 2859092 w 8498643"/>
                <a:gd name="connsiteY77" fmla="*/ 2186966 h 10595264"/>
                <a:gd name="connsiteX78" fmla="*/ 3075783 w 8498643"/>
                <a:gd name="connsiteY78" fmla="*/ 2084573 h 10595264"/>
                <a:gd name="connsiteX79" fmla="*/ 3199607 w 8498643"/>
                <a:gd name="connsiteY79" fmla="*/ 1882167 h 10595264"/>
                <a:gd name="connsiteX80" fmla="*/ 3292477 w 8498643"/>
                <a:gd name="connsiteY80" fmla="*/ 1646422 h 10595264"/>
                <a:gd name="connsiteX81" fmla="*/ 3356405 w 8498643"/>
                <a:gd name="connsiteY81" fmla="*/ 1588868 h 10595264"/>
                <a:gd name="connsiteX82" fmla="*/ 3317797 w 8498643"/>
                <a:gd name="connsiteY82" fmla="*/ 1506614 h 10595264"/>
                <a:gd name="connsiteX83" fmla="*/ 3188230 w 8498643"/>
                <a:gd name="connsiteY83" fmla="*/ 1416471 h 10595264"/>
                <a:gd name="connsiteX84" fmla="*/ 3154633 w 8498643"/>
                <a:gd name="connsiteY84" fmla="*/ 1338940 h 10595264"/>
                <a:gd name="connsiteX85" fmla="*/ 3066357 w 8498643"/>
                <a:gd name="connsiteY85" fmla="*/ 1281622 h 10595264"/>
                <a:gd name="connsiteX86" fmla="*/ 2930724 w 8498643"/>
                <a:gd name="connsiteY86" fmla="*/ 971288 h 10595264"/>
                <a:gd name="connsiteX87" fmla="*/ 2812074 w 8498643"/>
                <a:gd name="connsiteY87" fmla="*/ 738530 h 10595264"/>
                <a:gd name="connsiteX88" fmla="*/ 2759077 w 8498643"/>
                <a:gd name="connsiteY88" fmla="*/ 643919 h 10595264"/>
                <a:gd name="connsiteX89" fmla="*/ 2783158 w 8498643"/>
                <a:gd name="connsiteY89" fmla="*/ 414227 h 10595264"/>
                <a:gd name="connsiteX90" fmla="*/ 3372100 w 8498643"/>
                <a:gd name="connsiteY90" fmla="*/ 84 h 10595264"/>
                <a:gd name="connsiteX91" fmla="*/ 954426 w 8498643"/>
                <a:gd name="connsiteY91" fmla="*/ 2776717 h 10595264"/>
                <a:gd name="connsiteX92" fmla="*/ 938205 w 8498643"/>
                <a:gd name="connsiteY92" fmla="*/ 2783273 h 10595264"/>
                <a:gd name="connsiteX93" fmla="*/ 842876 w 8498643"/>
                <a:gd name="connsiteY93" fmla="*/ 2876979 h 10595264"/>
                <a:gd name="connsiteX94" fmla="*/ 842598 w 8498643"/>
                <a:gd name="connsiteY94" fmla="*/ 2909306 h 10595264"/>
                <a:gd name="connsiteX95" fmla="*/ 874925 w 8498643"/>
                <a:gd name="connsiteY95" fmla="*/ 2909583 h 10595264"/>
                <a:gd name="connsiteX96" fmla="*/ 970254 w 8498643"/>
                <a:gd name="connsiteY96" fmla="*/ 2815879 h 10595264"/>
                <a:gd name="connsiteX97" fmla="*/ 970532 w 8498643"/>
                <a:gd name="connsiteY97" fmla="*/ 2783552 h 10595264"/>
                <a:gd name="connsiteX98" fmla="*/ 970532 w 8498643"/>
                <a:gd name="connsiteY98" fmla="*/ 2783551 h 10595264"/>
                <a:gd name="connsiteX99" fmla="*/ 954426 w 8498643"/>
                <a:gd name="connsiteY99" fmla="*/ 2776717 h 10595264"/>
                <a:gd name="connsiteX100" fmla="*/ 1102360 w 8498643"/>
                <a:gd name="connsiteY100" fmla="*/ 2876262 h 10595264"/>
                <a:gd name="connsiteX101" fmla="*/ 1023620 w 8498643"/>
                <a:gd name="connsiteY101" fmla="*/ 2914362 h 10595264"/>
                <a:gd name="connsiteX102" fmla="*/ 1102360 w 8498643"/>
                <a:gd name="connsiteY102" fmla="*/ 2932142 h 10595264"/>
                <a:gd name="connsiteX103" fmla="*/ 1102360 w 8498643"/>
                <a:gd name="connsiteY103" fmla="*/ 2876262 h 10595264"/>
                <a:gd name="connsiteX0" fmla="*/ 3372100 w 8498643"/>
                <a:gd name="connsiteY0" fmla="*/ 84 h 10595264"/>
                <a:gd name="connsiteX1" fmla="*/ 3787204 w 8498643"/>
                <a:gd name="connsiteY1" fmla="*/ 155917 h 10595264"/>
                <a:gd name="connsiteX2" fmla="*/ 4014002 w 8498643"/>
                <a:gd name="connsiteY2" fmla="*/ 960575 h 10595264"/>
                <a:gd name="connsiteX3" fmla="*/ 4436520 w 8498643"/>
                <a:gd name="connsiteY3" fmla="*/ 1281191 h 10595264"/>
                <a:gd name="connsiteX4" fmla="*/ 4893765 w 8498643"/>
                <a:gd name="connsiteY4" fmla="*/ 1356503 h 10595264"/>
                <a:gd name="connsiteX5" fmla="*/ 5275703 w 8498643"/>
                <a:gd name="connsiteY5" fmla="*/ 1523264 h 10595264"/>
                <a:gd name="connsiteX6" fmla="*/ 5636117 w 8498643"/>
                <a:gd name="connsiteY6" fmla="*/ 1663127 h 10595264"/>
                <a:gd name="connsiteX7" fmla="*/ 6157917 w 8498643"/>
                <a:gd name="connsiteY7" fmla="*/ 1851406 h 10595264"/>
                <a:gd name="connsiteX8" fmla="*/ 6523715 w 8498643"/>
                <a:gd name="connsiteY8" fmla="*/ 1975133 h 10595264"/>
                <a:gd name="connsiteX9" fmla="*/ 6787303 w 8498643"/>
                <a:gd name="connsiteY9" fmla="*/ 2158031 h 10595264"/>
                <a:gd name="connsiteX10" fmla="*/ 7669522 w 8498643"/>
                <a:gd name="connsiteY10" fmla="*/ 2787415 h 10595264"/>
                <a:gd name="connsiteX11" fmla="*/ 7633338 w 8498643"/>
                <a:gd name="connsiteY11" fmla="*/ 2975200 h 10595264"/>
                <a:gd name="connsiteX12" fmla="*/ 8309204 w 8498643"/>
                <a:gd name="connsiteY12" fmla="*/ 3241273 h 10595264"/>
                <a:gd name="connsiteX13" fmla="*/ 8161778 w 8498643"/>
                <a:gd name="connsiteY13" fmla="*/ 3299270 h 10595264"/>
                <a:gd name="connsiteX14" fmla="*/ 7873322 w 8498643"/>
                <a:gd name="connsiteY14" fmla="*/ 3211266 h 10595264"/>
                <a:gd name="connsiteX15" fmla="*/ 7687538 w 8498643"/>
                <a:gd name="connsiteY15" fmla="*/ 3123264 h 10595264"/>
                <a:gd name="connsiteX16" fmla="*/ 7355802 w 8498643"/>
                <a:gd name="connsiteY16" fmla="*/ 3366230 h 10595264"/>
                <a:gd name="connsiteX17" fmla="*/ 6654606 w 8498643"/>
                <a:gd name="connsiteY17" fmla="*/ 2939827 h 10595264"/>
                <a:gd name="connsiteX18" fmla="*/ 5906030 w 8498643"/>
                <a:gd name="connsiteY18" fmla="*/ 2650819 h 10595264"/>
                <a:gd name="connsiteX19" fmla="*/ 5219043 w 8498643"/>
                <a:gd name="connsiteY19" fmla="*/ 2494471 h 10595264"/>
                <a:gd name="connsiteX20" fmla="*/ 5124289 w 8498643"/>
                <a:gd name="connsiteY20" fmla="*/ 3238310 h 10595264"/>
                <a:gd name="connsiteX21" fmla="*/ 5778107 w 8498643"/>
                <a:gd name="connsiteY21" fmla="*/ 5389281 h 10595264"/>
                <a:gd name="connsiteX22" fmla="*/ 5602809 w 8498643"/>
                <a:gd name="connsiteY22" fmla="*/ 5465087 h 10595264"/>
                <a:gd name="connsiteX23" fmla="*/ 5555430 w 8498643"/>
                <a:gd name="connsiteY23" fmla="*/ 6057312 h 10595264"/>
                <a:gd name="connsiteX24" fmla="*/ 5436983 w 8498643"/>
                <a:gd name="connsiteY24" fmla="*/ 6659017 h 10595264"/>
                <a:gd name="connsiteX25" fmla="*/ 5394343 w 8498643"/>
                <a:gd name="connsiteY25" fmla="*/ 7317574 h 10595264"/>
                <a:gd name="connsiteX26" fmla="*/ 5877600 w 8498643"/>
                <a:gd name="connsiteY26" fmla="*/ 8189330 h 10595264"/>
                <a:gd name="connsiteX27" fmla="*/ 6038688 w 8498643"/>
                <a:gd name="connsiteY27" fmla="*/ 8544667 h 10595264"/>
                <a:gd name="connsiteX28" fmla="*/ 6052902 w 8498643"/>
                <a:gd name="connsiteY28" fmla="*/ 8952120 h 10595264"/>
                <a:gd name="connsiteX29" fmla="*/ 5896554 w 8498643"/>
                <a:gd name="connsiteY29" fmla="*/ 9932850 h 10595264"/>
                <a:gd name="connsiteX30" fmla="*/ 5460673 w 8498643"/>
                <a:gd name="connsiteY30" fmla="*/ 9814406 h 10595264"/>
                <a:gd name="connsiteX31" fmla="*/ 5413295 w 8498643"/>
                <a:gd name="connsiteY31" fmla="*/ 9122679 h 10595264"/>
                <a:gd name="connsiteX32" fmla="*/ 5233260 w 8498643"/>
                <a:gd name="connsiteY32" fmla="*/ 8852627 h 10595264"/>
                <a:gd name="connsiteX33" fmla="*/ 5147977 w 8498643"/>
                <a:gd name="connsiteY33" fmla="*/ 8558881 h 10595264"/>
                <a:gd name="connsiteX34" fmla="*/ 4835282 w 8498643"/>
                <a:gd name="connsiteY34" fmla="*/ 8208283 h 10595264"/>
                <a:gd name="connsiteX35" fmla="*/ 4427828 w 8498643"/>
                <a:gd name="connsiteY35" fmla="*/ 7544987 h 10595264"/>
                <a:gd name="connsiteX36" fmla="*/ 4394661 w 8498643"/>
                <a:gd name="connsiteY36" fmla="*/ 6568997 h 10595264"/>
                <a:gd name="connsiteX37" fmla="*/ 4356760 w 8498643"/>
                <a:gd name="connsiteY37" fmla="*/ 6095213 h 10595264"/>
                <a:gd name="connsiteX38" fmla="*/ 4039326 w 8498643"/>
                <a:gd name="connsiteY38" fmla="*/ 6322630 h 10595264"/>
                <a:gd name="connsiteX39" fmla="*/ 3466049 w 8498643"/>
                <a:gd name="connsiteY39" fmla="*/ 7203862 h 10595264"/>
                <a:gd name="connsiteX40" fmla="*/ 3584495 w 8498643"/>
                <a:gd name="connsiteY40" fmla="*/ 7625528 h 10595264"/>
                <a:gd name="connsiteX41" fmla="*/ 4134084 w 8498643"/>
                <a:gd name="connsiteY41" fmla="*/ 9440117 h 10595264"/>
                <a:gd name="connsiteX42" fmla="*/ 4233577 w 8498643"/>
                <a:gd name="connsiteY42" fmla="*/ 9677008 h 10595264"/>
                <a:gd name="connsiteX43" fmla="*/ 4271480 w 8498643"/>
                <a:gd name="connsiteY43" fmla="*/ 9743335 h 10595264"/>
                <a:gd name="connsiteX44" fmla="*/ 4356762 w 8498643"/>
                <a:gd name="connsiteY44" fmla="*/ 9885473 h 10595264"/>
                <a:gd name="connsiteX45" fmla="*/ 3807172 w 8498643"/>
                <a:gd name="connsiteY45" fmla="*/ 10074983 h 10595264"/>
                <a:gd name="connsiteX46" fmla="*/ 3518167 w 8498643"/>
                <a:gd name="connsiteY46" fmla="*/ 10278711 h 10595264"/>
                <a:gd name="connsiteX47" fmla="*/ 2940153 w 8498643"/>
                <a:gd name="connsiteY47" fmla="*/ 10544031 h 10595264"/>
                <a:gd name="connsiteX48" fmla="*/ 2641669 w 8498643"/>
                <a:gd name="connsiteY48" fmla="*/ 10548767 h 10595264"/>
                <a:gd name="connsiteX49" fmla="*/ 2982792 w 8498643"/>
                <a:gd name="connsiteY49" fmla="*/ 10193430 h 10595264"/>
                <a:gd name="connsiteX50" fmla="*/ 3158091 w 8498643"/>
                <a:gd name="connsiteY50" fmla="*/ 9980230 h 10595264"/>
                <a:gd name="connsiteX51" fmla="*/ 3233897 w 8498643"/>
                <a:gd name="connsiteY51" fmla="*/ 9705435 h 10595264"/>
                <a:gd name="connsiteX52" fmla="*/ 3290750 w 8498643"/>
                <a:gd name="connsiteY52" fmla="*/ 9544349 h 10595264"/>
                <a:gd name="connsiteX53" fmla="*/ 3195993 w 8498643"/>
                <a:gd name="connsiteY53" fmla="*/ 9369049 h 10595264"/>
                <a:gd name="connsiteX54" fmla="*/ 2774328 w 8498643"/>
                <a:gd name="connsiteY54" fmla="*/ 8317254 h 10595264"/>
                <a:gd name="connsiteX55" fmla="*/ 2376350 w 8498643"/>
                <a:gd name="connsiteY55" fmla="*/ 7464447 h 10595264"/>
                <a:gd name="connsiteX56" fmla="*/ 2371613 w 8498643"/>
                <a:gd name="connsiteY56" fmla="*/ 7260719 h 10595264"/>
                <a:gd name="connsiteX57" fmla="*/ 2423730 w 8498643"/>
                <a:gd name="connsiteY57" fmla="*/ 6858002 h 10595264"/>
                <a:gd name="connsiteX58" fmla="*/ 2968576 w 8498643"/>
                <a:gd name="connsiteY58" fmla="*/ 5863063 h 10595264"/>
                <a:gd name="connsiteX59" fmla="*/ 3271800 w 8498643"/>
                <a:gd name="connsiteY59" fmla="*/ 5237668 h 10595264"/>
                <a:gd name="connsiteX60" fmla="*/ 3489738 w 8498643"/>
                <a:gd name="connsiteY60" fmla="*/ 4787576 h 10595264"/>
                <a:gd name="connsiteX61" fmla="*/ 3447096 w 8498643"/>
                <a:gd name="connsiteY61" fmla="*/ 4498568 h 10595264"/>
                <a:gd name="connsiteX62" fmla="*/ 3390243 w 8498643"/>
                <a:gd name="connsiteY62" fmla="*/ 4365910 h 10595264"/>
                <a:gd name="connsiteX63" fmla="*/ 3413933 w 8498643"/>
                <a:gd name="connsiteY63" fmla="*/ 3465723 h 10595264"/>
                <a:gd name="connsiteX64" fmla="*/ 3243372 w 8498643"/>
                <a:gd name="connsiteY64" fmla="*/ 2821378 h 10595264"/>
                <a:gd name="connsiteX65" fmla="*/ 1836239 w 8498643"/>
                <a:gd name="connsiteY65" fmla="*/ 2897181 h 10595264"/>
                <a:gd name="connsiteX66" fmla="*/ 1764616 w 8498643"/>
                <a:gd name="connsiteY66" fmla="*/ 2749647 h 10595264"/>
                <a:gd name="connsiteX67" fmla="*/ 1358902 w 8498643"/>
                <a:gd name="connsiteY67" fmla="*/ 2988940 h 10595264"/>
                <a:gd name="connsiteX68" fmla="*/ 2072641 w 8498643"/>
                <a:gd name="connsiteY68" fmla="*/ 2972782 h 10595264"/>
                <a:gd name="connsiteX69" fmla="*/ 2039621 w 8498643"/>
                <a:gd name="connsiteY69" fmla="*/ 3336002 h 10595264"/>
                <a:gd name="connsiteX70" fmla="*/ 0 w 8498643"/>
                <a:gd name="connsiteY70" fmla="*/ 3064222 h 10595264"/>
                <a:gd name="connsiteX71" fmla="*/ 638663 w 8498643"/>
                <a:gd name="connsiteY71" fmla="*/ 2915895 h 10595264"/>
                <a:gd name="connsiteX72" fmla="*/ 715175 w 8498643"/>
                <a:gd name="connsiteY72" fmla="*/ 2676380 h 10595264"/>
                <a:gd name="connsiteX73" fmla="*/ 850217 w 8498643"/>
                <a:gd name="connsiteY73" fmla="*/ 2560178 h 10595264"/>
                <a:gd name="connsiteX74" fmla="*/ 1159137 w 8498643"/>
                <a:gd name="connsiteY74" fmla="*/ 2453085 h 10595264"/>
                <a:gd name="connsiteX75" fmla="*/ 1646725 w 8498643"/>
                <a:gd name="connsiteY75" fmla="*/ 2409188 h 10595264"/>
                <a:gd name="connsiteX76" fmla="*/ 2263776 w 8498643"/>
                <a:gd name="connsiteY76" fmla="*/ 2306031 h 10595264"/>
                <a:gd name="connsiteX77" fmla="*/ 2859092 w 8498643"/>
                <a:gd name="connsiteY77" fmla="*/ 2186966 h 10595264"/>
                <a:gd name="connsiteX78" fmla="*/ 3075783 w 8498643"/>
                <a:gd name="connsiteY78" fmla="*/ 2084573 h 10595264"/>
                <a:gd name="connsiteX79" fmla="*/ 3199607 w 8498643"/>
                <a:gd name="connsiteY79" fmla="*/ 1882167 h 10595264"/>
                <a:gd name="connsiteX80" fmla="*/ 3292477 w 8498643"/>
                <a:gd name="connsiteY80" fmla="*/ 1646422 h 10595264"/>
                <a:gd name="connsiteX81" fmla="*/ 3356405 w 8498643"/>
                <a:gd name="connsiteY81" fmla="*/ 1588868 h 10595264"/>
                <a:gd name="connsiteX82" fmla="*/ 3317797 w 8498643"/>
                <a:gd name="connsiteY82" fmla="*/ 1506614 h 10595264"/>
                <a:gd name="connsiteX83" fmla="*/ 3188230 w 8498643"/>
                <a:gd name="connsiteY83" fmla="*/ 1416471 h 10595264"/>
                <a:gd name="connsiteX84" fmla="*/ 3154633 w 8498643"/>
                <a:gd name="connsiteY84" fmla="*/ 1338940 h 10595264"/>
                <a:gd name="connsiteX85" fmla="*/ 3066357 w 8498643"/>
                <a:gd name="connsiteY85" fmla="*/ 1281622 h 10595264"/>
                <a:gd name="connsiteX86" fmla="*/ 2930724 w 8498643"/>
                <a:gd name="connsiteY86" fmla="*/ 971288 h 10595264"/>
                <a:gd name="connsiteX87" fmla="*/ 2812074 w 8498643"/>
                <a:gd name="connsiteY87" fmla="*/ 738530 h 10595264"/>
                <a:gd name="connsiteX88" fmla="*/ 2759077 w 8498643"/>
                <a:gd name="connsiteY88" fmla="*/ 643919 h 10595264"/>
                <a:gd name="connsiteX89" fmla="*/ 2783158 w 8498643"/>
                <a:gd name="connsiteY89" fmla="*/ 414227 h 10595264"/>
                <a:gd name="connsiteX90" fmla="*/ 3372100 w 8498643"/>
                <a:gd name="connsiteY90" fmla="*/ 84 h 10595264"/>
                <a:gd name="connsiteX91" fmla="*/ 954426 w 8498643"/>
                <a:gd name="connsiteY91" fmla="*/ 2776717 h 10595264"/>
                <a:gd name="connsiteX92" fmla="*/ 938205 w 8498643"/>
                <a:gd name="connsiteY92" fmla="*/ 2783273 h 10595264"/>
                <a:gd name="connsiteX93" fmla="*/ 842876 w 8498643"/>
                <a:gd name="connsiteY93" fmla="*/ 2876979 h 10595264"/>
                <a:gd name="connsiteX94" fmla="*/ 842598 w 8498643"/>
                <a:gd name="connsiteY94" fmla="*/ 2909306 h 10595264"/>
                <a:gd name="connsiteX95" fmla="*/ 874925 w 8498643"/>
                <a:gd name="connsiteY95" fmla="*/ 2909583 h 10595264"/>
                <a:gd name="connsiteX96" fmla="*/ 970254 w 8498643"/>
                <a:gd name="connsiteY96" fmla="*/ 2815879 h 10595264"/>
                <a:gd name="connsiteX97" fmla="*/ 970532 w 8498643"/>
                <a:gd name="connsiteY97" fmla="*/ 2783552 h 10595264"/>
                <a:gd name="connsiteX98" fmla="*/ 970532 w 8498643"/>
                <a:gd name="connsiteY98" fmla="*/ 2783551 h 10595264"/>
                <a:gd name="connsiteX99" fmla="*/ 954426 w 8498643"/>
                <a:gd name="connsiteY99" fmla="*/ 2776717 h 10595264"/>
                <a:gd name="connsiteX100" fmla="*/ 1102360 w 8498643"/>
                <a:gd name="connsiteY100" fmla="*/ 2876262 h 10595264"/>
                <a:gd name="connsiteX101" fmla="*/ 1023620 w 8498643"/>
                <a:gd name="connsiteY101" fmla="*/ 2914362 h 10595264"/>
                <a:gd name="connsiteX102" fmla="*/ 1102360 w 8498643"/>
                <a:gd name="connsiteY102" fmla="*/ 2932142 h 10595264"/>
                <a:gd name="connsiteX103" fmla="*/ 1102360 w 8498643"/>
                <a:gd name="connsiteY103" fmla="*/ 2876262 h 10595264"/>
                <a:gd name="connsiteX0" fmla="*/ 3372100 w 8498643"/>
                <a:gd name="connsiteY0" fmla="*/ 84 h 10595264"/>
                <a:gd name="connsiteX1" fmla="*/ 3787204 w 8498643"/>
                <a:gd name="connsiteY1" fmla="*/ 155917 h 10595264"/>
                <a:gd name="connsiteX2" fmla="*/ 4014002 w 8498643"/>
                <a:gd name="connsiteY2" fmla="*/ 960575 h 10595264"/>
                <a:gd name="connsiteX3" fmla="*/ 4436520 w 8498643"/>
                <a:gd name="connsiteY3" fmla="*/ 1281191 h 10595264"/>
                <a:gd name="connsiteX4" fmla="*/ 4893765 w 8498643"/>
                <a:gd name="connsiteY4" fmla="*/ 1356503 h 10595264"/>
                <a:gd name="connsiteX5" fmla="*/ 5275703 w 8498643"/>
                <a:gd name="connsiteY5" fmla="*/ 1523264 h 10595264"/>
                <a:gd name="connsiteX6" fmla="*/ 5636117 w 8498643"/>
                <a:gd name="connsiteY6" fmla="*/ 1663127 h 10595264"/>
                <a:gd name="connsiteX7" fmla="*/ 6157917 w 8498643"/>
                <a:gd name="connsiteY7" fmla="*/ 1851406 h 10595264"/>
                <a:gd name="connsiteX8" fmla="*/ 6523715 w 8498643"/>
                <a:gd name="connsiteY8" fmla="*/ 1975133 h 10595264"/>
                <a:gd name="connsiteX9" fmla="*/ 6787303 w 8498643"/>
                <a:gd name="connsiteY9" fmla="*/ 2158031 h 10595264"/>
                <a:gd name="connsiteX10" fmla="*/ 7669522 w 8498643"/>
                <a:gd name="connsiteY10" fmla="*/ 2787415 h 10595264"/>
                <a:gd name="connsiteX11" fmla="*/ 7633338 w 8498643"/>
                <a:gd name="connsiteY11" fmla="*/ 2975200 h 10595264"/>
                <a:gd name="connsiteX12" fmla="*/ 8309204 w 8498643"/>
                <a:gd name="connsiteY12" fmla="*/ 3241273 h 10595264"/>
                <a:gd name="connsiteX13" fmla="*/ 8161778 w 8498643"/>
                <a:gd name="connsiteY13" fmla="*/ 3299270 h 10595264"/>
                <a:gd name="connsiteX14" fmla="*/ 7873322 w 8498643"/>
                <a:gd name="connsiteY14" fmla="*/ 3211266 h 10595264"/>
                <a:gd name="connsiteX15" fmla="*/ 7687538 w 8498643"/>
                <a:gd name="connsiteY15" fmla="*/ 3123264 h 10595264"/>
                <a:gd name="connsiteX16" fmla="*/ 7355802 w 8498643"/>
                <a:gd name="connsiteY16" fmla="*/ 3366230 h 10595264"/>
                <a:gd name="connsiteX17" fmla="*/ 6654606 w 8498643"/>
                <a:gd name="connsiteY17" fmla="*/ 2939827 h 10595264"/>
                <a:gd name="connsiteX18" fmla="*/ 5906030 w 8498643"/>
                <a:gd name="connsiteY18" fmla="*/ 2650819 h 10595264"/>
                <a:gd name="connsiteX19" fmla="*/ 5219043 w 8498643"/>
                <a:gd name="connsiteY19" fmla="*/ 2494471 h 10595264"/>
                <a:gd name="connsiteX20" fmla="*/ 5124289 w 8498643"/>
                <a:gd name="connsiteY20" fmla="*/ 3238310 h 10595264"/>
                <a:gd name="connsiteX21" fmla="*/ 5778107 w 8498643"/>
                <a:gd name="connsiteY21" fmla="*/ 5389281 h 10595264"/>
                <a:gd name="connsiteX22" fmla="*/ 5602809 w 8498643"/>
                <a:gd name="connsiteY22" fmla="*/ 5465087 h 10595264"/>
                <a:gd name="connsiteX23" fmla="*/ 5555430 w 8498643"/>
                <a:gd name="connsiteY23" fmla="*/ 6057312 h 10595264"/>
                <a:gd name="connsiteX24" fmla="*/ 5436983 w 8498643"/>
                <a:gd name="connsiteY24" fmla="*/ 6659017 h 10595264"/>
                <a:gd name="connsiteX25" fmla="*/ 5394343 w 8498643"/>
                <a:gd name="connsiteY25" fmla="*/ 7317574 h 10595264"/>
                <a:gd name="connsiteX26" fmla="*/ 5877600 w 8498643"/>
                <a:gd name="connsiteY26" fmla="*/ 8189330 h 10595264"/>
                <a:gd name="connsiteX27" fmla="*/ 6038688 w 8498643"/>
                <a:gd name="connsiteY27" fmla="*/ 8544667 h 10595264"/>
                <a:gd name="connsiteX28" fmla="*/ 6052902 w 8498643"/>
                <a:gd name="connsiteY28" fmla="*/ 8952120 h 10595264"/>
                <a:gd name="connsiteX29" fmla="*/ 5896554 w 8498643"/>
                <a:gd name="connsiteY29" fmla="*/ 9932850 h 10595264"/>
                <a:gd name="connsiteX30" fmla="*/ 5460673 w 8498643"/>
                <a:gd name="connsiteY30" fmla="*/ 9814406 h 10595264"/>
                <a:gd name="connsiteX31" fmla="*/ 5413295 w 8498643"/>
                <a:gd name="connsiteY31" fmla="*/ 9122679 h 10595264"/>
                <a:gd name="connsiteX32" fmla="*/ 5233260 w 8498643"/>
                <a:gd name="connsiteY32" fmla="*/ 8852627 h 10595264"/>
                <a:gd name="connsiteX33" fmla="*/ 5147977 w 8498643"/>
                <a:gd name="connsiteY33" fmla="*/ 8558881 h 10595264"/>
                <a:gd name="connsiteX34" fmla="*/ 4835282 w 8498643"/>
                <a:gd name="connsiteY34" fmla="*/ 8208283 h 10595264"/>
                <a:gd name="connsiteX35" fmla="*/ 4427828 w 8498643"/>
                <a:gd name="connsiteY35" fmla="*/ 7544987 h 10595264"/>
                <a:gd name="connsiteX36" fmla="*/ 4394661 w 8498643"/>
                <a:gd name="connsiteY36" fmla="*/ 6568997 h 10595264"/>
                <a:gd name="connsiteX37" fmla="*/ 4356760 w 8498643"/>
                <a:gd name="connsiteY37" fmla="*/ 6095213 h 10595264"/>
                <a:gd name="connsiteX38" fmla="*/ 4039326 w 8498643"/>
                <a:gd name="connsiteY38" fmla="*/ 6322630 h 10595264"/>
                <a:gd name="connsiteX39" fmla="*/ 3466049 w 8498643"/>
                <a:gd name="connsiteY39" fmla="*/ 7203862 h 10595264"/>
                <a:gd name="connsiteX40" fmla="*/ 3584495 w 8498643"/>
                <a:gd name="connsiteY40" fmla="*/ 7625528 h 10595264"/>
                <a:gd name="connsiteX41" fmla="*/ 4134084 w 8498643"/>
                <a:gd name="connsiteY41" fmla="*/ 9440117 h 10595264"/>
                <a:gd name="connsiteX42" fmla="*/ 4233577 w 8498643"/>
                <a:gd name="connsiteY42" fmla="*/ 9677008 h 10595264"/>
                <a:gd name="connsiteX43" fmla="*/ 4271480 w 8498643"/>
                <a:gd name="connsiteY43" fmla="*/ 9743335 h 10595264"/>
                <a:gd name="connsiteX44" fmla="*/ 4356762 w 8498643"/>
                <a:gd name="connsiteY44" fmla="*/ 9885473 h 10595264"/>
                <a:gd name="connsiteX45" fmla="*/ 3807172 w 8498643"/>
                <a:gd name="connsiteY45" fmla="*/ 10074983 h 10595264"/>
                <a:gd name="connsiteX46" fmla="*/ 3518167 w 8498643"/>
                <a:gd name="connsiteY46" fmla="*/ 10278711 h 10595264"/>
                <a:gd name="connsiteX47" fmla="*/ 2940153 w 8498643"/>
                <a:gd name="connsiteY47" fmla="*/ 10544031 h 10595264"/>
                <a:gd name="connsiteX48" fmla="*/ 2641669 w 8498643"/>
                <a:gd name="connsiteY48" fmla="*/ 10548767 h 10595264"/>
                <a:gd name="connsiteX49" fmla="*/ 2982792 w 8498643"/>
                <a:gd name="connsiteY49" fmla="*/ 10193430 h 10595264"/>
                <a:gd name="connsiteX50" fmla="*/ 3158091 w 8498643"/>
                <a:gd name="connsiteY50" fmla="*/ 9980230 h 10595264"/>
                <a:gd name="connsiteX51" fmla="*/ 3233897 w 8498643"/>
                <a:gd name="connsiteY51" fmla="*/ 9705435 h 10595264"/>
                <a:gd name="connsiteX52" fmla="*/ 3290750 w 8498643"/>
                <a:gd name="connsiteY52" fmla="*/ 9544349 h 10595264"/>
                <a:gd name="connsiteX53" fmla="*/ 3195993 w 8498643"/>
                <a:gd name="connsiteY53" fmla="*/ 9369049 h 10595264"/>
                <a:gd name="connsiteX54" fmla="*/ 2774328 w 8498643"/>
                <a:gd name="connsiteY54" fmla="*/ 8317254 h 10595264"/>
                <a:gd name="connsiteX55" fmla="*/ 2376350 w 8498643"/>
                <a:gd name="connsiteY55" fmla="*/ 7464447 h 10595264"/>
                <a:gd name="connsiteX56" fmla="*/ 2371613 w 8498643"/>
                <a:gd name="connsiteY56" fmla="*/ 7260719 h 10595264"/>
                <a:gd name="connsiteX57" fmla="*/ 2423730 w 8498643"/>
                <a:gd name="connsiteY57" fmla="*/ 6858002 h 10595264"/>
                <a:gd name="connsiteX58" fmla="*/ 2968576 w 8498643"/>
                <a:gd name="connsiteY58" fmla="*/ 5863063 h 10595264"/>
                <a:gd name="connsiteX59" fmla="*/ 3271800 w 8498643"/>
                <a:gd name="connsiteY59" fmla="*/ 5237668 h 10595264"/>
                <a:gd name="connsiteX60" fmla="*/ 3489738 w 8498643"/>
                <a:gd name="connsiteY60" fmla="*/ 4787576 h 10595264"/>
                <a:gd name="connsiteX61" fmla="*/ 3447096 w 8498643"/>
                <a:gd name="connsiteY61" fmla="*/ 4498568 h 10595264"/>
                <a:gd name="connsiteX62" fmla="*/ 3390243 w 8498643"/>
                <a:gd name="connsiteY62" fmla="*/ 4365910 h 10595264"/>
                <a:gd name="connsiteX63" fmla="*/ 3413933 w 8498643"/>
                <a:gd name="connsiteY63" fmla="*/ 3465723 h 10595264"/>
                <a:gd name="connsiteX64" fmla="*/ 3243372 w 8498643"/>
                <a:gd name="connsiteY64" fmla="*/ 2821378 h 10595264"/>
                <a:gd name="connsiteX65" fmla="*/ 1836239 w 8498643"/>
                <a:gd name="connsiteY65" fmla="*/ 2897181 h 10595264"/>
                <a:gd name="connsiteX66" fmla="*/ 1764616 w 8498643"/>
                <a:gd name="connsiteY66" fmla="*/ 2749647 h 10595264"/>
                <a:gd name="connsiteX67" fmla="*/ 1358902 w 8498643"/>
                <a:gd name="connsiteY67" fmla="*/ 2988940 h 10595264"/>
                <a:gd name="connsiteX68" fmla="*/ 2072641 w 8498643"/>
                <a:gd name="connsiteY68" fmla="*/ 2972782 h 10595264"/>
                <a:gd name="connsiteX69" fmla="*/ 2039621 w 8498643"/>
                <a:gd name="connsiteY69" fmla="*/ 3336002 h 10595264"/>
                <a:gd name="connsiteX70" fmla="*/ 0 w 8498643"/>
                <a:gd name="connsiteY70" fmla="*/ 3064222 h 10595264"/>
                <a:gd name="connsiteX71" fmla="*/ 638663 w 8498643"/>
                <a:gd name="connsiteY71" fmla="*/ 2915895 h 10595264"/>
                <a:gd name="connsiteX72" fmla="*/ 715175 w 8498643"/>
                <a:gd name="connsiteY72" fmla="*/ 2676380 h 10595264"/>
                <a:gd name="connsiteX73" fmla="*/ 850217 w 8498643"/>
                <a:gd name="connsiteY73" fmla="*/ 2560178 h 10595264"/>
                <a:gd name="connsiteX74" fmla="*/ 1159137 w 8498643"/>
                <a:gd name="connsiteY74" fmla="*/ 2453085 h 10595264"/>
                <a:gd name="connsiteX75" fmla="*/ 1646725 w 8498643"/>
                <a:gd name="connsiteY75" fmla="*/ 2409188 h 10595264"/>
                <a:gd name="connsiteX76" fmla="*/ 2263776 w 8498643"/>
                <a:gd name="connsiteY76" fmla="*/ 2306031 h 10595264"/>
                <a:gd name="connsiteX77" fmla="*/ 2859092 w 8498643"/>
                <a:gd name="connsiteY77" fmla="*/ 2186966 h 10595264"/>
                <a:gd name="connsiteX78" fmla="*/ 3075783 w 8498643"/>
                <a:gd name="connsiteY78" fmla="*/ 2084573 h 10595264"/>
                <a:gd name="connsiteX79" fmla="*/ 3199607 w 8498643"/>
                <a:gd name="connsiteY79" fmla="*/ 1882167 h 10595264"/>
                <a:gd name="connsiteX80" fmla="*/ 3292477 w 8498643"/>
                <a:gd name="connsiteY80" fmla="*/ 1646422 h 10595264"/>
                <a:gd name="connsiteX81" fmla="*/ 3356405 w 8498643"/>
                <a:gd name="connsiteY81" fmla="*/ 1588868 h 10595264"/>
                <a:gd name="connsiteX82" fmla="*/ 3317797 w 8498643"/>
                <a:gd name="connsiteY82" fmla="*/ 1506614 h 10595264"/>
                <a:gd name="connsiteX83" fmla="*/ 3188230 w 8498643"/>
                <a:gd name="connsiteY83" fmla="*/ 1416471 h 10595264"/>
                <a:gd name="connsiteX84" fmla="*/ 3154633 w 8498643"/>
                <a:gd name="connsiteY84" fmla="*/ 1338940 h 10595264"/>
                <a:gd name="connsiteX85" fmla="*/ 3066357 w 8498643"/>
                <a:gd name="connsiteY85" fmla="*/ 1281622 h 10595264"/>
                <a:gd name="connsiteX86" fmla="*/ 2930724 w 8498643"/>
                <a:gd name="connsiteY86" fmla="*/ 971288 h 10595264"/>
                <a:gd name="connsiteX87" fmla="*/ 2812074 w 8498643"/>
                <a:gd name="connsiteY87" fmla="*/ 738530 h 10595264"/>
                <a:gd name="connsiteX88" fmla="*/ 2759077 w 8498643"/>
                <a:gd name="connsiteY88" fmla="*/ 643919 h 10595264"/>
                <a:gd name="connsiteX89" fmla="*/ 2783158 w 8498643"/>
                <a:gd name="connsiteY89" fmla="*/ 414227 h 10595264"/>
                <a:gd name="connsiteX90" fmla="*/ 3372100 w 8498643"/>
                <a:gd name="connsiteY90" fmla="*/ 84 h 10595264"/>
                <a:gd name="connsiteX91" fmla="*/ 954426 w 8498643"/>
                <a:gd name="connsiteY91" fmla="*/ 2776717 h 10595264"/>
                <a:gd name="connsiteX92" fmla="*/ 938205 w 8498643"/>
                <a:gd name="connsiteY92" fmla="*/ 2783273 h 10595264"/>
                <a:gd name="connsiteX93" fmla="*/ 842876 w 8498643"/>
                <a:gd name="connsiteY93" fmla="*/ 2876979 h 10595264"/>
                <a:gd name="connsiteX94" fmla="*/ 842598 w 8498643"/>
                <a:gd name="connsiteY94" fmla="*/ 2909306 h 10595264"/>
                <a:gd name="connsiteX95" fmla="*/ 874925 w 8498643"/>
                <a:gd name="connsiteY95" fmla="*/ 2909583 h 10595264"/>
                <a:gd name="connsiteX96" fmla="*/ 970254 w 8498643"/>
                <a:gd name="connsiteY96" fmla="*/ 2815879 h 10595264"/>
                <a:gd name="connsiteX97" fmla="*/ 970532 w 8498643"/>
                <a:gd name="connsiteY97" fmla="*/ 2783552 h 10595264"/>
                <a:gd name="connsiteX98" fmla="*/ 970532 w 8498643"/>
                <a:gd name="connsiteY98" fmla="*/ 2783551 h 10595264"/>
                <a:gd name="connsiteX99" fmla="*/ 954426 w 8498643"/>
                <a:gd name="connsiteY99" fmla="*/ 2776717 h 10595264"/>
                <a:gd name="connsiteX100" fmla="*/ 1102360 w 8498643"/>
                <a:gd name="connsiteY100" fmla="*/ 2876262 h 10595264"/>
                <a:gd name="connsiteX101" fmla="*/ 1023620 w 8498643"/>
                <a:gd name="connsiteY101" fmla="*/ 2914362 h 10595264"/>
                <a:gd name="connsiteX102" fmla="*/ 1102360 w 8498643"/>
                <a:gd name="connsiteY102" fmla="*/ 2932142 h 10595264"/>
                <a:gd name="connsiteX103" fmla="*/ 1102360 w 8498643"/>
                <a:gd name="connsiteY103" fmla="*/ 2876262 h 10595264"/>
                <a:gd name="connsiteX0" fmla="*/ 3372100 w 8498643"/>
                <a:gd name="connsiteY0" fmla="*/ 84 h 10595264"/>
                <a:gd name="connsiteX1" fmla="*/ 3787204 w 8498643"/>
                <a:gd name="connsiteY1" fmla="*/ 155917 h 10595264"/>
                <a:gd name="connsiteX2" fmla="*/ 4014002 w 8498643"/>
                <a:gd name="connsiteY2" fmla="*/ 960575 h 10595264"/>
                <a:gd name="connsiteX3" fmla="*/ 4436520 w 8498643"/>
                <a:gd name="connsiteY3" fmla="*/ 1281191 h 10595264"/>
                <a:gd name="connsiteX4" fmla="*/ 4893765 w 8498643"/>
                <a:gd name="connsiteY4" fmla="*/ 1356503 h 10595264"/>
                <a:gd name="connsiteX5" fmla="*/ 5275703 w 8498643"/>
                <a:gd name="connsiteY5" fmla="*/ 1523264 h 10595264"/>
                <a:gd name="connsiteX6" fmla="*/ 5636117 w 8498643"/>
                <a:gd name="connsiteY6" fmla="*/ 1663127 h 10595264"/>
                <a:gd name="connsiteX7" fmla="*/ 6157917 w 8498643"/>
                <a:gd name="connsiteY7" fmla="*/ 1851406 h 10595264"/>
                <a:gd name="connsiteX8" fmla="*/ 6523715 w 8498643"/>
                <a:gd name="connsiteY8" fmla="*/ 1975133 h 10595264"/>
                <a:gd name="connsiteX9" fmla="*/ 6787303 w 8498643"/>
                <a:gd name="connsiteY9" fmla="*/ 2158031 h 10595264"/>
                <a:gd name="connsiteX10" fmla="*/ 7669522 w 8498643"/>
                <a:gd name="connsiteY10" fmla="*/ 2787415 h 10595264"/>
                <a:gd name="connsiteX11" fmla="*/ 7633338 w 8498643"/>
                <a:gd name="connsiteY11" fmla="*/ 2975200 h 10595264"/>
                <a:gd name="connsiteX12" fmla="*/ 8309204 w 8498643"/>
                <a:gd name="connsiteY12" fmla="*/ 3241273 h 10595264"/>
                <a:gd name="connsiteX13" fmla="*/ 8161778 w 8498643"/>
                <a:gd name="connsiteY13" fmla="*/ 3299270 h 10595264"/>
                <a:gd name="connsiteX14" fmla="*/ 7873322 w 8498643"/>
                <a:gd name="connsiteY14" fmla="*/ 3211266 h 10595264"/>
                <a:gd name="connsiteX15" fmla="*/ 7687538 w 8498643"/>
                <a:gd name="connsiteY15" fmla="*/ 3123264 h 10595264"/>
                <a:gd name="connsiteX16" fmla="*/ 7355802 w 8498643"/>
                <a:gd name="connsiteY16" fmla="*/ 3366230 h 10595264"/>
                <a:gd name="connsiteX17" fmla="*/ 6654606 w 8498643"/>
                <a:gd name="connsiteY17" fmla="*/ 2939827 h 10595264"/>
                <a:gd name="connsiteX18" fmla="*/ 5906030 w 8498643"/>
                <a:gd name="connsiteY18" fmla="*/ 2650819 h 10595264"/>
                <a:gd name="connsiteX19" fmla="*/ 5219043 w 8498643"/>
                <a:gd name="connsiteY19" fmla="*/ 2494471 h 10595264"/>
                <a:gd name="connsiteX20" fmla="*/ 5124289 w 8498643"/>
                <a:gd name="connsiteY20" fmla="*/ 3238310 h 10595264"/>
                <a:gd name="connsiteX21" fmla="*/ 5778107 w 8498643"/>
                <a:gd name="connsiteY21" fmla="*/ 5389281 h 10595264"/>
                <a:gd name="connsiteX22" fmla="*/ 5602809 w 8498643"/>
                <a:gd name="connsiteY22" fmla="*/ 5465087 h 10595264"/>
                <a:gd name="connsiteX23" fmla="*/ 5555430 w 8498643"/>
                <a:gd name="connsiteY23" fmla="*/ 6057312 h 10595264"/>
                <a:gd name="connsiteX24" fmla="*/ 5436983 w 8498643"/>
                <a:gd name="connsiteY24" fmla="*/ 6659017 h 10595264"/>
                <a:gd name="connsiteX25" fmla="*/ 5394343 w 8498643"/>
                <a:gd name="connsiteY25" fmla="*/ 7317574 h 10595264"/>
                <a:gd name="connsiteX26" fmla="*/ 5877600 w 8498643"/>
                <a:gd name="connsiteY26" fmla="*/ 8189330 h 10595264"/>
                <a:gd name="connsiteX27" fmla="*/ 6038688 w 8498643"/>
                <a:gd name="connsiteY27" fmla="*/ 8544667 h 10595264"/>
                <a:gd name="connsiteX28" fmla="*/ 6052902 w 8498643"/>
                <a:gd name="connsiteY28" fmla="*/ 8952120 h 10595264"/>
                <a:gd name="connsiteX29" fmla="*/ 5896554 w 8498643"/>
                <a:gd name="connsiteY29" fmla="*/ 9932850 h 10595264"/>
                <a:gd name="connsiteX30" fmla="*/ 5460673 w 8498643"/>
                <a:gd name="connsiteY30" fmla="*/ 9814406 h 10595264"/>
                <a:gd name="connsiteX31" fmla="*/ 5413295 w 8498643"/>
                <a:gd name="connsiteY31" fmla="*/ 9122679 h 10595264"/>
                <a:gd name="connsiteX32" fmla="*/ 5233260 w 8498643"/>
                <a:gd name="connsiteY32" fmla="*/ 8852627 h 10595264"/>
                <a:gd name="connsiteX33" fmla="*/ 5147977 w 8498643"/>
                <a:gd name="connsiteY33" fmla="*/ 8558881 h 10595264"/>
                <a:gd name="connsiteX34" fmla="*/ 4835282 w 8498643"/>
                <a:gd name="connsiteY34" fmla="*/ 8208283 h 10595264"/>
                <a:gd name="connsiteX35" fmla="*/ 4427828 w 8498643"/>
                <a:gd name="connsiteY35" fmla="*/ 7544987 h 10595264"/>
                <a:gd name="connsiteX36" fmla="*/ 4394661 w 8498643"/>
                <a:gd name="connsiteY36" fmla="*/ 6568997 h 10595264"/>
                <a:gd name="connsiteX37" fmla="*/ 4356760 w 8498643"/>
                <a:gd name="connsiteY37" fmla="*/ 6095213 h 10595264"/>
                <a:gd name="connsiteX38" fmla="*/ 4039326 w 8498643"/>
                <a:gd name="connsiteY38" fmla="*/ 6322630 h 10595264"/>
                <a:gd name="connsiteX39" fmla="*/ 3466049 w 8498643"/>
                <a:gd name="connsiteY39" fmla="*/ 7203862 h 10595264"/>
                <a:gd name="connsiteX40" fmla="*/ 3584495 w 8498643"/>
                <a:gd name="connsiteY40" fmla="*/ 7625528 h 10595264"/>
                <a:gd name="connsiteX41" fmla="*/ 4134084 w 8498643"/>
                <a:gd name="connsiteY41" fmla="*/ 9440117 h 10595264"/>
                <a:gd name="connsiteX42" fmla="*/ 4233577 w 8498643"/>
                <a:gd name="connsiteY42" fmla="*/ 9677008 h 10595264"/>
                <a:gd name="connsiteX43" fmla="*/ 4271480 w 8498643"/>
                <a:gd name="connsiteY43" fmla="*/ 9743335 h 10595264"/>
                <a:gd name="connsiteX44" fmla="*/ 4356762 w 8498643"/>
                <a:gd name="connsiteY44" fmla="*/ 9885473 h 10595264"/>
                <a:gd name="connsiteX45" fmla="*/ 3807172 w 8498643"/>
                <a:gd name="connsiteY45" fmla="*/ 10074983 h 10595264"/>
                <a:gd name="connsiteX46" fmla="*/ 3518167 w 8498643"/>
                <a:gd name="connsiteY46" fmla="*/ 10278711 h 10595264"/>
                <a:gd name="connsiteX47" fmla="*/ 2940153 w 8498643"/>
                <a:gd name="connsiteY47" fmla="*/ 10544031 h 10595264"/>
                <a:gd name="connsiteX48" fmla="*/ 2641669 w 8498643"/>
                <a:gd name="connsiteY48" fmla="*/ 10548767 h 10595264"/>
                <a:gd name="connsiteX49" fmla="*/ 2982792 w 8498643"/>
                <a:gd name="connsiteY49" fmla="*/ 10193430 h 10595264"/>
                <a:gd name="connsiteX50" fmla="*/ 3158091 w 8498643"/>
                <a:gd name="connsiteY50" fmla="*/ 9980230 h 10595264"/>
                <a:gd name="connsiteX51" fmla="*/ 3233897 w 8498643"/>
                <a:gd name="connsiteY51" fmla="*/ 9705435 h 10595264"/>
                <a:gd name="connsiteX52" fmla="*/ 3290750 w 8498643"/>
                <a:gd name="connsiteY52" fmla="*/ 9544349 h 10595264"/>
                <a:gd name="connsiteX53" fmla="*/ 3195993 w 8498643"/>
                <a:gd name="connsiteY53" fmla="*/ 9369049 h 10595264"/>
                <a:gd name="connsiteX54" fmla="*/ 2774328 w 8498643"/>
                <a:gd name="connsiteY54" fmla="*/ 8317254 h 10595264"/>
                <a:gd name="connsiteX55" fmla="*/ 2376350 w 8498643"/>
                <a:gd name="connsiteY55" fmla="*/ 7464447 h 10595264"/>
                <a:gd name="connsiteX56" fmla="*/ 2371613 w 8498643"/>
                <a:gd name="connsiteY56" fmla="*/ 7260719 h 10595264"/>
                <a:gd name="connsiteX57" fmla="*/ 2423730 w 8498643"/>
                <a:gd name="connsiteY57" fmla="*/ 6858002 h 10595264"/>
                <a:gd name="connsiteX58" fmla="*/ 2968576 w 8498643"/>
                <a:gd name="connsiteY58" fmla="*/ 5863063 h 10595264"/>
                <a:gd name="connsiteX59" fmla="*/ 3271800 w 8498643"/>
                <a:gd name="connsiteY59" fmla="*/ 5237668 h 10595264"/>
                <a:gd name="connsiteX60" fmla="*/ 3489738 w 8498643"/>
                <a:gd name="connsiteY60" fmla="*/ 4787576 h 10595264"/>
                <a:gd name="connsiteX61" fmla="*/ 3447096 w 8498643"/>
                <a:gd name="connsiteY61" fmla="*/ 4498568 h 10595264"/>
                <a:gd name="connsiteX62" fmla="*/ 3390243 w 8498643"/>
                <a:gd name="connsiteY62" fmla="*/ 4365910 h 10595264"/>
                <a:gd name="connsiteX63" fmla="*/ 3413933 w 8498643"/>
                <a:gd name="connsiteY63" fmla="*/ 3465723 h 10595264"/>
                <a:gd name="connsiteX64" fmla="*/ 3243372 w 8498643"/>
                <a:gd name="connsiteY64" fmla="*/ 2821378 h 10595264"/>
                <a:gd name="connsiteX65" fmla="*/ 1836239 w 8498643"/>
                <a:gd name="connsiteY65" fmla="*/ 2897181 h 10595264"/>
                <a:gd name="connsiteX66" fmla="*/ 1764616 w 8498643"/>
                <a:gd name="connsiteY66" fmla="*/ 2749647 h 10595264"/>
                <a:gd name="connsiteX67" fmla="*/ 1358902 w 8498643"/>
                <a:gd name="connsiteY67" fmla="*/ 2988940 h 10595264"/>
                <a:gd name="connsiteX68" fmla="*/ 2072641 w 8498643"/>
                <a:gd name="connsiteY68" fmla="*/ 2972782 h 10595264"/>
                <a:gd name="connsiteX69" fmla="*/ 2039621 w 8498643"/>
                <a:gd name="connsiteY69" fmla="*/ 3336002 h 10595264"/>
                <a:gd name="connsiteX70" fmla="*/ 0 w 8498643"/>
                <a:gd name="connsiteY70" fmla="*/ 3064222 h 10595264"/>
                <a:gd name="connsiteX71" fmla="*/ 638663 w 8498643"/>
                <a:gd name="connsiteY71" fmla="*/ 2915895 h 10595264"/>
                <a:gd name="connsiteX72" fmla="*/ 715175 w 8498643"/>
                <a:gd name="connsiteY72" fmla="*/ 2676380 h 10595264"/>
                <a:gd name="connsiteX73" fmla="*/ 850217 w 8498643"/>
                <a:gd name="connsiteY73" fmla="*/ 2560178 h 10595264"/>
                <a:gd name="connsiteX74" fmla="*/ 1159137 w 8498643"/>
                <a:gd name="connsiteY74" fmla="*/ 2453085 h 10595264"/>
                <a:gd name="connsiteX75" fmla="*/ 1646725 w 8498643"/>
                <a:gd name="connsiteY75" fmla="*/ 2409188 h 10595264"/>
                <a:gd name="connsiteX76" fmla="*/ 2263776 w 8498643"/>
                <a:gd name="connsiteY76" fmla="*/ 2306031 h 10595264"/>
                <a:gd name="connsiteX77" fmla="*/ 2859092 w 8498643"/>
                <a:gd name="connsiteY77" fmla="*/ 2186966 h 10595264"/>
                <a:gd name="connsiteX78" fmla="*/ 3075783 w 8498643"/>
                <a:gd name="connsiteY78" fmla="*/ 2084573 h 10595264"/>
                <a:gd name="connsiteX79" fmla="*/ 3199607 w 8498643"/>
                <a:gd name="connsiteY79" fmla="*/ 1882167 h 10595264"/>
                <a:gd name="connsiteX80" fmla="*/ 3292477 w 8498643"/>
                <a:gd name="connsiteY80" fmla="*/ 1646422 h 10595264"/>
                <a:gd name="connsiteX81" fmla="*/ 3356405 w 8498643"/>
                <a:gd name="connsiteY81" fmla="*/ 1588868 h 10595264"/>
                <a:gd name="connsiteX82" fmla="*/ 3317797 w 8498643"/>
                <a:gd name="connsiteY82" fmla="*/ 1506614 h 10595264"/>
                <a:gd name="connsiteX83" fmla="*/ 3188230 w 8498643"/>
                <a:gd name="connsiteY83" fmla="*/ 1416471 h 10595264"/>
                <a:gd name="connsiteX84" fmla="*/ 3154633 w 8498643"/>
                <a:gd name="connsiteY84" fmla="*/ 1338940 h 10595264"/>
                <a:gd name="connsiteX85" fmla="*/ 3066357 w 8498643"/>
                <a:gd name="connsiteY85" fmla="*/ 1281622 h 10595264"/>
                <a:gd name="connsiteX86" fmla="*/ 2930724 w 8498643"/>
                <a:gd name="connsiteY86" fmla="*/ 971288 h 10595264"/>
                <a:gd name="connsiteX87" fmla="*/ 2812074 w 8498643"/>
                <a:gd name="connsiteY87" fmla="*/ 738530 h 10595264"/>
                <a:gd name="connsiteX88" fmla="*/ 2759077 w 8498643"/>
                <a:gd name="connsiteY88" fmla="*/ 643919 h 10595264"/>
                <a:gd name="connsiteX89" fmla="*/ 2783158 w 8498643"/>
                <a:gd name="connsiteY89" fmla="*/ 414227 h 10595264"/>
                <a:gd name="connsiteX90" fmla="*/ 3372100 w 8498643"/>
                <a:gd name="connsiteY90" fmla="*/ 84 h 10595264"/>
                <a:gd name="connsiteX91" fmla="*/ 954426 w 8498643"/>
                <a:gd name="connsiteY91" fmla="*/ 2776717 h 10595264"/>
                <a:gd name="connsiteX92" fmla="*/ 938205 w 8498643"/>
                <a:gd name="connsiteY92" fmla="*/ 2783273 h 10595264"/>
                <a:gd name="connsiteX93" fmla="*/ 842876 w 8498643"/>
                <a:gd name="connsiteY93" fmla="*/ 2876979 h 10595264"/>
                <a:gd name="connsiteX94" fmla="*/ 842598 w 8498643"/>
                <a:gd name="connsiteY94" fmla="*/ 2909306 h 10595264"/>
                <a:gd name="connsiteX95" fmla="*/ 874925 w 8498643"/>
                <a:gd name="connsiteY95" fmla="*/ 2909583 h 10595264"/>
                <a:gd name="connsiteX96" fmla="*/ 970254 w 8498643"/>
                <a:gd name="connsiteY96" fmla="*/ 2815879 h 10595264"/>
                <a:gd name="connsiteX97" fmla="*/ 970532 w 8498643"/>
                <a:gd name="connsiteY97" fmla="*/ 2783552 h 10595264"/>
                <a:gd name="connsiteX98" fmla="*/ 970532 w 8498643"/>
                <a:gd name="connsiteY98" fmla="*/ 2783551 h 10595264"/>
                <a:gd name="connsiteX99" fmla="*/ 954426 w 8498643"/>
                <a:gd name="connsiteY99" fmla="*/ 2776717 h 10595264"/>
                <a:gd name="connsiteX100" fmla="*/ 1102360 w 8498643"/>
                <a:gd name="connsiteY100" fmla="*/ 2876262 h 10595264"/>
                <a:gd name="connsiteX101" fmla="*/ 1023620 w 8498643"/>
                <a:gd name="connsiteY101" fmla="*/ 2914362 h 10595264"/>
                <a:gd name="connsiteX102" fmla="*/ 1102360 w 8498643"/>
                <a:gd name="connsiteY102" fmla="*/ 2932142 h 10595264"/>
                <a:gd name="connsiteX103" fmla="*/ 1102360 w 8498643"/>
                <a:gd name="connsiteY103" fmla="*/ 2876262 h 10595264"/>
                <a:gd name="connsiteX0" fmla="*/ 3372100 w 8498643"/>
                <a:gd name="connsiteY0" fmla="*/ 84 h 10595264"/>
                <a:gd name="connsiteX1" fmla="*/ 3787204 w 8498643"/>
                <a:gd name="connsiteY1" fmla="*/ 155917 h 10595264"/>
                <a:gd name="connsiteX2" fmla="*/ 4014002 w 8498643"/>
                <a:gd name="connsiteY2" fmla="*/ 960575 h 10595264"/>
                <a:gd name="connsiteX3" fmla="*/ 4436520 w 8498643"/>
                <a:gd name="connsiteY3" fmla="*/ 1281191 h 10595264"/>
                <a:gd name="connsiteX4" fmla="*/ 4893765 w 8498643"/>
                <a:gd name="connsiteY4" fmla="*/ 1356503 h 10595264"/>
                <a:gd name="connsiteX5" fmla="*/ 5275703 w 8498643"/>
                <a:gd name="connsiteY5" fmla="*/ 1523264 h 10595264"/>
                <a:gd name="connsiteX6" fmla="*/ 5636117 w 8498643"/>
                <a:gd name="connsiteY6" fmla="*/ 1663127 h 10595264"/>
                <a:gd name="connsiteX7" fmla="*/ 6157917 w 8498643"/>
                <a:gd name="connsiteY7" fmla="*/ 1851406 h 10595264"/>
                <a:gd name="connsiteX8" fmla="*/ 6523715 w 8498643"/>
                <a:gd name="connsiteY8" fmla="*/ 1975133 h 10595264"/>
                <a:gd name="connsiteX9" fmla="*/ 6787303 w 8498643"/>
                <a:gd name="connsiteY9" fmla="*/ 2158031 h 10595264"/>
                <a:gd name="connsiteX10" fmla="*/ 7669522 w 8498643"/>
                <a:gd name="connsiteY10" fmla="*/ 2787415 h 10595264"/>
                <a:gd name="connsiteX11" fmla="*/ 7633338 w 8498643"/>
                <a:gd name="connsiteY11" fmla="*/ 2975200 h 10595264"/>
                <a:gd name="connsiteX12" fmla="*/ 8309204 w 8498643"/>
                <a:gd name="connsiteY12" fmla="*/ 3241273 h 10595264"/>
                <a:gd name="connsiteX13" fmla="*/ 8161778 w 8498643"/>
                <a:gd name="connsiteY13" fmla="*/ 3299270 h 10595264"/>
                <a:gd name="connsiteX14" fmla="*/ 7873322 w 8498643"/>
                <a:gd name="connsiteY14" fmla="*/ 3211266 h 10595264"/>
                <a:gd name="connsiteX15" fmla="*/ 7687538 w 8498643"/>
                <a:gd name="connsiteY15" fmla="*/ 3123264 h 10595264"/>
                <a:gd name="connsiteX16" fmla="*/ 7355802 w 8498643"/>
                <a:gd name="connsiteY16" fmla="*/ 3366230 h 10595264"/>
                <a:gd name="connsiteX17" fmla="*/ 6654606 w 8498643"/>
                <a:gd name="connsiteY17" fmla="*/ 2939827 h 10595264"/>
                <a:gd name="connsiteX18" fmla="*/ 5906030 w 8498643"/>
                <a:gd name="connsiteY18" fmla="*/ 2650819 h 10595264"/>
                <a:gd name="connsiteX19" fmla="*/ 5219043 w 8498643"/>
                <a:gd name="connsiteY19" fmla="*/ 2494471 h 10595264"/>
                <a:gd name="connsiteX20" fmla="*/ 5124289 w 8498643"/>
                <a:gd name="connsiteY20" fmla="*/ 3238310 h 10595264"/>
                <a:gd name="connsiteX21" fmla="*/ 5778107 w 8498643"/>
                <a:gd name="connsiteY21" fmla="*/ 5389281 h 10595264"/>
                <a:gd name="connsiteX22" fmla="*/ 5602809 w 8498643"/>
                <a:gd name="connsiteY22" fmla="*/ 5465087 h 10595264"/>
                <a:gd name="connsiteX23" fmla="*/ 5555430 w 8498643"/>
                <a:gd name="connsiteY23" fmla="*/ 6057312 h 10595264"/>
                <a:gd name="connsiteX24" fmla="*/ 5436983 w 8498643"/>
                <a:gd name="connsiteY24" fmla="*/ 6659017 h 10595264"/>
                <a:gd name="connsiteX25" fmla="*/ 5394343 w 8498643"/>
                <a:gd name="connsiteY25" fmla="*/ 7317574 h 10595264"/>
                <a:gd name="connsiteX26" fmla="*/ 5877600 w 8498643"/>
                <a:gd name="connsiteY26" fmla="*/ 8189330 h 10595264"/>
                <a:gd name="connsiteX27" fmla="*/ 6038688 w 8498643"/>
                <a:gd name="connsiteY27" fmla="*/ 8544667 h 10595264"/>
                <a:gd name="connsiteX28" fmla="*/ 6052902 w 8498643"/>
                <a:gd name="connsiteY28" fmla="*/ 8952120 h 10595264"/>
                <a:gd name="connsiteX29" fmla="*/ 5896554 w 8498643"/>
                <a:gd name="connsiteY29" fmla="*/ 9932850 h 10595264"/>
                <a:gd name="connsiteX30" fmla="*/ 5460673 w 8498643"/>
                <a:gd name="connsiteY30" fmla="*/ 9814406 h 10595264"/>
                <a:gd name="connsiteX31" fmla="*/ 5413295 w 8498643"/>
                <a:gd name="connsiteY31" fmla="*/ 9122679 h 10595264"/>
                <a:gd name="connsiteX32" fmla="*/ 5233260 w 8498643"/>
                <a:gd name="connsiteY32" fmla="*/ 8852627 h 10595264"/>
                <a:gd name="connsiteX33" fmla="*/ 5147977 w 8498643"/>
                <a:gd name="connsiteY33" fmla="*/ 8558881 h 10595264"/>
                <a:gd name="connsiteX34" fmla="*/ 4835282 w 8498643"/>
                <a:gd name="connsiteY34" fmla="*/ 8208283 h 10595264"/>
                <a:gd name="connsiteX35" fmla="*/ 4427828 w 8498643"/>
                <a:gd name="connsiteY35" fmla="*/ 7544987 h 10595264"/>
                <a:gd name="connsiteX36" fmla="*/ 4394661 w 8498643"/>
                <a:gd name="connsiteY36" fmla="*/ 6568997 h 10595264"/>
                <a:gd name="connsiteX37" fmla="*/ 4356760 w 8498643"/>
                <a:gd name="connsiteY37" fmla="*/ 6095213 h 10595264"/>
                <a:gd name="connsiteX38" fmla="*/ 4039326 w 8498643"/>
                <a:gd name="connsiteY38" fmla="*/ 6322630 h 10595264"/>
                <a:gd name="connsiteX39" fmla="*/ 3466049 w 8498643"/>
                <a:gd name="connsiteY39" fmla="*/ 7203862 h 10595264"/>
                <a:gd name="connsiteX40" fmla="*/ 3584495 w 8498643"/>
                <a:gd name="connsiteY40" fmla="*/ 7625528 h 10595264"/>
                <a:gd name="connsiteX41" fmla="*/ 4134084 w 8498643"/>
                <a:gd name="connsiteY41" fmla="*/ 9440117 h 10595264"/>
                <a:gd name="connsiteX42" fmla="*/ 4233577 w 8498643"/>
                <a:gd name="connsiteY42" fmla="*/ 9677008 h 10595264"/>
                <a:gd name="connsiteX43" fmla="*/ 4271480 w 8498643"/>
                <a:gd name="connsiteY43" fmla="*/ 9743335 h 10595264"/>
                <a:gd name="connsiteX44" fmla="*/ 4356762 w 8498643"/>
                <a:gd name="connsiteY44" fmla="*/ 9885473 h 10595264"/>
                <a:gd name="connsiteX45" fmla="*/ 3807172 w 8498643"/>
                <a:gd name="connsiteY45" fmla="*/ 10074983 h 10595264"/>
                <a:gd name="connsiteX46" fmla="*/ 3518167 w 8498643"/>
                <a:gd name="connsiteY46" fmla="*/ 10278711 h 10595264"/>
                <a:gd name="connsiteX47" fmla="*/ 2940153 w 8498643"/>
                <a:gd name="connsiteY47" fmla="*/ 10544031 h 10595264"/>
                <a:gd name="connsiteX48" fmla="*/ 2641669 w 8498643"/>
                <a:gd name="connsiteY48" fmla="*/ 10548767 h 10595264"/>
                <a:gd name="connsiteX49" fmla="*/ 2982792 w 8498643"/>
                <a:gd name="connsiteY49" fmla="*/ 10193430 h 10595264"/>
                <a:gd name="connsiteX50" fmla="*/ 3158091 w 8498643"/>
                <a:gd name="connsiteY50" fmla="*/ 9980230 h 10595264"/>
                <a:gd name="connsiteX51" fmla="*/ 3233897 w 8498643"/>
                <a:gd name="connsiteY51" fmla="*/ 9705435 h 10595264"/>
                <a:gd name="connsiteX52" fmla="*/ 3290750 w 8498643"/>
                <a:gd name="connsiteY52" fmla="*/ 9544349 h 10595264"/>
                <a:gd name="connsiteX53" fmla="*/ 3195993 w 8498643"/>
                <a:gd name="connsiteY53" fmla="*/ 9369049 h 10595264"/>
                <a:gd name="connsiteX54" fmla="*/ 2774328 w 8498643"/>
                <a:gd name="connsiteY54" fmla="*/ 8317254 h 10595264"/>
                <a:gd name="connsiteX55" fmla="*/ 2376350 w 8498643"/>
                <a:gd name="connsiteY55" fmla="*/ 7464447 h 10595264"/>
                <a:gd name="connsiteX56" fmla="*/ 2371613 w 8498643"/>
                <a:gd name="connsiteY56" fmla="*/ 7260719 h 10595264"/>
                <a:gd name="connsiteX57" fmla="*/ 2423730 w 8498643"/>
                <a:gd name="connsiteY57" fmla="*/ 6858002 h 10595264"/>
                <a:gd name="connsiteX58" fmla="*/ 2968576 w 8498643"/>
                <a:gd name="connsiteY58" fmla="*/ 5863063 h 10595264"/>
                <a:gd name="connsiteX59" fmla="*/ 3271800 w 8498643"/>
                <a:gd name="connsiteY59" fmla="*/ 5237668 h 10595264"/>
                <a:gd name="connsiteX60" fmla="*/ 3489738 w 8498643"/>
                <a:gd name="connsiteY60" fmla="*/ 4787576 h 10595264"/>
                <a:gd name="connsiteX61" fmla="*/ 3447096 w 8498643"/>
                <a:gd name="connsiteY61" fmla="*/ 4498568 h 10595264"/>
                <a:gd name="connsiteX62" fmla="*/ 3390243 w 8498643"/>
                <a:gd name="connsiteY62" fmla="*/ 4365910 h 10595264"/>
                <a:gd name="connsiteX63" fmla="*/ 3413933 w 8498643"/>
                <a:gd name="connsiteY63" fmla="*/ 3465723 h 10595264"/>
                <a:gd name="connsiteX64" fmla="*/ 3243372 w 8498643"/>
                <a:gd name="connsiteY64" fmla="*/ 2821378 h 10595264"/>
                <a:gd name="connsiteX65" fmla="*/ 1836239 w 8498643"/>
                <a:gd name="connsiteY65" fmla="*/ 2897181 h 10595264"/>
                <a:gd name="connsiteX66" fmla="*/ 1764616 w 8498643"/>
                <a:gd name="connsiteY66" fmla="*/ 2749647 h 10595264"/>
                <a:gd name="connsiteX67" fmla="*/ 1358902 w 8498643"/>
                <a:gd name="connsiteY67" fmla="*/ 2988940 h 10595264"/>
                <a:gd name="connsiteX68" fmla="*/ 2072641 w 8498643"/>
                <a:gd name="connsiteY68" fmla="*/ 2972782 h 10595264"/>
                <a:gd name="connsiteX69" fmla="*/ 2225041 w 8498643"/>
                <a:gd name="connsiteY69" fmla="*/ 3094702 h 10595264"/>
                <a:gd name="connsiteX70" fmla="*/ 0 w 8498643"/>
                <a:gd name="connsiteY70" fmla="*/ 3064222 h 10595264"/>
                <a:gd name="connsiteX71" fmla="*/ 638663 w 8498643"/>
                <a:gd name="connsiteY71" fmla="*/ 2915895 h 10595264"/>
                <a:gd name="connsiteX72" fmla="*/ 715175 w 8498643"/>
                <a:gd name="connsiteY72" fmla="*/ 2676380 h 10595264"/>
                <a:gd name="connsiteX73" fmla="*/ 850217 w 8498643"/>
                <a:gd name="connsiteY73" fmla="*/ 2560178 h 10595264"/>
                <a:gd name="connsiteX74" fmla="*/ 1159137 w 8498643"/>
                <a:gd name="connsiteY74" fmla="*/ 2453085 h 10595264"/>
                <a:gd name="connsiteX75" fmla="*/ 1646725 w 8498643"/>
                <a:gd name="connsiteY75" fmla="*/ 2409188 h 10595264"/>
                <a:gd name="connsiteX76" fmla="*/ 2263776 w 8498643"/>
                <a:gd name="connsiteY76" fmla="*/ 2306031 h 10595264"/>
                <a:gd name="connsiteX77" fmla="*/ 2859092 w 8498643"/>
                <a:gd name="connsiteY77" fmla="*/ 2186966 h 10595264"/>
                <a:gd name="connsiteX78" fmla="*/ 3075783 w 8498643"/>
                <a:gd name="connsiteY78" fmla="*/ 2084573 h 10595264"/>
                <a:gd name="connsiteX79" fmla="*/ 3199607 w 8498643"/>
                <a:gd name="connsiteY79" fmla="*/ 1882167 h 10595264"/>
                <a:gd name="connsiteX80" fmla="*/ 3292477 w 8498643"/>
                <a:gd name="connsiteY80" fmla="*/ 1646422 h 10595264"/>
                <a:gd name="connsiteX81" fmla="*/ 3356405 w 8498643"/>
                <a:gd name="connsiteY81" fmla="*/ 1588868 h 10595264"/>
                <a:gd name="connsiteX82" fmla="*/ 3317797 w 8498643"/>
                <a:gd name="connsiteY82" fmla="*/ 1506614 h 10595264"/>
                <a:gd name="connsiteX83" fmla="*/ 3188230 w 8498643"/>
                <a:gd name="connsiteY83" fmla="*/ 1416471 h 10595264"/>
                <a:gd name="connsiteX84" fmla="*/ 3154633 w 8498643"/>
                <a:gd name="connsiteY84" fmla="*/ 1338940 h 10595264"/>
                <a:gd name="connsiteX85" fmla="*/ 3066357 w 8498643"/>
                <a:gd name="connsiteY85" fmla="*/ 1281622 h 10595264"/>
                <a:gd name="connsiteX86" fmla="*/ 2930724 w 8498643"/>
                <a:gd name="connsiteY86" fmla="*/ 971288 h 10595264"/>
                <a:gd name="connsiteX87" fmla="*/ 2812074 w 8498643"/>
                <a:gd name="connsiteY87" fmla="*/ 738530 h 10595264"/>
                <a:gd name="connsiteX88" fmla="*/ 2759077 w 8498643"/>
                <a:gd name="connsiteY88" fmla="*/ 643919 h 10595264"/>
                <a:gd name="connsiteX89" fmla="*/ 2783158 w 8498643"/>
                <a:gd name="connsiteY89" fmla="*/ 414227 h 10595264"/>
                <a:gd name="connsiteX90" fmla="*/ 3372100 w 8498643"/>
                <a:gd name="connsiteY90" fmla="*/ 84 h 10595264"/>
                <a:gd name="connsiteX91" fmla="*/ 954426 w 8498643"/>
                <a:gd name="connsiteY91" fmla="*/ 2776717 h 10595264"/>
                <a:gd name="connsiteX92" fmla="*/ 938205 w 8498643"/>
                <a:gd name="connsiteY92" fmla="*/ 2783273 h 10595264"/>
                <a:gd name="connsiteX93" fmla="*/ 842876 w 8498643"/>
                <a:gd name="connsiteY93" fmla="*/ 2876979 h 10595264"/>
                <a:gd name="connsiteX94" fmla="*/ 842598 w 8498643"/>
                <a:gd name="connsiteY94" fmla="*/ 2909306 h 10595264"/>
                <a:gd name="connsiteX95" fmla="*/ 874925 w 8498643"/>
                <a:gd name="connsiteY95" fmla="*/ 2909583 h 10595264"/>
                <a:gd name="connsiteX96" fmla="*/ 970254 w 8498643"/>
                <a:gd name="connsiteY96" fmla="*/ 2815879 h 10595264"/>
                <a:gd name="connsiteX97" fmla="*/ 970532 w 8498643"/>
                <a:gd name="connsiteY97" fmla="*/ 2783552 h 10595264"/>
                <a:gd name="connsiteX98" fmla="*/ 970532 w 8498643"/>
                <a:gd name="connsiteY98" fmla="*/ 2783551 h 10595264"/>
                <a:gd name="connsiteX99" fmla="*/ 954426 w 8498643"/>
                <a:gd name="connsiteY99" fmla="*/ 2776717 h 10595264"/>
                <a:gd name="connsiteX100" fmla="*/ 1102360 w 8498643"/>
                <a:gd name="connsiteY100" fmla="*/ 2876262 h 10595264"/>
                <a:gd name="connsiteX101" fmla="*/ 1023620 w 8498643"/>
                <a:gd name="connsiteY101" fmla="*/ 2914362 h 10595264"/>
                <a:gd name="connsiteX102" fmla="*/ 1102360 w 8498643"/>
                <a:gd name="connsiteY102" fmla="*/ 2932142 h 10595264"/>
                <a:gd name="connsiteX103" fmla="*/ 1102360 w 8498643"/>
                <a:gd name="connsiteY103" fmla="*/ 2876262 h 10595264"/>
                <a:gd name="connsiteX0" fmla="*/ 3372100 w 8498643"/>
                <a:gd name="connsiteY0" fmla="*/ 84 h 10595264"/>
                <a:gd name="connsiteX1" fmla="*/ 3787204 w 8498643"/>
                <a:gd name="connsiteY1" fmla="*/ 155917 h 10595264"/>
                <a:gd name="connsiteX2" fmla="*/ 4014002 w 8498643"/>
                <a:gd name="connsiteY2" fmla="*/ 960575 h 10595264"/>
                <a:gd name="connsiteX3" fmla="*/ 4436520 w 8498643"/>
                <a:gd name="connsiteY3" fmla="*/ 1281191 h 10595264"/>
                <a:gd name="connsiteX4" fmla="*/ 4893765 w 8498643"/>
                <a:gd name="connsiteY4" fmla="*/ 1356503 h 10595264"/>
                <a:gd name="connsiteX5" fmla="*/ 5275703 w 8498643"/>
                <a:gd name="connsiteY5" fmla="*/ 1523264 h 10595264"/>
                <a:gd name="connsiteX6" fmla="*/ 5636117 w 8498643"/>
                <a:gd name="connsiteY6" fmla="*/ 1663127 h 10595264"/>
                <a:gd name="connsiteX7" fmla="*/ 6157917 w 8498643"/>
                <a:gd name="connsiteY7" fmla="*/ 1851406 h 10595264"/>
                <a:gd name="connsiteX8" fmla="*/ 6523715 w 8498643"/>
                <a:gd name="connsiteY8" fmla="*/ 1975133 h 10595264"/>
                <a:gd name="connsiteX9" fmla="*/ 6787303 w 8498643"/>
                <a:gd name="connsiteY9" fmla="*/ 2158031 h 10595264"/>
                <a:gd name="connsiteX10" fmla="*/ 7669522 w 8498643"/>
                <a:gd name="connsiteY10" fmla="*/ 2787415 h 10595264"/>
                <a:gd name="connsiteX11" fmla="*/ 7633338 w 8498643"/>
                <a:gd name="connsiteY11" fmla="*/ 2975200 h 10595264"/>
                <a:gd name="connsiteX12" fmla="*/ 8309204 w 8498643"/>
                <a:gd name="connsiteY12" fmla="*/ 3241273 h 10595264"/>
                <a:gd name="connsiteX13" fmla="*/ 8161778 w 8498643"/>
                <a:gd name="connsiteY13" fmla="*/ 3299270 h 10595264"/>
                <a:gd name="connsiteX14" fmla="*/ 7873322 w 8498643"/>
                <a:gd name="connsiteY14" fmla="*/ 3211266 h 10595264"/>
                <a:gd name="connsiteX15" fmla="*/ 7687538 w 8498643"/>
                <a:gd name="connsiteY15" fmla="*/ 3123264 h 10595264"/>
                <a:gd name="connsiteX16" fmla="*/ 7355802 w 8498643"/>
                <a:gd name="connsiteY16" fmla="*/ 3366230 h 10595264"/>
                <a:gd name="connsiteX17" fmla="*/ 6654606 w 8498643"/>
                <a:gd name="connsiteY17" fmla="*/ 2939827 h 10595264"/>
                <a:gd name="connsiteX18" fmla="*/ 5906030 w 8498643"/>
                <a:gd name="connsiteY18" fmla="*/ 2650819 h 10595264"/>
                <a:gd name="connsiteX19" fmla="*/ 5219043 w 8498643"/>
                <a:gd name="connsiteY19" fmla="*/ 2494471 h 10595264"/>
                <a:gd name="connsiteX20" fmla="*/ 5124289 w 8498643"/>
                <a:gd name="connsiteY20" fmla="*/ 3238310 h 10595264"/>
                <a:gd name="connsiteX21" fmla="*/ 5778107 w 8498643"/>
                <a:gd name="connsiteY21" fmla="*/ 5389281 h 10595264"/>
                <a:gd name="connsiteX22" fmla="*/ 5602809 w 8498643"/>
                <a:gd name="connsiteY22" fmla="*/ 5465087 h 10595264"/>
                <a:gd name="connsiteX23" fmla="*/ 5555430 w 8498643"/>
                <a:gd name="connsiteY23" fmla="*/ 6057312 h 10595264"/>
                <a:gd name="connsiteX24" fmla="*/ 5436983 w 8498643"/>
                <a:gd name="connsiteY24" fmla="*/ 6659017 h 10595264"/>
                <a:gd name="connsiteX25" fmla="*/ 5394343 w 8498643"/>
                <a:gd name="connsiteY25" fmla="*/ 7317574 h 10595264"/>
                <a:gd name="connsiteX26" fmla="*/ 5877600 w 8498643"/>
                <a:gd name="connsiteY26" fmla="*/ 8189330 h 10595264"/>
                <a:gd name="connsiteX27" fmla="*/ 6038688 w 8498643"/>
                <a:gd name="connsiteY27" fmla="*/ 8544667 h 10595264"/>
                <a:gd name="connsiteX28" fmla="*/ 6052902 w 8498643"/>
                <a:gd name="connsiteY28" fmla="*/ 8952120 h 10595264"/>
                <a:gd name="connsiteX29" fmla="*/ 5896554 w 8498643"/>
                <a:gd name="connsiteY29" fmla="*/ 9932850 h 10595264"/>
                <a:gd name="connsiteX30" fmla="*/ 5460673 w 8498643"/>
                <a:gd name="connsiteY30" fmla="*/ 9814406 h 10595264"/>
                <a:gd name="connsiteX31" fmla="*/ 5413295 w 8498643"/>
                <a:gd name="connsiteY31" fmla="*/ 9122679 h 10595264"/>
                <a:gd name="connsiteX32" fmla="*/ 5233260 w 8498643"/>
                <a:gd name="connsiteY32" fmla="*/ 8852627 h 10595264"/>
                <a:gd name="connsiteX33" fmla="*/ 5147977 w 8498643"/>
                <a:gd name="connsiteY33" fmla="*/ 8558881 h 10595264"/>
                <a:gd name="connsiteX34" fmla="*/ 4835282 w 8498643"/>
                <a:gd name="connsiteY34" fmla="*/ 8208283 h 10595264"/>
                <a:gd name="connsiteX35" fmla="*/ 4427828 w 8498643"/>
                <a:gd name="connsiteY35" fmla="*/ 7544987 h 10595264"/>
                <a:gd name="connsiteX36" fmla="*/ 4394661 w 8498643"/>
                <a:gd name="connsiteY36" fmla="*/ 6568997 h 10595264"/>
                <a:gd name="connsiteX37" fmla="*/ 4356760 w 8498643"/>
                <a:gd name="connsiteY37" fmla="*/ 6095213 h 10595264"/>
                <a:gd name="connsiteX38" fmla="*/ 4039326 w 8498643"/>
                <a:gd name="connsiteY38" fmla="*/ 6322630 h 10595264"/>
                <a:gd name="connsiteX39" fmla="*/ 3466049 w 8498643"/>
                <a:gd name="connsiteY39" fmla="*/ 7203862 h 10595264"/>
                <a:gd name="connsiteX40" fmla="*/ 3584495 w 8498643"/>
                <a:gd name="connsiteY40" fmla="*/ 7625528 h 10595264"/>
                <a:gd name="connsiteX41" fmla="*/ 4134084 w 8498643"/>
                <a:gd name="connsiteY41" fmla="*/ 9440117 h 10595264"/>
                <a:gd name="connsiteX42" fmla="*/ 4233577 w 8498643"/>
                <a:gd name="connsiteY42" fmla="*/ 9677008 h 10595264"/>
                <a:gd name="connsiteX43" fmla="*/ 4271480 w 8498643"/>
                <a:gd name="connsiteY43" fmla="*/ 9743335 h 10595264"/>
                <a:gd name="connsiteX44" fmla="*/ 4356762 w 8498643"/>
                <a:gd name="connsiteY44" fmla="*/ 9885473 h 10595264"/>
                <a:gd name="connsiteX45" fmla="*/ 3807172 w 8498643"/>
                <a:gd name="connsiteY45" fmla="*/ 10074983 h 10595264"/>
                <a:gd name="connsiteX46" fmla="*/ 3518167 w 8498643"/>
                <a:gd name="connsiteY46" fmla="*/ 10278711 h 10595264"/>
                <a:gd name="connsiteX47" fmla="*/ 2940153 w 8498643"/>
                <a:gd name="connsiteY47" fmla="*/ 10544031 h 10595264"/>
                <a:gd name="connsiteX48" fmla="*/ 2641669 w 8498643"/>
                <a:gd name="connsiteY48" fmla="*/ 10548767 h 10595264"/>
                <a:gd name="connsiteX49" fmla="*/ 2982792 w 8498643"/>
                <a:gd name="connsiteY49" fmla="*/ 10193430 h 10595264"/>
                <a:gd name="connsiteX50" fmla="*/ 3158091 w 8498643"/>
                <a:gd name="connsiteY50" fmla="*/ 9980230 h 10595264"/>
                <a:gd name="connsiteX51" fmla="*/ 3233897 w 8498643"/>
                <a:gd name="connsiteY51" fmla="*/ 9705435 h 10595264"/>
                <a:gd name="connsiteX52" fmla="*/ 3290750 w 8498643"/>
                <a:gd name="connsiteY52" fmla="*/ 9544349 h 10595264"/>
                <a:gd name="connsiteX53" fmla="*/ 3195993 w 8498643"/>
                <a:gd name="connsiteY53" fmla="*/ 9369049 h 10595264"/>
                <a:gd name="connsiteX54" fmla="*/ 2774328 w 8498643"/>
                <a:gd name="connsiteY54" fmla="*/ 8317254 h 10595264"/>
                <a:gd name="connsiteX55" fmla="*/ 2376350 w 8498643"/>
                <a:gd name="connsiteY55" fmla="*/ 7464447 h 10595264"/>
                <a:gd name="connsiteX56" fmla="*/ 2371613 w 8498643"/>
                <a:gd name="connsiteY56" fmla="*/ 7260719 h 10595264"/>
                <a:gd name="connsiteX57" fmla="*/ 2423730 w 8498643"/>
                <a:gd name="connsiteY57" fmla="*/ 6858002 h 10595264"/>
                <a:gd name="connsiteX58" fmla="*/ 2968576 w 8498643"/>
                <a:gd name="connsiteY58" fmla="*/ 5863063 h 10595264"/>
                <a:gd name="connsiteX59" fmla="*/ 3271800 w 8498643"/>
                <a:gd name="connsiteY59" fmla="*/ 5237668 h 10595264"/>
                <a:gd name="connsiteX60" fmla="*/ 3489738 w 8498643"/>
                <a:gd name="connsiteY60" fmla="*/ 4787576 h 10595264"/>
                <a:gd name="connsiteX61" fmla="*/ 3447096 w 8498643"/>
                <a:gd name="connsiteY61" fmla="*/ 4498568 h 10595264"/>
                <a:gd name="connsiteX62" fmla="*/ 3390243 w 8498643"/>
                <a:gd name="connsiteY62" fmla="*/ 4365910 h 10595264"/>
                <a:gd name="connsiteX63" fmla="*/ 3413933 w 8498643"/>
                <a:gd name="connsiteY63" fmla="*/ 3465723 h 10595264"/>
                <a:gd name="connsiteX64" fmla="*/ 3243372 w 8498643"/>
                <a:gd name="connsiteY64" fmla="*/ 2821378 h 10595264"/>
                <a:gd name="connsiteX65" fmla="*/ 1836239 w 8498643"/>
                <a:gd name="connsiteY65" fmla="*/ 2897181 h 10595264"/>
                <a:gd name="connsiteX66" fmla="*/ 1764616 w 8498643"/>
                <a:gd name="connsiteY66" fmla="*/ 2749647 h 10595264"/>
                <a:gd name="connsiteX67" fmla="*/ 1358902 w 8498643"/>
                <a:gd name="connsiteY67" fmla="*/ 2988940 h 10595264"/>
                <a:gd name="connsiteX68" fmla="*/ 2072641 w 8498643"/>
                <a:gd name="connsiteY68" fmla="*/ 2972782 h 10595264"/>
                <a:gd name="connsiteX69" fmla="*/ 2225041 w 8498643"/>
                <a:gd name="connsiteY69" fmla="*/ 3094702 h 10595264"/>
                <a:gd name="connsiteX70" fmla="*/ 0 w 8498643"/>
                <a:gd name="connsiteY70" fmla="*/ 3064222 h 10595264"/>
                <a:gd name="connsiteX71" fmla="*/ 638663 w 8498643"/>
                <a:gd name="connsiteY71" fmla="*/ 2915895 h 10595264"/>
                <a:gd name="connsiteX72" fmla="*/ 715175 w 8498643"/>
                <a:gd name="connsiteY72" fmla="*/ 2676380 h 10595264"/>
                <a:gd name="connsiteX73" fmla="*/ 850217 w 8498643"/>
                <a:gd name="connsiteY73" fmla="*/ 2560178 h 10595264"/>
                <a:gd name="connsiteX74" fmla="*/ 1159137 w 8498643"/>
                <a:gd name="connsiteY74" fmla="*/ 2453085 h 10595264"/>
                <a:gd name="connsiteX75" fmla="*/ 1646725 w 8498643"/>
                <a:gd name="connsiteY75" fmla="*/ 2409188 h 10595264"/>
                <a:gd name="connsiteX76" fmla="*/ 2263776 w 8498643"/>
                <a:gd name="connsiteY76" fmla="*/ 2306031 h 10595264"/>
                <a:gd name="connsiteX77" fmla="*/ 2859092 w 8498643"/>
                <a:gd name="connsiteY77" fmla="*/ 2186966 h 10595264"/>
                <a:gd name="connsiteX78" fmla="*/ 3075783 w 8498643"/>
                <a:gd name="connsiteY78" fmla="*/ 2084573 h 10595264"/>
                <a:gd name="connsiteX79" fmla="*/ 3199607 w 8498643"/>
                <a:gd name="connsiteY79" fmla="*/ 1882167 h 10595264"/>
                <a:gd name="connsiteX80" fmla="*/ 3292477 w 8498643"/>
                <a:gd name="connsiteY80" fmla="*/ 1646422 h 10595264"/>
                <a:gd name="connsiteX81" fmla="*/ 3356405 w 8498643"/>
                <a:gd name="connsiteY81" fmla="*/ 1588868 h 10595264"/>
                <a:gd name="connsiteX82" fmla="*/ 3317797 w 8498643"/>
                <a:gd name="connsiteY82" fmla="*/ 1506614 h 10595264"/>
                <a:gd name="connsiteX83" fmla="*/ 3188230 w 8498643"/>
                <a:gd name="connsiteY83" fmla="*/ 1416471 h 10595264"/>
                <a:gd name="connsiteX84" fmla="*/ 3154633 w 8498643"/>
                <a:gd name="connsiteY84" fmla="*/ 1338940 h 10595264"/>
                <a:gd name="connsiteX85" fmla="*/ 3066357 w 8498643"/>
                <a:gd name="connsiteY85" fmla="*/ 1281622 h 10595264"/>
                <a:gd name="connsiteX86" fmla="*/ 2930724 w 8498643"/>
                <a:gd name="connsiteY86" fmla="*/ 971288 h 10595264"/>
                <a:gd name="connsiteX87" fmla="*/ 2812074 w 8498643"/>
                <a:gd name="connsiteY87" fmla="*/ 738530 h 10595264"/>
                <a:gd name="connsiteX88" fmla="*/ 2759077 w 8498643"/>
                <a:gd name="connsiteY88" fmla="*/ 643919 h 10595264"/>
                <a:gd name="connsiteX89" fmla="*/ 2783158 w 8498643"/>
                <a:gd name="connsiteY89" fmla="*/ 414227 h 10595264"/>
                <a:gd name="connsiteX90" fmla="*/ 3372100 w 8498643"/>
                <a:gd name="connsiteY90" fmla="*/ 84 h 10595264"/>
                <a:gd name="connsiteX91" fmla="*/ 954426 w 8498643"/>
                <a:gd name="connsiteY91" fmla="*/ 2776717 h 10595264"/>
                <a:gd name="connsiteX92" fmla="*/ 938205 w 8498643"/>
                <a:gd name="connsiteY92" fmla="*/ 2783273 h 10595264"/>
                <a:gd name="connsiteX93" fmla="*/ 842876 w 8498643"/>
                <a:gd name="connsiteY93" fmla="*/ 2876979 h 10595264"/>
                <a:gd name="connsiteX94" fmla="*/ 842598 w 8498643"/>
                <a:gd name="connsiteY94" fmla="*/ 2909306 h 10595264"/>
                <a:gd name="connsiteX95" fmla="*/ 874925 w 8498643"/>
                <a:gd name="connsiteY95" fmla="*/ 2909583 h 10595264"/>
                <a:gd name="connsiteX96" fmla="*/ 970254 w 8498643"/>
                <a:gd name="connsiteY96" fmla="*/ 2815879 h 10595264"/>
                <a:gd name="connsiteX97" fmla="*/ 970532 w 8498643"/>
                <a:gd name="connsiteY97" fmla="*/ 2783552 h 10595264"/>
                <a:gd name="connsiteX98" fmla="*/ 970532 w 8498643"/>
                <a:gd name="connsiteY98" fmla="*/ 2783551 h 10595264"/>
                <a:gd name="connsiteX99" fmla="*/ 954426 w 8498643"/>
                <a:gd name="connsiteY99" fmla="*/ 2776717 h 10595264"/>
                <a:gd name="connsiteX100" fmla="*/ 1102360 w 8498643"/>
                <a:gd name="connsiteY100" fmla="*/ 2876262 h 10595264"/>
                <a:gd name="connsiteX101" fmla="*/ 1023620 w 8498643"/>
                <a:gd name="connsiteY101" fmla="*/ 2914362 h 10595264"/>
                <a:gd name="connsiteX102" fmla="*/ 1102360 w 8498643"/>
                <a:gd name="connsiteY102" fmla="*/ 2932142 h 10595264"/>
                <a:gd name="connsiteX103" fmla="*/ 1102360 w 8498643"/>
                <a:gd name="connsiteY103" fmla="*/ 2876262 h 10595264"/>
                <a:gd name="connsiteX0" fmla="*/ 3372100 w 8498643"/>
                <a:gd name="connsiteY0" fmla="*/ 84 h 10595264"/>
                <a:gd name="connsiteX1" fmla="*/ 3787204 w 8498643"/>
                <a:gd name="connsiteY1" fmla="*/ 155917 h 10595264"/>
                <a:gd name="connsiteX2" fmla="*/ 4014002 w 8498643"/>
                <a:gd name="connsiteY2" fmla="*/ 960575 h 10595264"/>
                <a:gd name="connsiteX3" fmla="*/ 4436520 w 8498643"/>
                <a:gd name="connsiteY3" fmla="*/ 1281191 h 10595264"/>
                <a:gd name="connsiteX4" fmla="*/ 4893765 w 8498643"/>
                <a:gd name="connsiteY4" fmla="*/ 1356503 h 10595264"/>
                <a:gd name="connsiteX5" fmla="*/ 5275703 w 8498643"/>
                <a:gd name="connsiteY5" fmla="*/ 1523264 h 10595264"/>
                <a:gd name="connsiteX6" fmla="*/ 5636117 w 8498643"/>
                <a:gd name="connsiteY6" fmla="*/ 1663127 h 10595264"/>
                <a:gd name="connsiteX7" fmla="*/ 6157917 w 8498643"/>
                <a:gd name="connsiteY7" fmla="*/ 1851406 h 10595264"/>
                <a:gd name="connsiteX8" fmla="*/ 6523715 w 8498643"/>
                <a:gd name="connsiteY8" fmla="*/ 1975133 h 10595264"/>
                <a:gd name="connsiteX9" fmla="*/ 6787303 w 8498643"/>
                <a:gd name="connsiteY9" fmla="*/ 2158031 h 10595264"/>
                <a:gd name="connsiteX10" fmla="*/ 7669522 w 8498643"/>
                <a:gd name="connsiteY10" fmla="*/ 2787415 h 10595264"/>
                <a:gd name="connsiteX11" fmla="*/ 7633338 w 8498643"/>
                <a:gd name="connsiteY11" fmla="*/ 2975200 h 10595264"/>
                <a:gd name="connsiteX12" fmla="*/ 8309204 w 8498643"/>
                <a:gd name="connsiteY12" fmla="*/ 3241273 h 10595264"/>
                <a:gd name="connsiteX13" fmla="*/ 8161778 w 8498643"/>
                <a:gd name="connsiteY13" fmla="*/ 3299270 h 10595264"/>
                <a:gd name="connsiteX14" fmla="*/ 7873322 w 8498643"/>
                <a:gd name="connsiteY14" fmla="*/ 3211266 h 10595264"/>
                <a:gd name="connsiteX15" fmla="*/ 7687538 w 8498643"/>
                <a:gd name="connsiteY15" fmla="*/ 3123264 h 10595264"/>
                <a:gd name="connsiteX16" fmla="*/ 7355802 w 8498643"/>
                <a:gd name="connsiteY16" fmla="*/ 3366230 h 10595264"/>
                <a:gd name="connsiteX17" fmla="*/ 6654606 w 8498643"/>
                <a:gd name="connsiteY17" fmla="*/ 2939827 h 10595264"/>
                <a:gd name="connsiteX18" fmla="*/ 5906030 w 8498643"/>
                <a:gd name="connsiteY18" fmla="*/ 2650819 h 10595264"/>
                <a:gd name="connsiteX19" fmla="*/ 5219043 w 8498643"/>
                <a:gd name="connsiteY19" fmla="*/ 2494471 h 10595264"/>
                <a:gd name="connsiteX20" fmla="*/ 5124289 w 8498643"/>
                <a:gd name="connsiteY20" fmla="*/ 3238310 h 10595264"/>
                <a:gd name="connsiteX21" fmla="*/ 5778107 w 8498643"/>
                <a:gd name="connsiteY21" fmla="*/ 5389281 h 10595264"/>
                <a:gd name="connsiteX22" fmla="*/ 5602809 w 8498643"/>
                <a:gd name="connsiteY22" fmla="*/ 5465087 h 10595264"/>
                <a:gd name="connsiteX23" fmla="*/ 5555430 w 8498643"/>
                <a:gd name="connsiteY23" fmla="*/ 6057312 h 10595264"/>
                <a:gd name="connsiteX24" fmla="*/ 5436983 w 8498643"/>
                <a:gd name="connsiteY24" fmla="*/ 6659017 h 10595264"/>
                <a:gd name="connsiteX25" fmla="*/ 5394343 w 8498643"/>
                <a:gd name="connsiteY25" fmla="*/ 7317574 h 10595264"/>
                <a:gd name="connsiteX26" fmla="*/ 5877600 w 8498643"/>
                <a:gd name="connsiteY26" fmla="*/ 8189330 h 10595264"/>
                <a:gd name="connsiteX27" fmla="*/ 6038688 w 8498643"/>
                <a:gd name="connsiteY27" fmla="*/ 8544667 h 10595264"/>
                <a:gd name="connsiteX28" fmla="*/ 6052902 w 8498643"/>
                <a:gd name="connsiteY28" fmla="*/ 8952120 h 10595264"/>
                <a:gd name="connsiteX29" fmla="*/ 5896554 w 8498643"/>
                <a:gd name="connsiteY29" fmla="*/ 9932850 h 10595264"/>
                <a:gd name="connsiteX30" fmla="*/ 5460673 w 8498643"/>
                <a:gd name="connsiteY30" fmla="*/ 9814406 h 10595264"/>
                <a:gd name="connsiteX31" fmla="*/ 5413295 w 8498643"/>
                <a:gd name="connsiteY31" fmla="*/ 9122679 h 10595264"/>
                <a:gd name="connsiteX32" fmla="*/ 5233260 w 8498643"/>
                <a:gd name="connsiteY32" fmla="*/ 8852627 h 10595264"/>
                <a:gd name="connsiteX33" fmla="*/ 5147977 w 8498643"/>
                <a:gd name="connsiteY33" fmla="*/ 8558881 h 10595264"/>
                <a:gd name="connsiteX34" fmla="*/ 4835282 w 8498643"/>
                <a:gd name="connsiteY34" fmla="*/ 8208283 h 10595264"/>
                <a:gd name="connsiteX35" fmla="*/ 4427828 w 8498643"/>
                <a:gd name="connsiteY35" fmla="*/ 7544987 h 10595264"/>
                <a:gd name="connsiteX36" fmla="*/ 4394661 w 8498643"/>
                <a:gd name="connsiteY36" fmla="*/ 6568997 h 10595264"/>
                <a:gd name="connsiteX37" fmla="*/ 4356760 w 8498643"/>
                <a:gd name="connsiteY37" fmla="*/ 6095213 h 10595264"/>
                <a:gd name="connsiteX38" fmla="*/ 4039326 w 8498643"/>
                <a:gd name="connsiteY38" fmla="*/ 6322630 h 10595264"/>
                <a:gd name="connsiteX39" fmla="*/ 3466049 w 8498643"/>
                <a:gd name="connsiteY39" fmla="*/ 7203862 h 10595264"/>
                <a:gd name="connsiteX40" fmla="*/ 3584495 w 8498643"/>
                <a:gd name="connsiteY40" fmla="*/ 7625528 h 10595264"/>
                <a:gd name="connsiteX41" fmla="*/ 4134084 w 8498643"/>
                <a:gd name="connsiteY41" fmla="*/ 9440117 h 10595264"/>
                <a:gd name="connsiteX42" fmla="*/ 4233577 w 8498643"/>
                <a:gd name="connsiteY42" fmla="*/ 9677008 h 10595264"/>
                <a:gd name="connsiteX43" fmla="*/ 4271480 w 8498643"/>
                <a:gd name="connsiteY43" fmla="*/ 9743335 h 10595264"/>
                <a:gd name="connsiteX44" fmla="*/ 4356762 w 8498643"/>
                <a:gd name="connsiteY44" fmla="*/ 9885473 h 10595264"/>
                <a:gd name="connsiteX45" fmla="*/ 3807172 w 8498643"/>
                <a:gd name="connsiteY45" fmla="*/ 10074983 h 10595264"/>
                <a:gd name="connsiteX46" fmla="*/ 3518167 w 8498643"/>
                <a:gd name="connsiteY46" fmla="*/ 10278711 h 10595264"/>
                <a:gd name="connsiteX47" fmla="*/ 2940153 w 8498643"/>
                <a:gd name="connsiteY47" fmla="*/ 10544031 h 10595264"/>
                <a:gd name="connsiteX48" fmla="*/ 2641669 w 8498643"/>
                <a:gd name="connsiteY48" fmla="*/ 10548767 h 10595264"/>
                <a:gd name="connsiteX49" fmla="*/ 2982792 w 8498643"/>
                <a:gd name="connsiteY49" fmla="*/ 10193430 h 10595264"/>
                <a:gd name="connsiteX50" fmla="*/ 3158091 w 8498643"/>
                <a:gd name="connsiteY50" fmla="*/ 9980230 h 10595264"/>
                <a:gd name="connsiteX51" fmla="*/ 3233897 w 8498643"/>
                <a:gd name="connsiteY51" fmla="*/ 9705435 h 10595264"/>
                <a:gd name="connsiteX52" fmla="*/ 3290750 w 8498643"/>
                <a:gd name="connsiteY52" fmla="*/ 9544349 h 10595264"/>
                <a:gd name="connsiteX53" fmla="*/ 3195993 w 8498643"/>
                <a:gd name="connsiteY53" fmla="*/ 9369049 h 10595264"/>
                <a:gd name="connsiteX54" fmla="*/ 2774328 w 8498643"/>
                <a:gd name="connsiteY54" fmla="*/ 8317254 h 10595264"/>
                <a:gd name="connsiteX55" fmla="*/ 2376350 w 8498643"/>
                <a:gd name="connsiteY55" fmla="*/ 7464447 h 10595264"/>
                <a:gd name="connsiteX56" fmla="*/ 2371613 w 8498643"/>
                <a:gd name="connsiteY56" fmla="*/ 7260719 h 10595264"/>
                <a:gd name="connsiteX57" fmla="*/ 2423730 w 8498643"/>
                <a:gd name="connsiteY57" fmla="*/ 6858002 h 10595264"/>
                <a:gd name="connsiteX58" fmla="*/ 2968576 w 8498643"/>
                <a:gd name="connsiteY58" fmla="*/ 5863063 h 10595264"/>
                <a:gd name="connsiteX59" fmla="*/ 3271800 w 8498643"/>
                <a:gd name="connsiteY59" fmla="*/ 5237668 h 10595264"/>
                <a:gd name="connsiteX60" fmla="*/ 3489738 w 8498643"/>
                <a:gd name="connsiteY60" fmla="*/ 4787576 h 10595264"/>
                <a:gd name="connsiteX61" fmla="*/ 3447096 w 8498643"/>
                <a:gd name="connsiteY61" fmla="*/ 4498568 h 10595264"/>
                <a:gd name="connsiteX62" fmla="*/ 3390243 w 8498643"/>
                <a:gd name="connsiteY62" fmla="*/ 4365910 h 10595264"/>
                <a:gd name="connsiteX63" fmla="*/ 3413933 w 8498643"/>
                <a:gd name="connsiteY63" fmla="*/ 3465723 h 10595264"/>
                <a:gd name="connsiteX64" fmla="*/ 3243372 w 8498643"/>
                <a:gd name="connsiteY64" fmla="*/ 2821378 h 10595264"/>
                <a:gd name="connsiteX65" fmla="*/ 1836239 w 8498643"/>
                <a:gd name="connsiteY65" fmla="*/ 2897181 h 10595264"/>
                <a:gd name="connsiteX66" fmla="*/ 1764616 w 8498643"/>
                <a:gd name="connsiteY66" fmla="*/ 2749647 h 10595264"/>
                <a:gd name="connsiteX67" fmla="*/ 1358902 w 8498643"/>
                <a:gd name="connsiteY67" fmla="*/ 2988940 h 10595264"/>
                <a:gd name="connsiteX68" fmla="*/ 2072641 w 8498643"/>
                <a:gd name="connsiteY68" fmla="*/ 2972782 h 10595264"/>
                <a:gd name="connsiteX69" fmla="*/ 2225041 w 8498643"/>
                <a:gd name="connsiteY69" fmla="*/ 3094702 h 10595264"/>
                <a:gd name="connsiteX70" fmla="*/ 1503681 w 8498643"/>
                <a:gd name="connsiteY70" fmla="*/ 3087082 h 10595264"/>
                <a:gd name="connsiteX71" fmla="*/ 0 w 8498643"/>
                <a:gd name="connsiteY71" fmla="*/ 3064222 h 10595264"/>
                <a:gd name="connsiteX72" fmla="*/ 638663 w 8498643"/>
                <a:gd name="connsiteY72" fmla="*/ 2915895 h 10595264"/>
                <a:gd name="connsiteX73" fmla="*/ 715175 w 8498643"/>
                <a:gd name="connsiteY73" fmla="*/ 2676380 h 10595264"/>
                <a:gd name="connsiteX74" fmla="*/ 850217 w 8498643"/>
                <a:gd name="connsiteY74" fmla="*/ 2560178 h 10595264"/>
                <a:gd name="connsiteX75" fmla="*/ 1159137 w 8498643"/>
                <a:gd name="connsiteY75" fmla="*/ 2453085 h 10595264"/>
                <a:gd name="connsiteX76" fmla="*/ 1646725 w 8498643"/>
                <a:gd name="connsiteY76" fmla="*/ 2409188 h 10595264"/>
                <a:gd name="connsiteX77" fmla="*/ 2263776 w 8498643"/>
                <a:gd name="connsiteY77" fmla="*/ 2306031 h 10595264"/>
                <a:gd name="connsiteX78" fmla="*/ 2859092 w 8498643"/>
                <a:gd name="connsiteY78" fmla="*/ 2186966 h 10595264"/>
                <a:gd name="connsiteX79" fmla="*/ 3075783 w 8498643"/>
                <a:gd name="connsiteY79" fmla="*/ 2084573 h 10595264"/>
                <a:gd name="connsiteX80" fmla="*/ 3199607 w 8498643"/>
                <a:gd name="connsiteY80" fmla="*/ 1882167 h 10595264"/>
                <a:gd name="connsiteX81" fmla="*/ 3292477 w 8498643"/>
                <a:gd name="connsiteY81" fmla="*/ 1646422 h 10595264"/>
                <a:gd name="connsiteX82" fmla="*/ 3356405 w 8498643"/>
                <a:gd name="connsiteY82" fmla="*/ 1588868 h 10595264"/>
                <a:gd name="connsiteX83" fmla="*/ 3317797 w 8498643"/>
                <a:gd name="connsiteY83" fmla="*/ 1506614 h 10595264"/>
                <a:gd name="connsiteX84" fmla="*/ 3188230 w 8498643"/>
                <a:gd name="connsiteY84" fmla="*/ 1416471 h 10595264"/>
                <a:gd name="connsiteX85" fmla="*/ 3154633 w 8498643"/>
                <a:gd name="connsiteY85" fmla="*/ 1338940 h 10595264"/>
                <a:gd name="connsiteX86" fmla="*/ 3066357 w 8498643"/>
                <a:gd name="connsiteY86" fmla="*/ 1281622 h 10595264"/>
                <a:gd name="connsiteX87" fmla="*/ 2930724 w 8498643"/>
                <a:gd name="connsiteY87" fmla="*/ 971288 h 10595264"/>
                <a:gd name="connsiteX88" fmla="*/ 2812074 w 8498643"/>
                <a:gd name="connsiteY88" fmla="*/ 738530 h 10595264"/>
                <a:gd name="connsiteX89" fmla="*/ 2759077 w 8498643"/>
                <a:gd name="connsiteY89" fmla="*/ 643919 h 10595264"/>
                <a:gd name="connsiteX90" fmla="*/ 2783158 w 8498643"/>
                <a:gd name="connsiteY90" fmla="*/ 414227 h 10595264"/>
                <a:gd name="connsiteX91" fmla="*/ 3372100 w 8498643"/>
                <a:gd name="connsiteY91" fmla="*/ 84 h 10595264"/>
                <a:gd name="connsiteX92" fmla="*/ 954426 w 8498643"/>
                <a:gd name="connsiteY92" fmla="*/ 2776717 h 10595264"/>
                <a:gd name="connsiteX93" fmla="*/ 938205 w 8498643"/>
                <a:gd name="connsiteY93" fmla="*/ 2783273 h 10595264"/>
                <a:gd name="connsiteX94" fmla="*/ 842876 w 8498643"/>
                <a:gd name="connsiteY94" fmla="*/ 2876979 h 10595264"/>
                <a:gd name="connsiteX95" fmla="*/ 842598 w 8498643"/>
                <a:gd name="connsiteY95" fmla="*/ 2909306 h 10595264"/>
                <a:gd name="connsiteX96" fmla="*/ 874925 w 8498643"/>
                <a:gd name="connsiteY96" fmla="*/ 2909583 h 10595264"/>
                <a:gd name="connsiteX97" fmla="*/ 970254 w 8498643"/>
                <a:gd name="connsiteY97" fmla="*/ 2815879 h 10595264"/>
                <a:gd name="connsiteX98" fmla="*/ 970532 w 8498643"/>
                <a:gd name="connsiteY98" fmla="*/ 2783552 h 10595264"/>
                <a:gd name="connsiteX99" fmla="*/ 970532 w 8498643"/>
                <a:gd name="connsiteY99" fmla="*/ 2783551 h 10595264"/>
                <a:gd name="connsiteX100" fmla="*/ 954426 w 8498643"/>
                <a:gd name="connsiteY100" fmla="*/ 2776717 h 10595264"/>
                <a:gd name="connsiteX101" fmla="*/ 1102360 w 8498643"/>
                <a:gd name="connsiteY101" fmla="*/ 2876262 h 10595264"/>
                <a:gd name="connsiteX102" fmla="*/ 1023620 w 8498643"/>
                <a:gd name="connsiteY102" fmla="*/ 2914362 h 10595264"/>
                <a:gd name="connsiteX103" fmla="*/ 1102360 w 8498643"/>
                <a:gd name="connsiteY103" fmla="*/ 2932142 h 10595264"/>
                <a:gd name="connsiteX104" fmla="*/ 1102360 w 8498643"/>
                <a:gd name="connsiteY104" fmla="*/ 2876262 h 10595264"/>
                <a:gd name="connsiteX0" fmla="*/ 3372100 w 8498643"/>
                <a:gd name="connsiteY0" fmla="*/ 84 h 10595264"/>
                <a:gd name="connsiteX1" fmla="*/ 3787204 w 8498643"/>
                <a:gd name="connsiteY1" fmla="*/ 155917 h 10595264"/>
                <a:gd name="connsiteX2" fmla="*/ 4014002 w 8498643"/>
                <a:gd name="connsiteY2" fmla="*/ 960575 h 10595264"/>
                <a:gd name="connsiteX3" fmla="*/ 4436520 w 8498643"/>
                <a:gd name="connsiteY3" fmla="*/ 1281191 h 10595264"/>
                <a:gd name="connsiteX4" fmla="*/ 4893765 w 8498643"/>
                <a:gd name="connsiteY4" fmla="*/ 1356503 h 10595264"/>
                <a:gd name="connsiteX5" fmla="*/ 5275703 w 8498643"/>
                <a:gd name="connsiteY5" fmla="*/ 1523264 h 10595264"/>
                <a:gd name="connsiteX6" fmla="*/ 5636117 w 8498643"/>
                <a:gd name="connsiteY6" fmla="*/ 1663127 h 10595264"/>
                <a:gd name="connsiteX7" fmla="*/ 6157917 w 8498643"/>
                <a:gd name="connsiteY7" fmla="*/ 1851406 h 10595264"/>
                <a:gd name="connsiteX8" fmla="*/ 6523715 w 8498643"/>
                <a:gd name="connsiteY8" fmla="*/ 1975133 h 10595264"/>
                <a:gd name="connsiteX9" fmla="*/ 6787303 w 8498643"/>
                <a:gd name="connsiteY9" fmla="*/ 2158031 h 10595264"/>
                <a:gd name="connsiteX10" fmla="*/ 7669522 w 8498643"/>
                <a:gd name="connsiteY10" fmla="*/ 2787415 h 10595264"/>
                <a:gd name="connsiteX11" fmla="*/ 7633338 w 8498643"/>
                <a:gd name="connsiteY11" fmla="*/ 2975200 h 10595264"/>
                <a:gd name="connsiteX12" fmla="*/ 8309204 w 8498643"/>
                <a:gd name="connsiteY12" fmla="*/ 3241273 h 10595264"/>
                <a:gd name="connsiteX13" fmla="*/ 8161778 w 8498643"/>
                <a:gd name="connsiteY13" fmla="*/ 3299270 h 10595264"/>
                <a:gd name="connsiteX14" fmla="*/ 7873322 w 8498643"/>
                <a:gd name="connsiteY14" fmla="*/ 3211266 h 10595264"/>
                <a:gd name="connsiteX15" fmla="*/ 7687538 w 8498643"/>
                <a:gd name="connsiteY15" fmla="*/ 3123264 h 10595264"/>
                <a:gd name="connsiteX16" fmla="*/ 7355802 w 8498643"/>
                <a:gd name="connsiteY16" fmla="*/ 3366230 h 10595264"/>
                <a:gd name="connsiteX17" fmla="*/ 6654606 w 8498643"/>
                <a:gd name="connsiteY17" fmla="*/ 2939827 h 10595264"/>
                <a:gd name="connsiteX18" fmla="*/ 5906030 w 8498643"/>
                <a:gd name="connsiteY18" fmla="*/ 2650819 h 10595264"/>
                <a:gd name="connsiteX19" fmla="*/ 5219043 w 8498643"/>
                <a:gd name="connsiteY19" fmla="*/ 2494471 h 10595264"/>
                <a:gd name="connsiteX20" fmla="*/ 5124289 w 8498643"/>
                <a:gd name="connsiteY20" fmla="*/ 3238310 h 10595264"/>
                <a:gd name="connsiteX21" fmla="*/ 5778107 w 8498643"/>
                <a:gd name="connsiteY21" fmla="*/ 5389281 h 10595264"/>
                <a:gd name="connsiteX22" fmla="*/ 5602809 w 8498643"/>
                <a:gd name="connsiteY22" fmla="*/ 5465087 h 10595264"/>
                <a:gd name="connsiteX23" fmla="*/ 5555430 w 8498643"/>
                <a:gd name="connsiteY23" fmla="*/ 6057312 h 10595264"/>
                <a:gd name="connsiteX24" fmla="*/ 5436983 w 8498643"/>
                <a:gd name="connsiteY24" fmla="*/ 6659017 h 10595264"/>
                <a:gd name="connsiteX25" fmla="*/ 5394343 w 8498643"/>
                <a:gd name="connsiteY25" fmla="*/ 7317574 h 10595264"/>
                <a:gd name="connsiteX26" fmla="*/ 5877600 w 8498643"/>
                <a:gd name="connsiteY26" fmla="*/ 8189330 h 10595264"/>
                <a:gd name="connsiteX27" fmla="*/ 6038688 w 8498643"/>
                <a:gd name="connsiteY27" fmla="*/ 8544667 h 10595264"/>
                <a:gd name="connsiteX28" fmla="*/ 6052902 w 8498643"/>
                <a:gd name="connsiteY28" fmla="*/ 8952120 h 10595264"/>
                <a:gd name="connsiteX29" fmla="*/ 5896554 w 8498643"/>
                <a:gd name="connsiteY29" fmla="*/ 9932850 h 10595264"/>
                <a:gd name="connsiteX30" fmla="*/ 5460673 w 8498643"/>
                <a:gd name="connsiteY30" fmla="*/ 9814406 h 10595264"/>
                <a:gd name="connsiteX31" fmla="*/ 5413295 w 8498643"/>
                <a:gd name="connsiteY31" fmla="*/ 9122679 h 10595264"/>
                <a:gd name="connsiteX32" fmla="*/ 5233260 w 8498643"/>
                <a:gd name="connsiteY32" fmla="*/ 8852627 h 10595264"/>
                <a:gd name="connsiteX33" fmla="*/ 5147977 w 8498643"/>
                <a:gd name="connsiteY33" fmla="*/ 8558881 h 10595264"/>
                <a:gd name="connsiteX34" fmla="*/ 4835282 w 8498643"/>
                <a:gd name="connsiteY34" fmla="*/ 8208283 h 10595264"/>
                <a:gd name="connsiteX35" fmla="*/ 4427828 w 8498643"/>
                <a:gd name="connsiteY35" fmla="*/ 7544987 h 10595264"/>
                <a:gd name="connsiteX36" fmla="*/ 4394661 w 8498643"/>
                <a:gd name="connsiteY36" fmla="*/ 6568997 h 10595264"/>
                <a:gd name="connsiteX37" fmla="*/ 4356760 w 8498643"/>
                <a:gd name="connsiteY37" fmla="*/ 6095213 h 10595264"/>
                <a:gd name="connsiteX38" fmla="*/ 4039326 w 8498643"/>
                <a:gd name="connsiteY38" fmla="*/ 6322630 h 10595264"/>
                <a:gd name="connsiteX39" fmla="*/ 3466049 w 8498643"/>
                <a:gd name="connsiteY39" fmla="*/ 7203862 h 10595264"/>
                <a:gd name="connsiteX40" fmla="*/ 3584495 w 8498643"/>
                <a:gd name="connsiteY40" fmla="*/ 7625528 h 10595264"/>
                <a:gd name="connsiteX41" fmla="*/ 4134084 w 8498643"/>
                <a:gd name="connsiteY41" fmla="*/ 9440117 h 10595264"/>
                <a:gd name="connsiteX42" fmla="*/ 4233577 w 8498643"/>
                <a:gd name="connsiteY42" fmla="*/ 9677008 h 10595264"/>
                <a:gd name="connsiteX43" fmla="*/ 4271480 w 8498643"/>
                <a:gd name="connsiteY43" fmla="*/ 9743335 h 10595264"/>
                <a:gd name="connsiteX44" fmla="*/ 4356762 w 8498643"/>
                <a:gd name="connsiteY44" fmla="*/ 9885473 h 10595264"/>
                <a:gd name="connsiteX45" fmla="*/ 3807172 w 8498643"/>
                <a:gd name="connsiteY45" fmla="*/ 10074983 h 10595264"/>
                <a:gd name="connsiteX46" fmla="*/ 3518167 w 8498643"/>
                <a:gd name="connsiteY46" fmla="*/ 10278711 h 10595264"/>
                <a:gd name="connsiteX47" fmla="*/ 2940153 w 8498643"/>
                <a:gd name="connsiteY47" fmla="*/ 10544031 h 10595264"/>
                <a:gd name="connsiteX48" fmla="*/ 2641669 w 8498643"/>
                <a:gd name="connsiteY48" fmla="*/ 10548767 h 10595264"/>
                <a:gd name="connsiteX49" fmla="*/ 2982792 w 8498643"/>
                <a:gd name="connsiteY49" fmla="*/ 10193430 h 10595264"/>
                <a:gd name="connsiteX50" fmla="*/ 3158091 w 8498643"/>
                <a:gd name="connsiteY50" fmla="*/ 9980230 h 10595264"/>
                <a:gd name="connsiteX51" fmla="*/ 3233897 w 8498643"/>
                <a:gd name="connsiteY51" fmla="*/ 9705435 h 10595264"/>
                <a:gd name="connsiteX52" fmla="*/ 3290750 w 8498643"/>
                <a:gd name="connsiteY52" fmla="*/ 9544349 h 10595264"/>
                <a:gd name="connsiteX53" fmla="*/ 3195993 w 8498643"/>
                <a:gd name="connsiteY53" fmla="*/ 9369049 h 10595264"/>
                <a:gd name="connsiteX54" fmla="*/ 2774328 w 8498643"/>
                <a:gd name="connsiteY54" fmla="*/ 8317254 h 10595264"/>
                <a:gd name="connsiteX55" fmla="*/ 2376350 w 8498643"/>
                <a:gd name="connsiteY55" fmla="*/ 7464447 h 10595264"/>
                <a:gd name="connsiteX56" fmla="*/ 2371613 w 8498643"/>
                <a:gd name="connsiteY56" fmla="*/ 7260719 h 10595264"/>
                <a:gd name="connsiteX57" fmla="*/ 2423730 w 8498643"/>
                <a:gd name="connsiteY57" fmla="*/ 6858002 h 10595264"/>
                <a:gd name="connsiteX58" fmla="*/ 2968576 w 8498643"/>
                <a:gd name="connsiteY58" fmla="*/ 5863063 h 10595264"/>
                <a:gd name="connsiteX59" fmla="*/ 3271800 w 8498643"/>
                <a:gd name="connsiteY59" fmla="*/ 5237668 h 10595264"/>
                <a:gd name="connsiteX60" fmla="*/ 3489738 w 8498643"/>
                <a:gd name="connsiteY60" fmla="*/ 4787576 h 10595264"/>
                <a:gd name="connsiteX61" fmla="*/ 3447096 w 8498643"/>
                <a:gd name="connsiteY61" fmla="*/ 4498568 h 10595264"/>
                <a:gd name="connsiteX62" fmla="*/ 3390243 w 8498643"/>
                <a:gd name="connsiteY62" fmla="*/ 4365910 h 10595264"/>
                <a:gd name="connsiteX63" fmla="*/ 3413933 w 8498643"/>
                <a:gd name="connsiteY63" fmla="*/ 3465723 h 10595264"/>
                <a:gd name="connsiteX64" fmla="*/ 3243372 w 8498643"/>
                <a:gd name="connsiteY64" fmla="*/ 2821378 h 10595264"/>
                <a:gd name="connsiteX65" fmla="*/ 1836239 w 8498643"/>
                <a:gd name="connsiteY65" fmla="*/ 2897181 h 10595264"/>
                <a:gd name="connsiteX66" fmla="*/ 1764616 w 8498643"/>
                <a:gd name="connsiteY66" fmla="*/ 2749647 h 10595264"/>
                <a:gd name="connsiteX67" fmla="*/ 1358902 w 8498643"/>
                <a:gd name="connsiteY67" fmla="*/ 2988940 h 10595264"/>
                <a:gd name="connsiteX68" fmla="*/ 2072641 w 8498643"/>
                <a:gd name="connsiteY68" fmla="*/ 2972782 h 10595264"/>
                <a:gd name="connsiteX69" fmla="*/ 2225041 w 8498643"/>
                <a:gd name="connsiteY69" fmla="*/ 3094702 h 10595264"/>
                <a:gd name="connsiteX70" fmla="*/ 2197101 w 8498643"/>
                <a:gd name="connsiteY70" fmla="*/ 3696682 h 10595264"/>
                <a:gd name="connsiteX71" fmla="*/ 0 w 8498643"/>
                <a:gd name="connsiteY71" fmla="*/ 3064222 h 10595264"/>
                <a:gd name="connsiteX72" fmla="*/ 638663 w 8498643"/>
                <a:gd name="connsiteY72" fmla="*/ 2915895 h 10595264"/>
                <a:gd name="connsiteX73" fmla="*/ 715175 w 8498643"/>
                <a:gd name="connsiteY73" fmla="*/ 2676380 h 10595264"/>
                <a:gd name="connsiteX74" fmla="*/ 850217 w 8498643"/>
                <a:gd name="connsiteY74" fmla="*/ 2560178 h 10595264"/>
                <a:gd name="connsiteX75" fmla="*/ 1159137 w 8498643"/>
                <a:gd name="connsiteY75" fmla="*/ 2453085 h 10595264"/>
                <a:gd name="connsiteX76" fmla="*/ 1646725 w 8498643"/>
                <a:gd name="connsiteY76" fmla="*/ 2409188 h 10595264"/>
                <a:gd name="connsiteX77" fmla="*/ 2263776 w 8498643"/>
                <a:gd name="connsiteY77" fmla="*/ 2306031 h 10595264"/>
                <a:gd name="connsiteX78" fmla="*/ 2859092 w 8498643"/>
                <a:gd name="connsiteY78" fmla="*/ 2186966 h 10595264"/>
                <a:gd name="connsiteX79" fmla="*/ 3075783 w 8498643"/>
                <a:gd name="connsiteY79" fmla="*/ 2084573 h 10595264"/>
                <a:gd name="connsiteX80" fmla="*/ 3199607 w 8498643"/>
                <a:gd name="connsiteY80" fmla="*/ 1882167 h 10595264"/>
                <a:gd name="connsiteX81" fmla="*/ 3292477 w 8498643"/>
                <a:gd name="connsiteY81" fmla="*/ 1646422 h 10595264"/>
                <a:gd name="connsiteX82" fmla="*/ 3356405 w 8498643"/>
                <a:gd name="connsiteY82" fmla="*/ 1588868 h 10595264"/>
                <a:gd name="connsiteX83" fmla="*/ 3317797 w 8498643"/>
                <a:gd name="connsiteY83" fmla="*/ 1506614 h 10595264"/>
                <a:gd name="connsiteX84" fmla="*/ 3188230 w 8498643"/>
                <a:gd name="connsiteY84" fmla="*/ 1416471 h 10595264"/>
                <a:gd name="connsiteX85" fmla="*/ 3154633 w 8498643"/>
                <a:gd name="connsiteY85" fmla="*/ 1338940 h 10595264"/>
                <a:gd name="connsiteX86" fmla="*/ 3066357 w 8498643"/>
                <a:gd name="connsiteY86" fmla="*/ 1281622 h 10595264"/>
                <a:gd name="connsiteX87" fmla="*/ 2930724 w 8498643"/>
                <a:gd name="connsiteY87" fmla="*/ 971288 h 10595264"/>
                <a:gd name="connsiteX88" fmla="*/ 2812074 w 8498643"/>
                <a:gd name="connsiteY88" fmla="*/ 738530 h 10595264"/>
                <a:gd name="connsiteX89" fmla="*/ 2759077 w 8498643"/>
                <a:gd name="connsiteY89" fmla="*/ 643919 h 10595264"/>
                <a:gd name="connsiteX90" fmla="*/ 2783158 w 8498643"/>
                <a:gd name="connsiteY90" fmla="*/ 414227 h 10595264"/>
                <a:gd name="connsiteX91" fmla="*/ 3372100 w 8498643"/>
                <a:gd name="connsiteY91" fmla="*/ 84 h 10595264"/>
                <a:gd name="connsiteX92" fmla="*/ 954426 w 8498643"/>
                <a:gd name="connsiteY92" fmla="*/ 2776717 h 10595264"/>
                <a:gd name="connsiteX93" fmla="*/ 938205 w 8498643"/>
                <a:gd name="connsiteY93" fmla="*/ 2783273 h 10595264"/>
                <a:gd name="connsiteX94" fmla="*/ 842876 w 8498643"/>
                <a:gd name="connsiteY94" fmla="*/ 2876979 h 10595264"/>
                <a:gd name="connsiteX95" fmla="*/ 842598 w 8498643"/>
                <a:gd name="connsiteY95" fmla="*/ 2909306 h 10595264"/>
                <a:gd name="connsiteX96" fmla="*/ 874925 w 8498643"/>
                <a:gd name="connsiteY96" fmla="*/ 2909583 h 10595264"/>
                <a:gd name="connsiteX97" fmla="*/ 970254 w 8498643"/>
                <a:gd name="connsiteY97" fmla="*/ 2815879 h 10595264"/>
                <a:gd name="connsiteX98" fmla="*/ 970532 w 8498643"/>
                <a:gd name="connsiteY98" fmla="*/ 2783552 h 10595264"/>
                <a:gd name="connsiteX99" fmla="*/ 970532 w 8498643"/>
                <a:gd name="connsiteY99" fmla="*/ 2783551 h 10595264"/>
                <a:gd name="connsiteX100" fmla="*/ 954426 w 8498643"/>
                <a:gd name="connsiteY100" fmla="*/ 2776717 h 10595264"/>
                <a:gd name="connsiteX101" fmla="*/ 1102360 w 8498643"/>
                <a:gd name="connsiteY101" fmla="*/ 2876262 h 10595264"/>
                <a:gd name="connsiteX102" fmla="*/ 1023620 w 8498643"/>
                <a:gd name="connsiteY102" fmla="*/ 2914362 h 10595264"/>
                <a:gd name="connsiteX103" fmla="*/ 1102360 w 8498643"/>
                <a:gd name="connsiteY103" fmla="*/ 2932142 h 10595264"/>
                <a:gd name="connsiteX104" fmla="*/ 1102360 w 8498643"/>
                <a:gd name="connsiteY104" fmla="*/ 2876262 h 10595264"/>
                <a:gd name="connsiteX0" fmla="*/ 3372100 w 8498643"/>
                <a:gd name="connsiteY0" fmla="*/ 84 h 10595264"/>
                <a:gd name="connsiteX1" fmla="*/ 3787204 w 8498643"/>
                <a:gd name="connsiteY1" fmla="*/ 155917 h 10595264"/>
                <a:gd name="connsiteX2" fmla="*/ 4014002 w 8498643"/>
                <a:gd name="connsiteY2" fmla="*/ 960575 h 10595264"/>
                <a:gd name="connsiteX3" fmla="*/ 4436520 w 8498643"/>
                <a:gd name="connsiteY3" fmla="*/ 1281191 h 10595264"/>
                <a:gd name="connsiteX4" fmla="*/ 4893765 w 8498643"/>
                <a:gd name="connsiteY4" fmla="*/ 1356503 h 10595264"/>
                <a:gd name="connsiteX5" fmla="*/ 5275703 w 8498643"/>
                <a:gd name="connsiteY5" fmla="*/ 1523264 h 10595264"/>
                <a:gd name="connsiteX6" fmla="*/ 5636117 w 8498643"/>
                <a:gd name="connsiteY6" fmla="*/ 1663127 h 10595264"/>
                <a:gd name="connsiteX7" fmla="*/ 6157917 w 8498643"/>
                <a:gd name="connsiteY7" fmla="*/ 1851406 h 10595264"/>
                <a:gd name="connsiteX8" fmla="*/ 6523715 w 8498643"/>
                <a:gd name="connsiteY8" fmla="*/ 1975133 h 10595264"/>
                <a:gd name="connsiteX9" fmla="*/ 6787303 w 8498643"/>
                <a:gd name="connsiteY9" fmla="*/ 2158031 h 10595264"/>
                <a:gd name="connsiteX10" fmla="*/ 7669522 w 8498643"/>
                <a:gd name="connsiteY10" fmla="*/ 2787415 h 10595264"/>
                <a:gd name="connsiteX11" fmla="*/ 7633338 w 8498643"/>
                <a:gd name="connsiteY11" fmla="*/ 2975200 h 10595264"/>
                <a:gd name="connsiteX12" fmla="*/ 8309204 w 8498643"/>
                <a:gd name="connsiteY12" fmla="*/ 3241273 h 10595264"/>
                <a:gd name="connsiteX13" fmla="*/ 8161778 w 8498643"/>
                <a:gd name="connsiteY13" fmla="*/ 3299270 h 10595264"/>
                <a:gd name="connsiteX14" fmla="*/ 7873322 w 8498643"/>
                <a:gd name="connsiteY14" fmla="*/ 3211266 h 10595264"/>
                <a:gd name="connsiteX15" fmla="*/ 7687538 w 8498643"/>
                <a:gd name="connsiteY15" fmla="*/ 3123264 h 10595264"/>
                <a:gd name="connsiteX16" fmla="*/ 7355802 w 8498643"/>
                <a:gd name="connsiteY16" fmla="*/ 3366230 h 10595264"/>
                <a:gd name="connsiteX17" fmla="*/ 6654606 w 8498643"/>
                <a:gd name="connsiteY17" fmla="*/ 2939827 h 10595264"/>
                <a:gd name="connsiteX18" fmla="*/ 5906030 w 8498643"/>
                <a:gd name="connsiteY18" fmla="*/ 2650819 h 10595264"/>
                <a:gd name="connsiteX19" fmla="*/ 5219043 w 8498643"/>
                <a:gd name="connsiteY19" fmla="*/ 2494471 h 10595264"/>
                <a:gd name="connsiteX20" fmla="*/ 5124289 w 8498643"/>
                <a:gd name="connsiteY20" fmla="*/ 3238310 h 10595264"/>
                <a:gd name="connsiteX21" fmla="*/ 5778107 w 8498643"/>
                <a:gd name="connsiteY21" fmla="*/ 5389281 h 10595264"/>
                <a:gd name="connsiteX22" fmla="*/ 5602809 w 8498643"/>
                <a:gd name="connsiteY22" fmla="*/ 5465087 h 10595264"/>
                <a:gd name="connsiteX23" fmla="*/ 5555430 w 8498643"/>
                <a:gd name="connsiteY23" fmla="*/ 6057312 h 10595264"/>
                <a:gd name="connsiteX24" fmla="*/ 5436983 w 8498643"/>
                <a:gd name="connsiteY24" fmla="*/ 6659017 h 10595264"/>
                <a:gd name="connsiteX25" fmla="*/ 5394343 w 8498643"/>
                <a:gd name="connsiteY25" fmla="*/ 7317574 h 10595264"/>
                <a:gd name="connsiteX26" fmla="*/ 5877600 w 8498643"/>
                <a:gd name="connsiteY26" fmla="*/ 8189330 h 10595264"/>
                <a:gd name="connsiteX27" fmla="*/ 6038688 w 8498643"/>
                <a:gd name="connsiteY27" fmla="*/ 8544667 h 10595264"/>
                <a:gd name="connsiteX28" fmla="*/ 6052902 w 8498643"/>
                <a:gd name="connsiteY28" fmla="*/ 8952120 h 10595264"/>
                <a:gd name="connsiteX29" fmla="*/ 5896554 w 8498643"/>
                <a:gd name="connsiteY29" fmla="*/ 9932850 h 10595264"/>
                <a:gd name="connsiteX30" fmla="*/ 5460673 w 8498643"/>
                <a:gd name="connsiteY30" fmla="*/ 9814406 h 10595264"/>
                <a:gd name="connsiteX31" fmla="*/ 5413295 w 8498643"/>
                <a:gd name="connsiteY31" fmla="*/ 9122679 h 10595264"/>
                <a:gd name="connsiteX32" fmla="*/ 5233260 w 8498643"/>
                <a:gd name="connsiteY32" fmla="*/ 8852627 h 10595264"/>
                <a:gd name="connsiteX33" fmla="*/ 5147977 w 8498643"/>
                <a:gd name="connsiteY33" fmla="*/ 8558881 h 10595264"/>
                <a:gd name="connsiteX34" fmla="*/ 4835282 w 8498643"/>
                <a:gd name="connsiteY34" fmla="*/ 8208283 h 10595264"/>
                <a:gd name="connsiteX35" fmla="*/ 4427828 w 8498643"/>
                <a:gd name="connsiteY35" fmla="*/ 7544987 h 10595264"/>
                <a:gd name="connsiteX36" fmla="*/ 4394661 w 8498643"/>
                <a:gd name="connsiteY36" fmla="*/ 6568997 h 10595264"/>
                <a:gd name="connsiteX37" fmla="*/ 4356760 w 8498643"/>
                <a:gd name="connsiteY37" fmla="*/ 6095213 h 10595264"/>
                <a:gd name="connsiteX38" fmla="*/ 4039326 w 8498643"/>
                <a:gd name="connsiteY38" fmla="*/ 6322630 h 10595264"/>
                <a:gd name="connsiteX39" fmla="*/ 3466049 w 8498643"/>
                <a:gd name="connsiteY39" fmla="*/ 7203862 h 10595264"/>
                <a:gd name="connsiteX40" fmla="*/ 3584495 w 8498643"/>
                <a:gd name="connsiteY40" fmla="*/ 7625528 h 10595264"/>
                <a:gd name="connsiteX41" fmla="*/ 4134084 w 8498643"/>
                <a:gd name="connsiteY41" fmla="*/ 9440117 h 10595264"/>
                <a:gd name="connsiteX42" fmla="*/ 4233577 w 8498643"/>
                <a:gd name="connsiteY42" fmla="*/ 9677008 h 10595264"/>
                <a:gd name="connsiteX43" fmla="*/ 4271480 w 8498643"/>
                <a:gd name="connsiteY43" fmla="*/ 9743335 h 10595264"/>
                <a:gd name="connsiteX44" fmla="*/ 4356762 w 8498643"/>
                <a:gd name="connsiteY44" fmla="*/ 9885473 h 10595264"/>
                <a:gd name="connsiteX45" fmla="*/ 3807172 w 8498643"/>
                <a:gd name="connsiteY45" fmla="*/ 10074983 h 10595264"/>
                <a:gd name="connsiteX46" fmla="*/ 3518167 w 8498643"/>
                <a:gd name="connsiteY46" fmla="*/ 10278711 h 10595264"/>
                <a:gd name="connsiteX47" fmla="*/ 2940153 w 8498643"/>
                <a:gd name="connsiteY47" fmla="*/ 10544031 h 10595264"/>
                <a:gd name="connsiteX48" fmla="*/ 2641669 w 8498643"/>
                <a:gd name="connsiteY48" fmla="*/ 10548767 h 10595264"/>
                <a:gd name="connsiteX49" fmla="*/ 2982792 w 8498643"/>
                <a:gd name="connsiteY49" fmla="*/ 10193430 h 10595264"/>
                <a:gd name="connsiteX50" fmla="*/ 3158091 w 8498643"/>
                <a:gd name="connsiteY50" fmla="*/ 9980230 h 10595264"/>
                <a:gd name="connsiteX51" fmla="*/ 3233897 w 8498643"/>
                <a:gd name="connsiteY51" fmla="*/ 9705435 h 10595264"/>
                <a:gd name="connsiteX52" fmla="*/ 3290750 w 8498643"/>
                <a:gd name="connsiteY52" fmla="*/ 9544349 h 10595264"/>
                <a:gd name="connsiteX53" fmla="*/ 3195993 w 8498643"/>
                <a:gd name="connsiteY53" fmla="*/ 9369049 h 10595264"/>
                <a:gd name="connsiteX54" fmla="*/ 2774328 w 8498643"/>
                <a:gd name="connsiteY54" fmla="*/ 8317254 h 10595264"/>
                <a:gd name="connsiteX55" fmla="*/ 2376350 w 8498643"/>
                <a:gd name="connsiteY55" fmla="*/ 7464447 h 10595264"/>
                <a:gd name="connsiteX56" fmla="*/ 2371613 w 8498643"/>
                <a:gd name="connsiteY56" fmla="*/ 7260719 h 10595264"/>
                <a:gd name="connsiteX57" fmla="*/ 2423730 w 8498643"/>
                <a:gd name="connsiteY57" fmla="*/ 6858002 h 10595264"/>
                <a:gd name="connsiteX58" fmla="*/ 2968576 w 8498643"/>
                <a:gd name="connsiteY58" fmla="*/ 5863063 h 10595264"/>
                <a:gd name="connsiteX59" fmla="*/ 3271800 w 8498643"/>
                <a:gd name="connsiteY59" fmla="*/ 5237668 h 10595264"/>
                <a:gd name="connsiteX60" fmla="*/ 3489738 w 8498643"/>
                <a:gd name="connsiteY60" fmla="*/ 4787576 h 10595264"/>
                <a:gd name="connsiteX61" fmla="*/ 3447096 w 8498643"/>
                <a:gd name="connsiteY61" fmla="*/ 4498568 h 10595264"/>
                <a:gd name="connsiteX62" fmla="*/ 3390243 w 8498643"/>
                <a:gd name="connsiteY62" fmla="*/ 4365910 h 10595264"/>
                <a:gd name="connsiteX63" fmla="*/ 3413933 w 8498643"/>
                <a:gd name="connsiteY63" fmla="*/ 3465723 h 10595264"/>
                <a:gd name="connsiteX64" fmla="*/ 3243372 w 8498643"/>
                <a:gd name="connsiteY64" fmla="*/ 2821378 h 10595264"/>
                <a:gd name="connsiteX65" fmla="*/ 1836239 w 8498643"/>
                <a:gd name="connsiteY65" fmla="*/ 2897181 h 10595264"/>
                <a:gd name="connsiteX66" fmla="*/ 1764616 w 8498643"/>
                <a:gd name="connsiteY66" fmla="*/ 2749647 h 10595264"/>
                <a:gd name="connsiteX67" fmla="*/ 1358902 w 8498643"/>
                <a:gd name="connsiteY67" fmla="*/ 2988940 h 10595264"/>
                <a:gd name="connsiteX68" fmla="*/ 2072641 w 8498643"/>
                <a:gd name="connsiteY68" fmla="*/ 2972782 h 10595264"/>
                <a:gd name="connsiteX69" fmla="*/ 2225041 w 8498643"/>
                <a:gd name="connsiteY69" fmla="*/ 3094702 h 10595264"/>
                <a:gd name="connsiteX70" fmla="*/ 2197101 w 8498643"/>
                <a:gd name="connsiteY70" fmla="*/ 3696682 h 10595264"/>
                <a:gd name="connsiteX71" fmla="*/ 0 w 8498643"/>
                <a:gd name="connsiteY71" fmla="*/ 3064222 h 10595264"/>
                <a:gd name="connsiteX72" fmla="*/ 638663 w 8498643"/>
                <a:gd name="connsiteY72" fmla="*/ 2915895 h 10595264"/>
                <a:gd name="connsiteX73" fmla="*/ 715175 w 8498643"/>
                <a:gd name="connsiteY73" fmla="*/ 2676380 h 10595264"/>
                <a:gd name="connsiteX74" fmla="*/ 850217 w 8498643"/>
                <a:gd name="connsiteY74" fmla="*/ 2560178 h 10595264"/>
                <a:gd name="connsiteX75" fmla="*/ 1159137 w 8498643"/>
                <a:gd name="connsiteY75" fmla="*/ 2453085 h 10595264"/>
                <a:gd name="connsiteX76" fmla="*/ 1646725 w 8498643"/>
                <a:gd name="connsiteY76" fmla="*/ 2409188 h 10595264"/>
                <a:gd name="connsiteX77" fmla="*/ 2263776 w 8498643"/>
                <a:gd name="connsiteY77" fmla="*/ 2306031 h 10595264"/>
                <a:gd name="connsiteX78" fmla="*/ 2859092 w 8498643"/>
                <a:gd name="connsiteY78" fmla="*/ 2186966 h 10595264"/>
                <a:gd name="connsiteX79" fmla="*/ 3075783 w 8498643"/>
                <a:gd name="connsiteY79" fmla="*/ 2084573 h 10595264"/>
                <a:gd name="connsiteX80" fmla="*/ 3199607 w 8498643"/>
                <a:gd name="connsiteY80" fmla="*/ 1882167 h 10595264"/>
                <a:gd name="connsiteX81" fmla="*/ 3292477 w 8498643"/>
                <a:gd name="connsiteY81" fmla="*/ 1646422 h 10595264"/>
                <a:gd name="connsiteX82" fmla="*/ 3356405 w 8498643"/>
                <a:gd name="connsiteY82" fmla="*/ 1588868 h 10595264"/>
                <a:gd name="connsiteX83" fmla="*/ 3317797 w 8498643"/>
                <a:gd name="connsiteY83" fmla="*/ 1506614 h 10595264"/>
                <a:gd name="connsiteX84" fmla="*/ 3188230 w 8498643"/>
                <a:gd name="connsiteY84" fmla="*/ 1416471 h 10595264"/>
                <a:gd name="connsiteX85" fmla="*/ 3154633 w 8498643"/>
                <a:gd name="connsiteY85" fmla="*/ 1338940 h 10595264"/>
                <a:gd name="connsiteX86" fmla="*/ 3066357 w 8498643"/>
                <a:gd name="connsiteY86" fmla="*/ 1281622 h 10595264"/>
                <a:gd name="connsiteX87" fmla="*/ 2930724 w 8498643"/>
                <a:gd name="connsiteY87" fmla="*/ 971288 h 10595264"/>
                <a:gd name="connsiteX88" fmla="*/ 2812074 w 8498643"/>
                <a:gd name="connsiteY88" fmla="*/ 738530 h 10595264"/>
                <a:gd name="connsiteX89" fmla="*/ 2759077 w 8498643"/>
                <a:gd name="connsiteY89" fmla="*/ 643919 h 10595264"/>
                <a:gd name="connsiteX90" fmla="*/ 2783158 w 8498643"/>
                <a:gd name="connsiteY90" fmla="*/ 414227 h 10595264"/>
                <a:gd name="connsiteX91" fmla="*/ 3372100 w 8498643"/>
                <a:gd name="connsiteY91" fmla="*/ 84 h 10595264"/>
                <a:gd name="connsiteX92" fmla="*/ 954426 w 8498643"/>
                <a:gd name="connsiteY92" fmla="*/ 2776717 h 10595264"/>
                <a:gd name="connsiteX93" fmla="*/ 938205 w 8498643"/>
                <a:gd name="connsiteY93" fmla="*/ 2783273 h 10595264"/>
                <a:gd name="connsiteX94" fmla="*/ 842876 w 8498643"/>
                <a:gd name="connsiteY94" fmla="*/ 2876979 h 10595264"/>
                <a:gd name="connsiteX95" fmla="*/ 842598 w 8498643"/>
                <a:gd name="connsiteY95" fmla="*/ 2909306 h 10595264"/>
                <a:gd name="connsiteX96" fmla="*/ 874925 w 8498643"/>
                <a:gd name="connsiteY96" fmla="*/ 2909583 h 10595264"/>
                <a:gd name="connsiteX97" fmla="*/ 970254 w 8498643"/>
                <a:gd name="connsiteY97" fmla="*/ 2815879 h 10595264"/>
                <a:gd name="connsiteX98" fmla="*/ 970532 w 8498643"/>
                <a:gd name="connsiteY98" fmla="*/ 2783552 h 10595264"/>
                <a:gd name="connsiteX99" fmla="*/ 970532 w 8498643"/>
                <a:gd name="connsiteY99" fmla="*/ 2783551 h 10595264"/>
                <a:gd name="connsiteX100" fmla="*/ 954426 w 8498643"/>
                <a:gd name="connsiteY100" fmla="*/ 2776717 h 10595264"/>
                <a:gd name="connsiteX101" fmla="*/ 1102360 w 8498643"/>
                <a:gd name="connsiteY101" fmla="*/ 2876262 h 10595264"/>
                <a:gd name="connsiteX102" fmla="*/ 1023620 w 8498643"/>
                <a:gd name="connsiteY102" fmla="*/ 2914362 h 10595264"/>
                <a:gd name="connsiteX103" fmla="*/ 1102360 w 8498643"/>
                <a:gd name="connsiteY103" fmla="*/ 2932142 h 10595264"/>
                <a:gd name="connsiteX104" fmla="*/ 1102360 w 8498643"/>
                <a:gd name="connsiteY104" fmla="*/ 2876262 h 10595264"/>
                <a:gd name="connsiteX0" fmla="*/ 3372100 w 8498643"/>
                <a:gd name="connsiteY0" fmla="*/ 84 h 10595264"/>
                <a:gd name="connsiteX1" fmla="*/ 3787204 w 8498643"/>
                <a:gd name="connsiteY1" fmla="*/ 155917 h 10595264"/>
                <a:gd name="connsiteX2" fmla="*/ 4014002 w 8498643"/>
                <a:gd name="connsiteY2" fmla="*/ 960575 h 10595264"/>
                <a:gd name="connsiteX3" fmla="*/ 4436520 w 8498643"/>
                <a:gd name="connsiteY3" fmla="*/ 1281191 h 10595264"/>
                <a:gd name="connsiteX4" fmla="*/ 4893765 w 8498643"/>
                <a:gd name="connsiteY4" fmla="*/ 1356503 h 10595264"/>
                <a:gd name="connsiteX5" fmla="*/ 5275703 w 8498643"/>
                <a:gd name="connsiteY5" fmla="*/ 1523264 h 10595264"/>
                <a:gd name="connsiteX6" fmla="*/ 5636117 w 8498643"/>
                <a:gd name="connsiteY6" fmla="*/ 1663127 h 10595264"/>
                <a:gd name="connsiteX7" fmla="*/ 6157917 w 8498643"/>
                <a:gd name="connsiteY7" fmla="*/ 1851406 h 10595264"/>
                <a:gd name="connsiteX8" fmla="*/ 6523715 w 8498643"/>
                <a:gd name="connsiteY8" fmla="*/ 1975133 h 10595264"/>
                <a:gd name="connsiteX9" fmla="*/ 6787303 w 8498643"/>
                <a:gd name="connsiteY9" fmla="*/ 2158031 h 10595264"/>
                <a:gd name="connsiteX10" fmla="*/ 7669522 w 8498643"/>
                <a:gd name="connsiteY10" fmla="*/ 2787415 h 10595264"/>
                <a:gd name="connsiteX11" fmla="*/ 7633338 w 8498643"/>
                <a:gd name="connsiteY11" fmla="*/ 2975200 h 10595264"/>
                <a:gd name="connsiteX12" fmla="*/ 8309204 w 8498643"/>
                <a:gd name="connsiteY12" fmla="*/ 3241273 h 10595264"/>
                <a:gd name="connsiteX13" fmla="*/ 8161778 w 8498643"/>
                <a:gd name="connsiteY13" fmla="*/ 3299270 h 10595264"/>
                <a:gd name="connsiteX14" fmla="*/ 7873322 w 8498643"/>
                <a:gd name="connsiteY14" fmla="*/ 3211266 h 10595264"/>
                <a:gd name="connsiteX15" fmla="*/ 7687538 w 8498643"/>
                <a:gd name="connsiteY15" fmla="*/ 3123264 h 10595264"/>
                <a:gd name="connsiteX16" fmla="*/ 7355802 w 8498643"/>
                <a:gd name="connsiteY16" fmla="*/ 3366230 h 10595264"/>
                <a:gd name="connsiteX17" fmla="*/ 6654606 w 8498643"/>
                <a:gd name="connsiteY17" fmla="*/ 2939827 h 10595264"/>
                <a:gd name="connsiteX18" fmla="*/ 5906030 w 8498643"/>
                <a:gd name="connsiteY18" fmla="*/ 2650819 h 10595264"/>
                <a:gd name="connsiteX19" fmla="*/ 5219043 w 8498643"/>
                <a:gd name="connsiteY19" fmla="*/ 2494471 h 10595264"/>
                <a:gd name="connsiteX20" fmla="*/ 5124289 w 8498643"/>
                <a:gd name="connsiteY20" fmla="*/ 3238310 h 10595264"/>
                <a:gd name="connsiteX21" fmla="*/ 5778107 w 8498643"/>
                <a:gd name="connsiteY21" fmla="*/ 5389281 h 10595264"/>
                <a:gd name="connsiteX22" fmla="*/ 5602809 w 8498643"/>
                <a:gd name="connsiteY22" fmla="*/ 5465087 h 10595264"/>
                <a:gd name="connsiteX23" fmla="*/ 5555430 w 8498643"/>
                <a:gd name="connsiteY23" fmla="*/ 6057312 h 10595264"/>
                <a:gd name="connsiteX24" fmla="*/ 5436983 w 8498643"/>
                <a:gd name="connsiteY24" fmla="*/ 6659017 h 10595264"/>
                <a:gd name="connsiteX25" fmla="*/ 5394343 w 8498643"/>
                <a:gd name="connsiteY25" fmla="*/ 7317574 h 10595264"/>
                <a:gd name="connsiteX26" fmla="*/ 5877600 w 8498643"/>
                <a:gd name="connsiteY26" fmla="*/ 8189330 h 10595264"/>
                <a:gd name="connsiteX27" fmla="*/ 6038688 w 8498643"/>
                <a:gd name="connsiteY27" fmla="*/ 8544667 h 10595264"/>
                <a:gd name="connsiteX28" fmla="*/ 6052902 w 8498643"/>
                <a:gd name="connsiteY28" fmla="*/ 8952120 h 10595264"/>
                <a:gd name="connsiteX29" fmla="*/ 5896554 w 8498643"/>
                <a:gd name="connsiteY29" fmla="*/ 9932850 h 10595264"/>
                <a:gd name="connsiteX30" fmla="*/ 5460673 w 8498643"/>
                <a:gd name="connsiteY30" fmla="*/ 9814406 h 10595264"/>
                <a:gd name="connsiteX31" fmla="*/ 5413295 w 8498643"/>
                <a:gd name="connsiteY31" fmla="*/ 9122679 h 10595264"/>
                <a:gd name="connsiteX32" fmla="*/ 5233260 w 8498643"/>
                <a:gd name="connsiteY32" fmla="*/ 8852627 h 10595264"/>
                <a:gd name="connsiteX33" fmla="*/ 5147977 w 8498643"/>
                <a:gd name="connsiteY33" fmla="*/ 8558881 h 10595264"/>
                <a:gd name="connsiteX34" fmla="*/ 4835282 w 8498643"/>
                <a:gd name="connsiteY34" fmla="*/ 8208283 h 10595264"/>
                <a:gd name="connsiteX35" fmla="*/ 4427828 w 8498643"/>
                <a:gd name="connsiteY35" fmla="*/ 7544987 h 10595264"/>
                <a:gd name="connsiteX36" fmla="*/ 4394661 w 8498643"/>
                <a:gd name="connsiteY36" fmla="*/ 6568997 h 10595264"/>
                <a:gd name="connsiteX37" fmla="*/ 4356760 w 8498643"/>
                <a:gd name="connsiteY37" fmla="*/ 6095213 h 10595264"/>
                <a:gd name="connsiteX38" fmla="*/ 4039326 w 8498643"/>
                <a:gd name="connsiteY38" fmla="*/ 6322630 h 10595264"/>
                <a:gd name="connsiteX39" fmla="*/ 3466049 w 8498643"/>
                <a:gd name="connsiteY39" fmla="*/ 7203862 h 10595264"/>
                <a:gd name="connsiteX40" fmla="*/ 3584495 w 8498643"/>
                <a:gd name="connsiteY40" fmla="*/ 7625528 h 10595264"/>
                <a:gd name="connsiteX41" fmla="*/ 4134084 w 8498643"/>
                <a:gd name="connsiteY41" fmla="*/ 9440117 h 10595264"/>
                <a:gd name="connsiteX42" fmla="*/ 4233577 w 8498643"/>
                <a:gd name="connsiteY42" fmla="*/ 9677008 h 10595264"/>
                <a:gd name="connsiteX43" fmla="*/ 4271480 w 8498643"/>
                <a:gd name="connsiteY43" fmla="*/ 9743335 h 10595264"/>
                <a:gd name="connsiteX44" fmla="*/ 4356762 w 8498643"/>
                <a:gd name="connsiteY44" fmla="*/ 9885473 h 10595264"/>
                <a:gd name="connsiteX45" fmla="*/ 3807172 w 8498643"/>
                <a:gd name="connsiteY45" fmla="*/ 10074983 h 10595264"/>
                <a:gd name="connsiteX46" fmla="*/ 3518167 w 8498643"/>
                <a:gd name="connsiteY46" fmla="*/ 10278711 h 10595264"/>
                <a:gd name="connsiteX47" fmla="*/ 2940153 w 8498643"/>
                <a:gd name="connsiteY47" fmla="*/ 10544031 h 10595264"/>
                <a:gd name="connsiteX48" fmla="*/ 2641669 w 8498643"/>
                <a:gd name="connsiteY48" fmla="*/ 10548767 h 10595264"/>
                <a:gd name="connsiteX49" fmla="*/ 2982792 w 8498643"/>
                <a:gd name="connsiteY49" fmla="*/ 10193430 h 10595264"/>
                <a:gd name="connsiteX50" fmla="*/ 3158091 w 8498643"/>
                <a:gd name="connsiteY50" fmla="*/ 9980230 h 10595264"/>
                <a:gd name="connsiteX51" fmla="*/ 3233897 w 8498643"/>
                <a:gd name="connsiteY51" fmla="*/ 9705435 h 10595264"/>
                <a:gd name="connsiteX52" fmla="*/ 3290750 w 8498643"/>
                <a:gd name="connsiteY52" fmla="*/ 9544349 h 10595264"/>
                <a:gd name="connsiteX53" fmla="*/ 3195993 w 8498643"/>
                <a:gd name="connsiteY53" fmla="*/ 9369049 h 10595264"/>
                <a:gd name="connsiteX54" fmla="*/ 2774328 w 8498643"/>
                <a:gd name="connsiteY54" fmla="*/ 8317254 h 10595264"/>
                <a:gd name="connsiteX55" fmla="*/ 2376350 w 8498643"/>
                <a:gd name="connsiteY55" fmla="*/ 7464447 h 10595264"/>
                <a:gd name="connsiteX56" fmla="*/ 2371613 w 8498643"/>
                <a:gd name="connsiteY56" fmla="*/ 7260719 h 10595264"/>
                <a:gd name="connsiteX57" fmla="*/ 2423730 w 8498643"/>
                <a:gd name="connsiteY57" fmla="*/ 6858002 h 10595264"/>
                <a:gd name="connsiteX58" fmla="*/ 2968576 w 8498643"/>
                <a:gd name="connsiteY58" fmla="*/ 5863063 h 10595264"/>
                <a:gd name="connsiteX59" fmla="*/ 3271800 w 8498643"/>
                <a:gd name="connsiteY59" fmla="*/ 5237668 h 10595264"/>
                <a:gd name="connsiteX60" fmla="*/ 3489738 w 8498643"/>
                <a:gd name="connsiteY60" fmla="*/ 4787576 h 10595264"/>
                <a:gd name="connsiteX61" fmla="*/ 3447096 w 8498643"/>
                <a:gd name="connsiteY61" fmla="*/ 4498568 h 10595264"/>
                <a:gd name="connsiteX62" fmla="*/ 3390243 w 8498643"/>
                <a:gd name="connsiteY62" fmla="*/ 4365910 h 10595264"/>
                <a:gd name="connsiteX63" fmla="*/ 3413933 w 8498643"/>
                <a:gd name="connsiteY63" fmla="*/ 3465723 h 10595264"/>
                <a:gd name="connsiteX64" fmla="*/ 3243372 w 8498643"/>
                <a:gd name="connsiteY64" fmla="*/ 2821378 h 10595264"/>
                <a:gd name="connsiteX65" fmla="*/ 1836239 w 8498643"/>
                <a:gd name="connsiteY65" fmla="*/ 2897181 h 10595264"/>
                <a:gd name="connsiteX66" fmla="*/ 1764616 w 8498643"/>
                <a:gd name="connsiteY66" fmla="*/ 2749647 h 10595264"/>
                <a:gd name="connsiteX67" fmla="*/ 1358902 w 8498643"/>
                <a:gd name="connsiteY67" fmla="*/ 2988940 h 10595264"/>
                <a:gd name="connsiteX68" fmla="*/ 2072641 w 8498643"/>
                <a:gd name="connsiteY68" fmla="*/ 2972782 h 10595264"/>
                <a:gd name="connsiteX69" fmla="*/ 2225041 w 8498643"/>
                <a:gd name="connsiteY69" fmla="*/ 3094702 h 10595264"/>
                <a:gd name="connsiteX70" fmla="*/ 2197101 w 8498643"/>
                <a:gd name="connsiteY70" fmla="*/ 3696682 h 10595264"/>
                <a:gd name="connsiteX71" fmla="*/ 0 w 8498643"/>
                <a:gd name="connsiteY71" fmla="*/ 3064222 h 10595264"/>
                <a:gd name="connsiteX72" fmla="*/ 638663 w 8498643"/>
                <a:gd name="connsiteY72" fmla="*/ 2915895 h 10595264"/>
                <a:gd name="connsiteX73" fmla="*/ 715175 w 8498643"/>
                <a:gd name="connsiteY73" fmla="*/ 2676380 h 10595264"/>
                <a:gd name="connsiteX74" fmla="*/ 850217 w 8498643"/>
                <a:gd name="connsiteY74" fmla="*/ 2560178 h 10595264"/>
                <a:gd name="connsiteX75" fmla="*/ 1159137 w 8498643"/>
                <a:gd name="connsiteY75" fmla="*/ 2453085 h 10595264"/>
                <a:gd name="connsiteX76" fmla="*/ 1646725 w 8498643"/>
                <a:gd name="connsiteY76" fmla="*/ 2409188 h 10595264"/>
                <a:gd name="connsiteX77" fmla="*/ 2263776 w 8498643"/>
                <a:gd name="connsiteY77" fmla="*/ 2306031 h 10595264"/>
                <a:gd name="connsiteX78" fmla="*/ 2859092 w 8498643"/>
                <a:gd name="connsiteY78" fmla="*/ 2186966 h 10595264"/>
                <a:gd name="connsiteX79" fmla="*/ 3075783 w 8498643"/>
                <a:gd name="connsiteY79" fmla="*/ 2084573 h 10595264"/>
                <a:gd name="connsiteX80" fmla="*/ 3199607 w 8498643"/>
                <a:gd name="connsiteY80" fmla="*/ 1882167 h 10595264"/>
                <a:gd name="connsiteX81" fmla="*/ 3292477 w 8498643"/>
                <a:gd name="connsiteY81" fmla="*/ 1646422 h 10595264"/>
                <a:gd name="connsiteX82" fmla="*/ 3356405 w 8498643"/>
                <a:gd name="connsiteY82" fmla="*/ 1588868 h 10595264"/>
                <a:gd name="connsiteX83" fmla="*/ 3317797 w 8498643"/>
                <a:gd name="connsiteY83" fmla="*/ 1506614 h 10595264"/>
                <a:gd name="connsiteX84" fmla="*/ 3188230 w 8498643"/>
                <a:gd name="connsiteY84" fmla="*/ 1416471 h 10595264"/>
                <a:gd name="connsiteX85" fmla="*/ 3154633 w 8498643"/>
                <a:gd name="connsiteY85" fmla="*/ 1338940 h 10595264"/>
                <a:gd name="connsiteX86" fmla="*/ 3066357 w 8498643"/>
                <a:gd name="connsiteY86" fmla="*/ 1281622 h 10595264"/>
                <a:gd name="connsiteX87" fmla="*/ 2930724 w 8498643"/>
                <a:gd name="connsiteY87" fmla="*/ 971288 h 10595264"/>
                <a:gd name="connsiteX88" fmla="*/ 2812074 w 8498643"/>
                <a:gd name="connsiteY88" fmla="*/ 738530 h 10595264"/>
                <a:gd name="connsiteX89" fmla="*/ 2759077 w 8498643"/>
                <a:gd name="connsiteY89" fmla="*/ 643919 h 10595264"/>
                <a:gd name="connsiteX90" fmla="*/ 2783158 w 8498643"/>
                <a:gd name="connsiteY90" fmla="*/ 414227 h 10595264"/>
                <a:gd name="connsiteX91" fmla="*/ 3372100 w 8498643"/>
                <a:gd name="connsiteY91" fmla="*/ 84 h 10595264"/>
                <a:gd name="connsiteX92" fmla="*/ 954426 w 8498643"/>
                <a:gd name="connsiteY92" fmla="*/ 2776717 h 10595264"/>
                <a:gd name="connsiteX93" fmla="*/ 938205 w 8498643"/>
                <a:gd name="connsiteY93" fmla="*/ 2783273 h 10595264"/>
                <a:gd name="connsiteX94" fmla="*/ 842876 w 8498643"/>
                <a:gd name="connsiteY94" fmla="*/ 2876979 h 10595264"/>
                <a:gd name="connsiteX95" fmla="*/ 842598 w 8498643"/>
                <a:gd name="connsiteY95" fmla="*/ 2909306 h 10595264"/>
                <a:gd name="connsiteX96" fmla="*/ 874925 w 8498643"/>
                <a:gd name="connsiteY96" fmla="*/ 2909583 h 10595264"/>
                <a:gd name="connsiteX97" fmla="*/ 970254 w 8498643"/>
                <a:gd name="connsiteY97" fmla="*/ 2815879 h 10595264"/>
                <a:gd name="connsiteX98" fmla="*/ 970532 w 8498643"/>
                <a:gd name="connsiteY98" fmla="*/ 2783552 h 10595264"/>
                <a:gd name="connsiteX99" fmla="*/ 970532 w 8498643"/>
                <a:gd name="connsiteY99" fmla="*/ 2783551 h 10595264"/>
                <a:gd name="connsiteX100" fmla="*/ 954426 w 8498643"/>
                <a:gd name="connsiteY100" fmla="*/ 2776717 h 10595264"/>
                <a:gd name="connsiteX101" fmla="*/ 1102360 w 8498643"/>
                <a:gd name="connsiteY101" fmla="*/ 2876262 h 10595264"/>
                <a:gd name="connsiteX102" fmla="*/ 1023620 w 8498643"/>
                <a:gd name="connsiteY102" fmla="*/ 2914362 h 10595264"/>
                <a:gd name="connsiteX103" fmla="*/ 1102360 w 8498643"/>
                <a:gd name="connsiteY103" fmla="*/ 2932142 h 10595264"/>
                <a:gd name="connsiteX104" fmla="*/ 1102360 w 8498643"/>
                <a:gd name="connsiteY104" fmla="*/ 2876262 h 10595264"/>
                <a:gd name="connsiteX0" fmla="*/ 3372100 w 8498643"/>
                <a:gd name="connsiteY0" fmla="*/ 84 h 10595264"/>
                <a:gd name="connsiteX1" fmla="*/ 3787204 w 8498643"/>
                <a:gd name="connsiteY1" fmla="*/ 155917 h 10595264"/>
                <a:gd name="connsiteX2" fmla="*/ 4014002 w 8498643"/>
                <a:gd name="connsiteY2" fmla="*/ 960575 h 10595264"/>
                <a:gd name="connsiteX3" fmla="*/ 4436520 w 8498643"/>
                <a:gd name="connsiteY3" fmla="*/ 1281191 h 10595264"/>
                <a:gd name="connsiteX4" fmla="*/ 4893765 w 8498643"/>
                <a:gd name="connsiteY4" fmla="*/ 1356503 h 10595264"/>
                <a:gd name="connsiteX5" fmla="*/ 5275703 w 8498643"/>
                <a:gd name="connsiteY5" fmla="*/ 1523264 h 10595264"/>
                <a:gd name="connsiteX6" fmla="*/ 5636117 w 8498643"/>
                <a:gd name="connsiteY6" fmla="*/ 1663127 h 10595264"/>
                <a:gd name="connsiteX7" fmla="*/ 6157917 w 8498643"/>
                <a:gd name="connsiteY7" fmla="*/ 1851406 h 10595264"/>
                <a:gd name="connsiteX8" fmla="*/ 6523715 w 8498643"/>
                <a:gd name="connsiteY8" fmla="*/ 1975133 h 10595264"/>
                <a:gd name="connsiteX9" fmla="*/ 6787303 w 8498643"/>
                <a:gd name="connsiteY9" fmla="*/ 2158031 h 10595264"/>
                <a:gd name="connsiteX10" fmla="*/ 7669522 w 8498643"/>
                <a:gd name="connsiteY10" fmla="*/ 2787415 h 10595264"/>
                <a:gd name="connsiteX11" fmla="*/ 7633338 w 8498643"/>
                <a:gd name="connsiteY11" fmla="*/ 2975200 h 10595264"/>
                <a:gd name="connsiteX12" fmla="*/ 8309204 w 8498643"/>
                <a:gd name="connsiteY12" fmla="*/ 3241273 h 10595264"/>
                <a:gd name="connsiteX13" fmla="*/ 8161778 w 8498643"/>
                <a:gd name="connsiteY13" fmla="*/ 3299270 h 10595264"/>
                <a:gd name="connsiteX14" fmla="*/ 7873322 w 8498643"/>
                <a:gd name="connsiteY14" fmla="*/ 3211266 h 10595264"/>
                <a:gd name="connsiteX15" fmla="*/ 7687538 w 8498643"/>
                <a:gd name="connsiteY15" fmla="*/ 3123264 h 10595264"/>
                <a:gd name="connsiteX16" fmla="*/ 7355802 w 8498643"/>
                <a:gd name="connsiteY16" fmla="*/ 3366230 h 10595264"/>
                <a:gd name="connsiteX17" fmla="*/ 6654606 w 8498643"/>
                <a:gd name="connsiteY17" fmla="*/ 2939827 h 10595264"/>
                <a:gd name="connsiteX18" fmla="*/ 5906030 w 8498643"/>
                <a:gd name="connsiteY18" fmla="*/ 2650819 h 10595264"/>
                <a:gd name="connsiteX19" fmla="*/ 5219043 w 8498643"/>
                <a:gd name="connsiteY19" fmla="*/ 2494471 h 10595264"/>
                <a:gd name="connsiteX20" fmla="*/ 5124289 w 8498643"/>
                <a:gd name="connsiteY20" fmla="*/ 3238310 h 10595264"/>
                <a:gd name="connsiteX21" fmla="*/ 5778107 w 8498643"/>
                <a:gd name="connsiteY21" fmla="*/ 5389281 h 10595264"/>
                <a:gd name="connsiteX22" fmla="*/ 5602809 w 8498643"/>
                <a:gd name="connsiteY22" fmla="*/ 5465087 h 10595264"/>
                <a:gd name="connsiteX23" fmla="*/ 5555430 w 8498643"/>
                <a:gd name="connsiteY23" fmla="*/ 6057312 h 10595264"/>
                <a:gd name="connsiteX24" fmla="*/ 5436983 w 8498643"/>
                <a:gd name="connsiteY24" fmla="*/ 6659017 h 10595264"/>
                <a:gd name="connsiteX25" fmla="*/ 5394343 w 8498643"/>
                <a:gd name="connsiteY25" fmla="*/ 7317574 h 10595264"/>
                <a:gd name="connsiteX26" fmla="*/ 5877600 w 8498643"/>
                <a:gd name="connsiteY26" fmla="*/ 8189330 h 10595264"/>
                <a:gd name="connsiteX27" fmla="*/ 6038688 w 8498643"/>
                <a:gd name="connsiteY27" fmla="*/ 8544667 h 10595264"/>
                <a:gd name="connsiteX28" fmla="*/ 6052902 w 8498643"/>
                <a:gd name="connsiteY28" fmla="*/ 8952120 h 10595264"/>
                <a:gd name="connsiteX29" fmla="*/ 5896554 w 8498643"/>
                <a:gd name="connsiteY29" fmla="*/ 9932850 h 10595264"/>
                <a:gd name="connsiteX30" fmla="*/ 5460673 w 8498643"/>
                <a:gd name="connsiteY30" fmla="*/ 9814406 h 10595264"/>
                <a:gd name="connsiteX31" fmla="*/ 5413295 w 8498643"/>
                <a:gd name="connsiteY31" fmla="*/ 9122679 h 10595264"/>
                <a:gd name="connsiteX32" fmla="*/ 5233260 w 8498643"/>
                <a:gd name="connsiteY32" fmla="*/ 8852627 h 10595264"/>
                <a:gd name="connsiteX33" fmla="*/ 5147977 w 8498643"/>
                <a:gd name="connsiteY33" fmla="*/ 8558881 h 10595264"/>
                <a:gd name="connsiteX34" fmla="*/ 4835282 w 8498643"/>
                <a:gd name="connsiteY34" fmla="*/ 8208283 h 10595264"/>
                <a:gd name="connsiteX35" fmla="*/ 4427828 w 8498643"/>
                <a:gd name="connsiteY35" fmla="*/ 7544987 h 10595264"/>
                <a:gd name="connsiteX36" fmla="*/ 4394661 w 8498643"/>
                <a:gd name="connsiteY36" fmla="*/ 6568997 h 10595264"/>
                <a:gd name="connsiteX37" fmla="*/ 4356760 w 8498643"/>
                <a:gd name="connsiteY37" fmla="*/ 6095213 h 10595264"/>
                <a:gd name="connsiteX38" fmla="*/ 4039326 w 8498643"/>
                <a:gd name="connsiteY38" fmla="*/ 6322630 h 10595264"/>
                <a:gd name="connsiteX39" fmla="*/ 3466049 w 8498643"/>
                <a:gd name="connsiteY39" fmla="*/ 7203862 h 10595264"/>
                <a:gd name="connsiteX40" fmla="*/ 3584495 w 8498643"/>
                <a:gd name="connsiteY40" fmla="*/ 7625528 h 10595264"/>
                <a:gd name="connsiteX41" fmla="*/ 4134084 w 8498643"/>
                <a:gd name="connsiteY41" fmla="*/ 9440117 h 10595264"/>
                <a:gd name="connsiteX42" fmla="*/ 4233577 w 8498643"/>
                <a:gd name="connsiteY42" fmla="*/ 9677008 h 10595264"/>
                <a:gd name="connsiteX43" fmla="*/ 4271480 w 8498643"/>
                <a:gd name="connsiteY43" fmla="*/ 9743335 h 10595264"/>
                <a:gd name="connsiteX44" fmla="*/ 4356762 w 8498643"/>
                <a:gd name="connsiteY44" fmla="*/ 9885473 h 10595264"/>
                <a:gd name="connsiteX45" fmla="*/ 3807172 w 8498643"/>
                <a:gd name="connsiteY45" fmla="*/ 10074983 h 10595264"/>
                <a:gd name="connsiteX46" fmla="*/ 3518167 w 8498643"/>
                <a:gd name="connsiteY46" fmla="*/ 10278711 h 10595264"/>
                <a:gd name="connsiteX47" fmla="*/ 2940153 w 8498643"/>
                <a:gd name="connsiteY47" fmla="*/ 10544031 h 10595264"/>
                <a:gd name="connsiteX48" fmla="*/ 2641669 w 8498643"/>
                <a:gd name="connsiteY48" fmla="*/ 10548767 h 10595264"/>
                <a:gd name="connsiteX49" fmla="*/ 2982792 w 8498643"/>
                <a:gd name="connsiteY49" fmla="*/ 10193430 h 10595264"/>
                <a:gd name="connsiteX50" fmla="*/ 3158091 w 8498643"/>
                <a:gd name="connsiteY50" fmla="*/ 9980230 h 10595264"/>
                <a:gd name="connsiteX51" fmla="*/ 3233897 w 8498643"/>
                <a:gd name="connsiteY51" fmla="*/ 9705435 h 10595264"/>
                <a:gd name="connsiteX52" fmla="*/ 3290750 w 8498643"/>
                <a:gd name="connsiteY52" fmla="*/ 9544349 h 10595264"/>
                <a:gd name="connsiteX53" fmla="*/ 3195993 w 8498643"/>
                <a:gd name="connsiteY53" fmla="*/ 9369049 h 10595264"/>
                <a:gd name="connsiteX54" fmla="*/ 2774328 w 8498643"/>
                <a:gd name="connsiteY54" fmla="*/ 8317254 h 10595264"/>
                <a:gd name="connsiteX55" fmla="*/ 2376350 w 8498643"/>
                <a:gd name="connsiteY55" fmla="*/ 7464447 h 10595264"/>
                <a:gd name="connsiteX56" fmla="*/ 2371613 w 8498643"/>
                <a:gd name="connsiteY56" fmla="*/ 7260719 h 10595264"/>
                <a:gd name="connsiteX57" fmla="*/ 2423730 w 8498643"/>
                <a:gd name="connsiteY57" fmla="*/ 6858002 h 10595264"/>
                <a:gd name="connsiteX58" fmla="*/ 2968576 w 8498643"/>
                <a:gd name="connsiteY58" fmla="*/ 5863063 h 10595264"/>
                <a:gd name="connsiteX59" fmla="*/ 3271800 w 8498643"/>
                <a:gd name="connsiteY59" fmla="*/ 5237668 h 10595264"/>
                <a:gd name="connsiteX60" fmla="*/ 3489738 w 8498643"/>
                <a:gd name="connsiteY60" fmla="*/ 4787576 h 10595264"/>
                <a:gd name="connsiteX61" fmla="*/ 3447096 w 8498643"/>
                <a:gd name="connsiteY61" fmla="*/ 4498568 h 10595264"/>
                <a:gd name="connsiteX62" fmla="*/ 3390243 w 8498643"/>
                <a:gd name="connsiteY62" fmla="*/ 4365910 h 10595264"/>
                <a:gd name="connsiteX63" fmla="*/ 3413933 w 8498643"/>
                <a:gd name="connsiteY63" fmla="*/ 3465723 h 10595264"/>
                <a:gd name="connsiteX64" fmla="*/ 3243372 w 8498643"/>
                <a:gd name="connsiteY64" fmla="*/ 2821378 h 10595264"/>
                <a:gd name="connsiteX65" fmla="*/ 1836239 w 8498643"/>
                <a:gd name="connsiteY65" fmla="*/ 2897181 h 10595264"/>
                <a:gd name="connsiteX66" fmla="*/ 1764616 w 8498643"/>
                <a:gd name="connsiteY66" fmla="*/ 2749647 h 10595264"/>
                <a:gd name="connsiteX67" fmla="*/ 1358902 w 8498643"/>
                <a:gd name="connsiteY67" fmla="*/ 2988940 h 10595264"/>
                <a:gd name="connsiteX68" fmla="*/ 2072641 w 8498643"/>
                <a:gd name="connsiteY68" fmla="*/ 2972782 h 10595264"/>
                <a:gd name="connsiteX69" fmla="*/ 2225041 w 8498643"/>
                <a:gd name="connsiteY69" fmla="*/ 3094702 h 10595264"/>
                <a:gd name="connsiteX70" fmla="*/ 2197101 w 8498643"/>
                <a:gd name="connsiteY70" fmla="*/ 3696682 h 10595264"/>
                <a:gd name="connsiteX71" fmla="*/ 0 w 8498643"/>
                <a:gd name="connsiteY71" fmla="*/ 3064222 h 10595264"/>
                <a:gd name="connsiteX72" fmla="*/ 638663 w 8498643"/>
                <a:gd name="connsiteY72" fmla="*/ 2915895 h 10595264"/>
                <a:gd name="connsiteX73" fmla="*/ 715175 w 8498643"/>
                <a:gd name="connsiteY73" fmla="*/ 2676380 h 10595264"/>
                <a:gd name="connsiteX74" fmla="*/ 850217 w 8498643"/>
                <a:gd name="connsiteY74" fmla="*/ 2560178 h 10595264"/>
                <a:gd name="connsiteX75" fmla="*/ 1159137 w 8498643"/>
                <a:gd name="connsiteY75" fmla="*/ 2453085 h 10595264"/>
                <a:gd name="connsiteX76" fmla="*/ 1646725 w 8498643"/>
                <a:gd name="connsiteY76" fmla="*/ 2409188 h 10595264"/>
                <a:gd name="connsiteX77" fmla="*/ 2263776 w 8498643"/>
                <a:gd name="connsiteY77" fmla="*/ 2306031 h 10595264"/>
                <a:gd name="connsiteX78" fmla="*/ 2859092 w 8498643"/>
                <a:gd name="connsiteY78" fmla="*/ 2186966 h 10595264"/>
                <a:gd name="connsiteX79" fmla="*/ 3075783 w 8498643"/>
                <a:gd name="connsiteY79" fmla="*/ 2084573 h 10595264"/>
                <a:gd name="connsiteX80" fmla="*/ 3199607 w 8498643"/>
                <a:gd name="connsiteY80" fmla="*/ 1882167 h 10595264"/>
                <a:gd name="connsiteX81" fmla="*/ 3292477 w 8498643"/>
                <a:gd name="connsiteY81" fmla="*/ 1646422 h 10595264"/>
                <a:gd name="connsiteX82" fmla="*/ 3356405 w 8498643"/>
                <a:gd name="connsiteY82" fmla="*/ 1588868 h 10595264"/>
                <a:gd name="connsiteX83" fmla="*/ 3317797 w 8498643"/>
                <a:gd name="connsiteY83" fmla="*/ 1506614 h 10595264"/>
                <a:gd name="connsiteX84" fmla="*/ 3188230 w 8498643"/>
                <a:gd name="connsiteY84" fmla="*/ 1416471 h 10595264"/>
                <a:gd name="connsiteX85" fmla="*/ 3154633 w 8498643"/>
                <a:gd name="connsiteY85" fmla="*/ 1338940 h 10595264"/>
                <a:gd name="connsiteX86" fmla="*/ 3066357 w 8498643"/>
                <a:gd name="connsiteY86" fmla="*/ 1281622 h 10595264"/>
                <a:gd name="connsiteX87" fmla="*/ 2930724 w 8498643"/>
                <a:gd name="connsiteY87" fmla="*/ 971288 h 10595264"/>
                <a:gd name="connsiteX88" fmla="*/ 2812074 w 8498643"/>
                <a:gd name="connsiteY88" fmla="*/ 738530 h 10595264"/>
                <a:gd name="connsiteX89" fmla="*/ 2759077 w 8498643"/>
                <a:gd name="connsiteY89" fmla="*/ 643919 h 10595264"/>
                <a:gd name="connsiteX90" fmla="*/ 2783158 w 8498643"/>
                <a:gd name="connsiteY90" fmla="*/ 414227 h 10595264"/>
                <a:gd name="connsiteX91" fmla="*/ 3372100 w 8498643"/>
                <a:gd name="connsiteY91" fmla="*/ 84 h 10595264"/>
                <a:gd name="connsiteX92" fmla="*/ 954426 w 8498643"/>
                <a:gd name="connsiteY92" fmla="*/ 2776717 h 10595264"/>
                <a:gd name="connsiteX93" fmla="*/ 938205 w 8498643"/>
                <a:gd name="connsiteY93" fmla="*/ 2783273 h 10595264"/>
                <a:gd name="connsiteX94" fmla="*/ 842876 w 8498643"/>
                <a:gd name="connsiteY94" fmla="*/ 2876979 h 10595264"/>
                <a:gd name="connsiteX95" fmla="*/ 842598 w 8498643"/>
                <a:gd name="connsiteY95" fmla="*/ 2909306 h 10595264"/>
                <a:gd name="connsiteX96" fmla="*/ 874925 w 8498643"/>
                <a:gd name="connsiteY96" fmla="*/ 2909583 h 10595264"/>
                <a:gd name="connsiteX97" fmla="*/ 970254 w 8498643"/>
                <a:gd name="connsiteY97" fmla="*/ 2815879 h 10595264"/>
                <a:gd name="connsiteX98" fmla="*/ 970532 w 8498643"/>
                <a:gd name="connsiteY98" fmla="*/ 2783552 h 10595264"/>
                <a:gd name="connsiteX99" fmla="*/ 970532 w 8498643"/>
                <a:gd name="connsiteY99" fmla="*/ 2783551 h 10595264"/>
                <a:gd name="connsiteX100" fmla="*/ 954426 w 8498643"/>
                <a:gd name="connsiteY100" fmla="*/ 2776717 h 10595264"/>
                <a:gd name="connsiteX101" fmla="*/ 1102360 w 8498643"/>
                <a:gd name="connsiteY101" fmla="*/ 2876262 h 10595264"/>
                <a:gd name="connsiteX102" fmla="*/ 1023620 w 8498643"/>
                <a:gd name="connsiteY102" fmla="*/ 2914362 h 10595264"/>
                <a:gd name="connsiteX103" fmla="*/ 1102360 w 8498643"/>
                <a:gd name="connsiteY103" fmla="*/ 2932142 h 10595264"/>
                <a:gd name="connsiteX104" fmla="*/ 1102360 w 8498643"/>
                <a:gd name="connsiteY104" fmla="*/ 2876262 h 10595264"/>
                <a:gd name="connsiteX0" fmla="*/ 3372100 w 8498643"/>
                <a:gd name="connsiteY0" fmla="*/ 84 h 10595264"/>
                <a:gd name="connsiteX1" fmla="*/ 3787204 w 8498643"/>
                <a:gd name="connsiteY1" fmla="*/ 155917 h 10595264"/>
                <a:gd name="connsiteX2" fmla="*/ 4014002 w 8498643"/>
                <a:gd name="connsiteY2" fmla="*/ 960575 h 10595264"/>
                <a:gd name="connsiteX3" fmla="*/ 4436520 w 8498643"/>
                <a:gd name="connsiteY3" fmla="*/ 1281191 h 10595264"/>
                <a:gd name="connsiteX4" fmla="*/ 4893765 w 8498643"/>
                <a:gd name="connsiteY4" fmla="*/ 1356503 h 10595264"/>
                <a:gd name="connsiteX5" fmla="*/ 5275703 w 8498643"/>
                <a:gd name="connsiteY5" fmla="*/ 1523264 h 10595264"/>
                <a:gd name="connsiteX6" fmla="*/ 5636117 w 8498643"/>
                <a:gd name="connsiteY6" fmla="*/ 1663127 h 10595264"/>
                <a:gd name="connsiteX7" fmla="*/ 6157917 w 8498643"/>
                <a:gd name="connsiteY7" fmla="*/ 1851406 h 10595264"/>
                <a:gd name="connsiteX8" fmla="*/ 6523715 w 8498643"/>
                <a:gd name="connsiteY8" fmla="*/ 1975133 h 10595264"/>
                <a:gd name="connsiteX9" fmla="*/ 6787303 w 8498643"/>
                <a:gd name="connsiteY9" fmla="*/ 2158031 h 10595264"/>
                <a:gd name="connsiteX10" fmla="*/ 7669522 w 8498643"/>
                <a:gd name="connsiteY10" fmla="*/ 2787415 h 10595264"/>
                <a:gd name="connsiteX11" fmla="*/ 7633338 w 8498643"/>
                <a:gd name="connsiteY11" fmla="*/ 2975200 h 10595264"/>
                <a:gd name="connsiteX12" fmla="*/ 8309204 w 8498643"/>
                <a:gd name="connsiteY12" fmla="*/ 3241273 h 10595264"/>
                <a:gd name="connsiteX13" fmla="*/ 8161778 w 8498643"/>
                <a:gd name="connsiteY13" fmla="*/ 3299270 h 10595264"/>
                <a:gd name="connsiteX14" fmla="*/ 7873322 w 8498643"/>
                <a:gd name="connsiteY14" fmla="*/ 3211266 h 10595264"/>
                <a:gd name="connsiteX15" fmla="*/ 7687538 w 8498643"/>
                <a:gd name="connsiteY15" fmla="*/ 3123264 h 10595264"/>
                <a:gd name="connsiteX16" fmla="*/ 7355802 w 8498643"/>
                <a:gd name="connsiteY16" fmla="*/ 3366230 h 10595264"/>
                <a:gd name="connsiteX17" fmla="*/ 6654606 w 8498643"/>
                <a:gd name="connsiteY17" fmla="*/ 2939827 h 10595264"/>
                <a:gd name="connsiteX18" fmla="*/ 5906030 w 8498643"/>
                <a:gd name="connsiteY18" fmla="*/ 2650819 h 10595264"/>
                <a:gd name="connsiteX19" fmla="*/ 5219043 w 8498643"/>
                <a:gd name="connsiteY19" fmla="*/ 2494471 h 10595264"/>
                <a:gd name="connsiteX20" fmla="*/ 5124289 w 8498643"/>
                <a:gd name="connsiteY20" fmla="*/ 3238310 h 10595264"/>
                <a:gd name="connsiteX21" fmla="*/ 5778107 w 8498643"/>
                <a:gd name="connsiteY21" fmla="*/ 5389281 h 10595264"/>
                <a:gd name="connsiteX22" fmla="*/ 5602809 w 8498643"/>
                <a:gd name="connsiteY22" fmla="*/ 5465087 h 10595264"/>
                <a:gd name="connsiteX23" fmla="*/ 5555430 w 8498643"/>
                <a:gd name="connsiteY23" fmla="*/ 6057312 h 10595264"/>
                <a:gd name="connsiteX24" fmla="*/ 5436983 w 8498643"/>
                <a:gd name="connsiteY24" fmla="*/ 6659017 h 10595264"/>
                <a:gd name="connsiteX25" fmla="*/ 5394343 w 8498643"/>
                <a:gd name="connsiteY25" fmla="*/ 7317574 h 10595264"/>
                <a:gd name="connsiteX26" fmla="*/ 5877600 w 8498643"/>
                <a:gd name="connsiteY26" fmla="*/ 8189330 h 10595264"/>
                <a:gd name="connsiteX27" fmla="*/ 6038688 w 8498643"/>
                <a:gd name="connsiteY27" fmla="*/ 8544667 h 10595264"/>
                <a:gd name="connsiteX28" fmla="*/ 6052902 w 8498643"/>
                <a:gd name="connsiteY28" fmla="*/ 8952120 h 10595264"/>
                <a:gd name="connsiteX29" fmla="*/ 5896554 w 8498643"/>
                <a:gd name="connsiteY29" fmla="*/ 9932850 h 10595264"/>
                <a:gd name="connsiteX30" fmla="*/ 5460673 w 8498643"/>
                <a:gd name="connsiteY30" fmla="*/ 9814406 h 10595264"/>
                <a:gd name="connsiteX31" fmla="*/ 5413295 w 8498643"/>
                <a:gd name="connsiteY31" fmla="*/ 9122679 h 10595264"/>
                <a:gd name="connsiteX32" fmla="*/ 5233260 w 8498643"/>
                <a:gd name="connsiteY32" fmla="*/ 8852627 h 10595264"/>
                <a:gd name="connsiteX33" fmla="*/ 5147977 w 8498643"/>
                <a:gd name="connsiteY33" fmla="*/ 8558881 h 10595264"/>
                <a:gd name="connsiteX34" fmla="*/ 4835282 w 8498643"/>
                <a:gd name="connsiteY34" fmla="*/ 8208283 h 10595264"/>
                <a:gd name="connsiteX35" fmla="*/ 4427828 w 8498643"/>
                <a:gd name="connsiteY35" fmla="*/ 7544987 h 10595264"/>
                <a:gd name="connsiteX36" fmla="*/ 4394661 w 8498643"/>
                <a:gd name="connsiteY36" fmla="*/ 6568997 h 10595264"/>
                <a:gd name="connsiteX37" fmla="*/ 4356760 w 8498643"/>
                <a:gd name="connsiteY37" fmla="*/ 6095213 h 10595264"/>
                <a:gd name="connsiteX38" fmla="*/ 4039326 w 8498643"/>
                <a:gd name="connsiteY38" fmla="*/ 6322630 h 10595264"/>
                <a:gd name="connsiteX39" fmla="*/ 3466049 w 8498643"/>
                <a:gd name="connsiteY39" fmla="*/ 7203862 h 10595264"/>
                <a:gd name="connsiteX40" fmla="*/ 3584495 w 8498643"/>
                <a:gd name="connsiteY40" fmla="*/ 7625528 h 10595264"/>
                <a:gd name="connsiteX41" fmla="*/ 4134084 w 8498643"/>
                <a:gd name="connsiteY41" fmla="*/ 9440117 h 10595264"/>
                <a:gd name="connsiteX42" fmla="*/ 4233577 w 8498643"/>
                <a:gd name="connsiteY42" fmla="*/ 9677008 h 10595264"/>
                <a:gd name="connsiteX43" fmla="*/ 4271480 w 8498643"/>
                <a:gd name="connsiteY43" fmla="*/ 9743335 h 10595264"/>
                <a:gd name="connsiteX44" fmla="*/ 4356762 w 8498643"/>
                <a:gd name="connsiteY44" fmla="*/ 9885473 h 10595264"/>
                <a:gd name="connsiteX45" fmla="*/ 3807172 w 8498643"/>
                <a:gd name="connsiteY45" fmla="*/ 10074983 h 10595264"/>
                <a:gd name="connsiteX46" fmla="*/ 3518167 w 8498643"/>
                <a:gd name="connsiteY46" fmla="*/ 10278711 h 10595264"/>
                <a:gd name="connsiteX47" fmla="*/ 2940153 w 8498643"/>
                <a:gd name="connsiteY47" fmla="*/ 10544031 h 10595264"/>
                <a:gd name="connsiteX48" fmla="*/ 2641669 w 8498643"/>
                <a:gd name="connsiteY48" fmla="*/ 10548767 h 10595264"/>
                <a:gd name="connsiteX49" fmla="*/ 2982792 w 8498643"/>
                <a:gd name="connsiteY49" fmla="*/ 10193430 h 10595264"/>
                <a:gd name="connsiteX50" fmla="*/ 3158091 w 8498643"/>
                <a:gd name="connsiteY50" fmla="*/ 9980230 h 10595264"/>
                <a:gd name="connsiteX51" fmla="*/ 3233897 w 8498643"/>
                <a:gd name="connsiteY51" fmla="*/ 9705435 h 10595264"/>
                <a:gd name="connsiteX52" fmla="*/ 3290750 w 8498643"/>
                <a:gd name="connsiteY52" fmla="*/ 9544349 h 10595264"/>
                <a:gd name="connsiteX53" fmla="*/ 3195993 w 8498643"/>
                <a:gd name="connsiteY53" fmla="*/ 9369049 h 10595264"/>
                <a:gd name="connsiteX54" fmla="*/ 2774328 w 8498643"/>
                <a:gd name="connsiteY54" fmla="*/ 8317254 h 10595264"/>
                <a:gd name="connsiteX55" fmla="*/ 2376350 w 8498643"/>
                <a:gd name="connsiteY55" fmla="*/ 7464447 h 10595264"/>
                <a:gd name="connsiteX56" fmla="*/ 2371613 w 8498643"/>
                <a:gd name="connsiteY56" fmla="*/ 7260719 h 10595264"/>
                <a:gd name="connsiteX57" fmla="*/ 2423730 w 8498643"/>
                <a:gd name="connsiteY57" fmla="*/ 6858002 h 10595264"/>
                <a:gd name="connsiteX58" fmla="*/ 2968576 w 8498643"/>
                <a:gd name="connsiteY58" fmla="*/ 5863063 h 10595264"/>
                <a:gd name="connsiteX59" fmla="*/ 3271800 w 8498643"/>
                <a:gd name="connsiteY59" fmla="*/ 5237668 h 10595264"/>
                <a:gd name="connsiteX60" fmla="*/ 3489738 w 8498643"/>
                <a:gd name="connsiteY60" fmla="*/ 4787576 h 10595264"/>
                <a:gd name="connsiteX61" fmla="*/ 3447096 w 8498643"/>
                <a:gd name="connsiteY61" fmla="*/ 4498568 h 10595264"/>
                <a:gd name="connsiteX62" fmla="*/ 3390243 w 8498643"/>
                <a:gd name="connsiteY62" fmla="*/ 4365910 h 10595264"/>
                <a:gd name="connsiteX63" fmla="*/ 3413933 w 8498643"/>
                <a:gd name="connsiteY63" fmla="*/ 3465723 h 10595264"/>
                <a:gd name="connsiteX64" fmla="*/ 3243372 w 8498643"/>
                <a:gd name="connsiteY64" fmla="*/ 2821378 h 10595264"/>
                <a:gd name="connsiteX65" fmla="*/ 1836239 w 8498643"/>
                <a:gd name="connsiteY65" fmla="*/ 2897181 h 10595264"/>
                <a:gd name="connsiteX66" fmla="*/ 1764616 w 8498643"/>
                <a:gd name="connsiteY66" fmla="*/ 2749647 h 10595264"/>
                <a:gd name="connsiteX67" fmla="*/ 1384302 w 8498643"/>
                <a:gd name="connsiteY67" fmla="*/ 2935600 h 10595264"/>
                <a:gd name="connsiteX68" fmla="*/ 2072641 w 8498643"/>
                <a:gd name="connsiteY68" fmla="*/ 2972782 h 10595264"/>
                <a:gd name="connsiteX69" fmla="*/ 2225041 w 8498643"/>
                <a:gd name="connsiteY69" fmla="*/ 3094702 h 10595264"/>
                <a:gd name="connsiteX70" fmla="*/ 2197101 w 8498643"/>
                <a:gd name="connsiteY70" fmla="*/ 3696682 h 10595264"/>
                <a:gd name="connsiteX71" fmla="*/ 0 w 8498643"/>
                <a:gd name="connsiteY71" fmla="*/ 3064222 h 10595264"/>
                <a:gd name="connsiteX72" fmla="*/ 638663 w 8498643"/>
                <a:gd name="connsiteY72" fmla="*/ 2915895 h 10595264"/>
                <a:gd name="connsiteX73" fmla="*/ 715175 w 8498643"/>
                <a:gd name="connsiteY73" fmla="*/ 2676380 h 10595264"/>
                <a:gd name="connsiteX74" fmla="*/ 850217 w 8498643"/>
                <a:gd name="connsiteY74" fmla="*/ 2560178 h 10595264"/>
                <a:gd name="connsiteX75" fmla="*/ 1159137 w 8498643"/>
                <a:gd name="connsiteY75" fmla="*/ 2453085 h 10595264"/>
                <a:gd name="connsiteX76" fmla="*/ 1646725 w 8498643"/>
                <a:gd name="connsiteY76" fmla="*/ 2409188 h 10595264"/>
                <a:gd name="connsiteX77" fmla="*/ 2263776 w 8498643"/>
                <a:gd name="connsiteY77" fmla="*/ 2306031 h 10595264"/>
                <a:gd name="connsiteX78" fmla="*/ 2859092 w 8498643"/>
                <a:gd name="connsiteY78" fmla="*/ 2186966 h 10595264"/>
                <a:gd name="connsiteX79" fmla="*/ 3075783 w 8498643"/>
                <a:gd name="connsiteY79" fmla="*/ 2084573 h 10595264"/>
                <a:gd name="connsiteX80" fmla="*/ 3199607 w 8498643"/>
                <a:gd name="connsiteY80" fmla="*/ 1882167 h 10595264"/>
                <a:gd name="connsiteX81" fmla="*/ 3292477 w 8498643"/>
                <a:gd name="connsiteY81" fmla="*/ 1646422 h 10595264"/>
                <a:gd name="connsiteX82" fmla="*/ 3356405 w 8498643"/>
                <a:gd name="connsiteY82" fmla="*/ 1588868 h 10595264"/>
                <a:gd name="connsiteX83" fmla="*/ 3317797 w 8498643"/>
                <a:gd name="connsiteY83" fmla="*/ 1506614 h 10595264"/>
                <a:gd name="connsiteX84" fmla="*/ 3188230 w 8498643"/>
                <a:gd name="connsiteY84" fmla="*/ 1416471 h 10595264"/>
                <a:gd name="connsiteX85" fmla="*/ 3154633 w 8498643"/>
                <a:gd name="connsiteY85" fmla="*/ 1338940 h 10595264"/>
                <a:gd name="connsiteX86" fmla="*/ 3066357 w 8498643"/>
                <a:gd name="connsiteY86" fmla="*/ 1281622 h 10595264"/>
                <a:gd name="connsiteX87" fmla="*/ 2930724 w 8498643"/>
                <a:gd name="connsiteY87" fmla="*/ 971288 h 10595264"/>
                <a:gd name="connsiteX88" fmla="*/ 2812074 w 8498643"/>
                <a:gd name="connsiteY88" fmla="*/ 738530 h 10595264"/>
                <a:gd name="connsiteX89" fmla="*/ 2759077 w 8498643"/>
                <a:gd name="connsiteY89" fmla="*/ 643919 h 10595264"/>
                <a:gd name="connsiteX90" fmla="*/ 2783158 w 8498643"/>
                <a:gd name="connsiteY90" fmla="*/ 414227 h 10595264"/>
                <a:gd name="connsiteX91" fmla="*/ 3372100 w 8498643"/>
                <a:gd name="connsiteY91" fmla="*/ 84 h 10595264"/>
                <a:gd name="connsiteX92" fmla="*/ 954426 w 8498643"/>
                <a:gd name="connsiteY92" fmla="*/ 2776717 h 10595264"/>
                <a:gd name="connsiteX93" fmla="*/ 938205 w 8498643"/>
                <a:gd name="connsiteY93" fmla="*/ 2783273 h 10595264"/>
                <a:gd name="connsiteX94" fmla="*/ 842876 w 8498643"/>
                <a:gd name="connsiteY94" fmla="*/ 2876979 h 10595264"/>
                <a:gd name="connsiteX95" fmla="*/ 842598 w 8498643"/>
                <a:gd name="connsiteY95" fmla="*/ 2909306 h 10595264"/>
                <a:gd name="connsiteX96" fmla="*/ 874925 w 8498643"/>
                <a:gd name="connsiteY96" fmla="*/ 2909583 h 10595264"/>
                <a:gd name="connsiteX97" fmla="*/ 970254 w 8498643"/>
                <a:gd name="connsiteY97" fmla="*/ 2815879 h 10595264"/>
                <a:gd name="connsiteX98" fmla="*/ 970532 w 8498643"/>
                <a:gd name="connsiteY98" fmla="*/ 2783552 h 10595264"/>
                <a:gd name="connsiteX99" fmla="*/ 970532 w 8498643"/>
                <a:gd name="connsiteY99" fmla="*/ 2783551 h 10595264"/>
                <a:gd name="connsiteX100" fmla="*/ 954426 w 8498643"/>
                <a:gd name="connsiteY100" fmla="*/ 2776717 h 10595264"/>
                <a:gd name="connsiteX101" fmla="*/ 1102360 w 8498643"/>
                <a:gd name="connsiteY101" fmla="*/ 2876262 h 10595264"/>
                <a:gd name="connsiteX102" fmla="*/ 1023620 w 8498643"/>
                <a:gd name="connsiteY102" fmla="*/ 2914362 h 10595264"/>
                <a:gd name="connsiteX103" fmla="*/ 1102360 w 8498643"/>
                <a:gd name="connsiteY103" fmla="*/ 2932142 h 10595264"/>
                <a:gd name="connsiteX104" fmla="*/ 1102360 w 8498643"/>
                <a:gd name="connsiteY104" fmla="*/ 2876262 h 10595264"/>
                <a:gd name="connsiteX0" fmla="*/ 3372100 w 8498643"/>
                <a:gd name="connsiteY0" fmla="*/ 84 h 10595264"/>
                <a:gd name="connsiteX1" fmla="*/ 3787204 w 8498643"/>
                <a:gd name="connsiteY1" fmla="*/ 155917 h 10595264"/>
                <a:gd name="connsiteX2" fmla="*/ 4014002 w 8498643"/>
                <a:gd name="connsiteY2" fmla="*/ 960575 h 10595264"/>
                <a:gd name="connsiteX3" fmla="*/ 4436520 w 8498643"/>
                <a:gd name="connsiteY3" fmla="*/ 1281191 h 10595264"/>
                <a:gd name="connsiteX4" fmla="*/ 4893765 w 8498643"/>
                <a:gd name="connsiteY4" fmla="*/ 1356503 h 10595264"/>
                <a:gd name="connsiteX5" fmla="*/ 5275703 w 8498643"/>
                <a:gd name="connsiteY5" fmla="*/ 1523264 h 10595264"/>
                <a:gd name="connsiteX6" fmla="*/ 5636117 w 8498643"/>
                <a:gd name="connsiteY6" fmla="*/ 1663127 h 10595264"/>
                <a:gd name="connsiteX7" fmla="*/ 6157917 w 8498643"/>
                <a:gd name="connsiteY7" fmla="*/ 1851406 h 10595264"/>
                <a:gd name="connsiteX8" fmla="*/ 6523715 w 8498643"/>
                <a:gd name="connsiteY8" fmla="*/ 1975133 h 10595264"/>
                <a:gd name="connsiteX9" fmla="*/ 6787303 w 8498643"/>
                <a:gd name="connsiteY9" fmla="*/ 2158031 h 10595264"/>
                <a:gd name="connsiteX10" fmla="*/ 7669522 w 8498643"/>
                <a:gd name="connsiteY10" fmla="*/ 2787415 h 10595264"/>
                <a:gd name="connsiteX11" fmla="*/ 7633338 w 8498643"/>
                <a:gd name="connsiteY11" fmla="*/ 2975200 h 10595264"/>
                <a:gd name="connsiteX12" fmla="*/ 8309204 w 8498643"/>
                <a:gd name="connsiteY12" fmla="*/ 3241273 h 10595264"/>
                <a:gd name="connsiteX13" fmla="*/ 8161778 w 8498643"/>
                <a:gd name="connsiteY13" fmla="*/ 3299270 h 10595264"/>
                <a:gd name="connsiteX14" fmla="*/ 7873322 w 8498643"/>
                <a:gd name="connsiteY14" fmla="*/ 3211266 h 10595264"/>
                <a:gd name="connsiteX15" fmla="*/ 7687538 w 8498643"/>
                <a:gd name="connsiteY15" fmla="*/ 3123264 h 10595264"/>
                <a:gd name="connsiteX16" fmla="*/ 7355802 w 8498643"/>
                <a:gd name="connsiteY16" fmla="*/ 3366230 h 10595264"/>
                <a:gd name="connsiteX17" fmla="*/ 6654606 w 8498643"/>
                <a:gd name="connsiteY17" fmla="*/ 2939827 h 10595264"/>
                <a:gd name="connsiteX18" fmla="*/ 5906030 w 8498643"/>
                <a:gd name="connsiteY18" fmla="*/ 2650819 h 10595264"/>
                <a:gd name="connsiteX19" fmla="*/ 5219043 w 8498643"/>
                <a:gd name="connsiteY19" fmla="*/ 2494471 h 10595264"/>
                <a:gd name="connsiteX20" fmla="*/ 5124289 w 8498643"/>
                <a:gd name="connsiteY20" fmla="*/ 3238310 h 10595264"/>
                <a:gd name="connsiteX21" fmla="*/ 5778107 w 8498643"/>
                <a:gd name="connsiteY21" fmla="*/ 5389281 h 10595264"/>
                <a:gd name="connsiteX22" fmla="*/ 5602809 w 8498643"/>
                <a:gd name="connsiteY22" fmla="*/ 5465087 h 10595264"/>
                <a:gd name="connsiteX23" fmla="*/ 5555430 w 8498643"/>
                <a:gd name="connsiteY23" fmla="*/ 6057312 h 10595264"/>
                <a:gd name="connsiteX24" fmla="*/ 5436983 w 8498643"/>
                <a:gd name="connsiteY24" fmla="*/ 6659017 h 10595264"/>
                <a:gd name="connsiteX25" fmla="*/ 5394343 w 8498643"/>
                <a:gd name="connsiteY25" fmla="*/ 7317574 h 10595264"/>
                <a:gd name="connsiteX26" fmla="*/ 5877600 w 8498643"/>
                <a:gd name="connsiteY26" fmla="*/ 8189330 h 10595264"/>
                <a:gd name="connsiteX27" fmla="*/ 6038688 w 8498643"/>
                <a:gd name="connsiteY27" fmla="*/ 8544667 h 10595264"/>
                <a:gd name="connsiteX28" fmla="*/ 6052902 w 8498643"/>
                <a:gd name="connsiteY28" fmla="*/ 8952120 h 10595264"/>
                <a:gd name="connsiteX29" fmla="*/ 5896554 w 8498643"/>
                <a:gd name="connsiteY29" fmla="*/ 9932850 h 10595264"/>
                <a:gd name="connsiteX30" fmla="*/ 5460673 w 8498643"/>
                <a:gd name="connsiteY30" fmla="*/ 9814406 h 10595264"/>
                <a:gd name="connsiteX31" fmla="*/ 5413295 w 8498643"/>
                <a:gd name="connsiteY31" fmla="*/ 9122679 h 10595264"/>
                <a:gd name="connsiteX32" fmla="*/ 5233260 w 8498643"/>
                <a:gd name="connsiteY32" fmla="*/ 8852627 h 10595264"/>
                <a:gd name="connsiteX33" fmla="*/ 5147977 w 8498643"/>
                <a:gd name="connsiteY33" fmla="*/ 8558881 h 10595264"/>
                <a:gd name="connsiteX34" fmla="*/ 4835282 w 8498643"/>
                <a:gd name="connsiteY34" fmla="*/ 8208283 h 10595264"/>
                <a:gd name="connsiteX35" fmla="*/ 4427828 w 8498643"/>
                <a:gd name="connsiteY35" fmla="*/ 7544987 h 10595264"/>
                <a:gd name="connsiteX36" fmla="*/ 4394661 w 8498643"/>
                <a:gd name="connsiteY36" fmla="*/ 6568997 h 10595264"/>
                <a:gd name="connsiteX37" fmla="*/ 4356760 w 8498643"/>
                <a:gd name="connsiteY37" fmla="*/ 6095213 h 10595264"/>
                <a:gd name="connsiteX38" fmla="*/ 4039326 w 8498643"/>
                <a:gd name="connsiteY38" fmla="*/ 6322630 h 10595264"/>
                <a:gd name="connsiteX39" fmla="*/ 3466049 w 8498643"/>
                <a:gd name="connsiteY39" fmla="*/ 7203862 h 10595264"/>
                <a:gd name="connsiteX40" fmla="*/ 3584495 w 8498643"/>
                <a:gd name="connsiteY40" fmla="*/ 7625528 h 10595264"/>
                <a:gd name="connsiteX41" fmla="*/ 4134084 w 8498643"/>
                <a:gd name="connsiteY41" fmla="*/ 9440117 h 10595264"/>
                <a:gd name="connsiteX42" fmla="*/ 4233577 w 8498643"/>
                <a:gd name="connsiteY42" fmla="*/ 9677008 h 10595264"/>
                <a:gd name="connsiteX43" fmla="*/ 4271480 w 8498643"/>
                <a:gd name="connsiteY43" fmla="*/ 9743335 h 10595264"/>
                <a:gd name="connsiteX44" fmla="*/ 4356762 w 8498643"/>
                <a:gd name="connsiteY44" fmla="*/ 9885473 h 10595264"/>
                <a:gd name="connsiteX45" fmla="*/ 3807172 w 8498643"/>
                <a:gd name="connsiteY45" fmla="*/ 10074983 h 10595264"/>
                <a:gd name="connsiteX46" fmla="*/ 3518167 w 8498643"/>
                <a:gd name="connsiteY46" fmla="*/ 10278711 h 10595264"/>
                <a:gd name="connsiteX47" fmla="*/ 2940153 w 8498643"/>
                <a:gd name="connsiteY47" fmla="*/ 10544031 h 10595264"/>
                <a:gd name="connsiteX48" fmla="*/ 2641669 w 8498643"/>
                <a:gd name="connsiteY48" fmla="*/ 10548767 h 10595264"/>
                <a:gd name="connsiteX49" fmla="*/ 2982792 w 8498643"/>
                <a:gd name="connsiteY49" fmla="*/ 10193430 h 10595264"/>
                <a:gd name="connsiteX50" fmla="*/ 3158091 w 8498643"/>
                <a:gd name="connsiteY50" fmla="*/ 9980230 h 10595264"/>
                <a:gd name="connsiteX51" fmla="*/ 3233897 w 8498643"/>
                <a:gd name="connsiteY51" fmla="*/ 9705435 h 10595264"/>
                <a:gd name="connsiteX52" fmla="*/ 3290750 w 8498643"/>
                <a:gd name="connsiteY52" fmla="*/ 9544349 h 10595264"/>
                <a:gd name="connsiteX53" fmla="*/ 3195993 w 8498643"/>
                <a:gd name="connsiteY53" fmla="*/ 9369049 h 10595264"/>
                <a:gd name="connsiteX54" fmla="*/ 2774328 w 8498643"/>
                <a:gd name="connsiteY54" fmla="*/ 8317254 h 10595264"/>
                <a:gd name="connsiteX55" fmla="*/ 2376350 w 8498643"/>
                <a:gd name="connsiteY55" fmla="*/ 7464447 h 10595264"/>
                <a:gd name="connsiteX56" fmla="*/ 2371613 w 8498643"/>
                <a:gd name="connsiteY56" fmla="*/ 7260719 h 10595264"/>
                <a:gd name="connsiteX57" fmla="*/ 2423730 w 8498643"/>
                <a:gd name="connsiteY57" fmla="*/ 6858002 h 10595264"/>
                <a:gd name="connsiteX58" fmla="*/ 2968576 w 8498643"/>
                <a:gd name="connsiteY58" fmla="*/ 5863063 h 10595264"/>
                <a:gd name="connsiteX59" fmla="*/ 3271800 w 8498643"/>
                <a:gd name="connsiteY59" fmla="*/ 5237668 h 10595264"/>
                <a:gd name="connsiteX60" fmla="*/ 3489738 w 8498643"/>
                <a:gd name="connsiteY60" fmla="*/ 4787576 h 10595264"/>
                <a:gd name="connsiteX61" fmla="*/ 3447096 w 8498643"/>
                <a:gd name="connsiteY61" fmla="*/ 4498568 h 10595264"/>
                <a:gd name="connsiteX62" fmla="*/ 3390243 w 8498643"/>
                <a:gd name="connsiteY62" fmla="*/ 4365910 h 10595264"/>
                <a:gd name="connsiteX63" fmla="*/ 3413933 w 8498643"/>
                <a:gd name="connsiteY63" fmla="*/ 3465723 h 10595264"/>
                <a:gd name="connsiteX64" fmla="*/ 3243372 w 8498643"/>
                <a:gd name="connsiteY64" fmla="*/ 2821378 h 10595264"/>
                <a:gd name="connsiteX65" fmla="*/ 1836239 w 8498643"/>
                <a:gd name="connsiteY65" fmla="*/ 2897181 h 10595264"/>
                <a:gd name="connsiteX66" fmla="*/ 1764616 w 8498643"/>
                <a:gd name="connsiteY66" fmla="*/ 2749647 h 10595264"/>
                <a:gd name="connsiteX67" fmla="*/ 1384302 w 8498643"/>
                <a:gd name="connsiteY67" fmla="*/ 2935600 h 10595264"/>
                <a:gd name="connsiteX68" fmla="*/ 2072641 w 8498643"/>
                <a:gd name="connsiteY68" fmla="*/ 2972782 h 10595264"/>
                <a:gd name="connsiteX69" fmla="*/ 2225041 w 8498643"/>
                <a:gd name="connsiteY69" fmla="*/ 3094702 h 10595264"/>
                <a:gd name="connsiteX70" fmla="*/ 2197101 w 8498643"/>
                <a:gd name="connsiteY70" fmla="*/ 3696682 h 10595264"/>
                <a:gd name="connsiteX71" fmla="*/ 0 w 8498643"/>
                <a:gd name="connsiteY71" fmla="*/ 3064222 h 10595264"/>
                <a:gd name="connsiteX72" fmla="*/ 638663 w 8498643"/>
                <a:gd name="connsiteY72" fmla="*/ 2915895 h 10595264"/>
                <a:gd name="connsiteX73" fmla="*/ 715175 w 8498643"/>
                <a:gd name="connsiteY73" fmla="*/ 2676380 h 10595264"/>
                <a:gd name="connsiteX74" fmla="*/ 850217 w 8498643"/>
                <a:gd name="connsiteY74" fmla="*/ 2560178 h 10595264"/>
                <a:gd name="connsiteX75" fmla="*/ 1159137 w 8498643"/>
                <a:gd name="connsiteY75" fmla="*/ 2453085 h 10595264"/>
                <a:gd name="connsiteX76" fmla="*/ 1646725 w 8498643"/>
                <a:gd name="connsiteY76" fmla="*/ 2409188 h 10595264"/>
                <a:gd name="connsiteX77" fmla="*/ 2263776 w 8498643"/>
                <a:gd name="connsiteY77" fmla="*/ 2306031 h 10595264"/>
                <a:gd name="connsiteX78" fmla="*/ 2859092 w 8498643"/>
                <a:gd name="connsiteY78" fmla="*/ 2186966 h 10595264"/>
                <a:gd name="connsiteX79" fmla="*/ 3075783 w 8498643"/>
                <a:gd name="connsiteY79" fmla="*/ 2084573 h 10595264"/>
                <a:gd name="connsiteX80" fmla="*/ 3199607 w 8498643"/>
                <a:gd name="connsiteY80" fmla="*/ 1882167 h 10595264"/>
                <a:gd name="connsiteX81" fmla="*/ 3292477 w 8498643"/>
                <a:gd name="connsiteY81" fmla="*/ 1646422 h 10595264"/>
                <a:gd name="connsiteX82" fmla="*/ 3356405 w 8498643"/>
                <a:gd name="connsiteY82" fmla="*/ 1588868 h 10595264"/>
                <a:gd name="connsiteX83" fmla="*/ 3317797 w 8498643"/>
                <a:gd name="connsiteY83" fmla="*/ 1506614 h 10595264"/>
                <a:gd name="connsiteX84" fmla="*/ 3188230 w 8498643"/>
                <a:gd name="connsiteY84" fmla="*/ 1416471 h 10595264"/>
                <a:gd name="connsiteX85" fmla="*/ 3154633 w 8498643"/>
                <a:gd name="connsiteY85" fmla="*/ 1338940 h 10595264"/>
                <a:gd name="connsiteX86" fmla="*/ 3066357 w 8498643"/>
                <a:gd name="connsiteY86" fmla="*/ 1281622 h 10595264"/>
                <a:gd name="connsiteX87" fmla="*/ 2930724 w 8498643"/>
                <a:gd name="connsiteY87" fmla="*/ 971288 h 10595264"/>
                <a:gd name="connsiteX88" fmla="*/ 2812074 w 8498643"/>
                <a:gd name="connsiteY88" fmla="*/ 738530 h 10595264"/>
                <a:gd name="connsiteX89" fmla="*/ 2759077 w 8498643"/>
                <a:gd name="connsiteY89" fmla="*/ 643919 h 10595264"/>
                <a:gd name="connsiteX90" fmla="*/ 2783158 w 8498643"/>
                <a:gd name="connsiteY90" fmla="*/ 414227 h 10595264"/>
                <a:gd name="connsiteX91" fmla="*/ 3372100 w 8498643"/>
                <a:gd name="connsiteY91" fmla="*/ 84 h 10595264"/>
                <a:gd name="connsiteX92" fmla="*/ 954426 w 8498643"/>
                <a:gd name="connsiteY92" fmla="*/ 2776717 h 10595264"/>
                <a:gd name="connsiteX93" fmla="*/ 938205 w 8498643"/>
                <a:gd name="connsiteY93" fmla="*/ 2783273 h 10595264"/>
                <a:gd name="connsiteX94" fmla="*/ 842876 w 8498643"/>
                <a:gd name="connsiteY94" fmla="*/ 2876979 h 10595264"/>
                <a:gd name="connsiteX95" fmla="*/ 842598 w 8498643"/>
                <a:gd name="connsiteY95" fmla="*/ 2909306 h 10595264"/>
                <a:gd name="connsiteX96" fmla="*/ 874925 w 8498643"/>
                <a:gd name="connsiteY96" fmla="*/ 2909583 h 10595264"/>
                <a:gd name="connsiteX97" fmla="*/ 970254 w 8498643"/>
                <a:gd name="connsiteY97" fmla="*/ 2815879 h 10595264"/>
                <a:gd name="connsiteX98" fmla="*/ 970532 w 8498643"/>
                <a:gd name="connsiteY98" fmla="*/ 2783552 h 10595264"/>
                <a:gd name="connsiteX99" fmla="*/ 970532 w 8498643"/>
                <a:gd name="connsiteY99" fmla="*/ 2783551 h 10595264"/>
                <a:gd name="connsiteX100" fmla="*/ 954426 w 8498643"/>
                <a:gd name="connsiteY100" fmla="*/ 2776717 h 10595264"/>
                <a:gd name="connsiteX101" fmla="*/ 1102360 w 8498643"/>
                <a:gd name="connsiteY101" fmla="*/ 2876262 h 10595264"/>
                <a:gd name="connsiteX102" fmla="*/ 1023620 w 8498643"/>
                <a:gd name="connsiteY102" fmla="*/ 2914362 h 10595264"/>
                <a:gd name="connsiteX103" fmla="*/ 1102360 w 8498643"/>
                <a:gd name="connsiteY103" fmla="*/ 2932142 h 10595264"/>
                <a:gd name="connsiteX104" fmla="*/ 1102360 w 8498643"/>
                <a:gd name="connsiteY104" fmla="*/ 2876262 h 10595264"/>
                <a:gd name="connsiteX0" fmla="*/ 3592694 w 8719237"/>
                <a:gd name="connsiteY0" fmla="*/ 84 h 10595264"/>
                <a:gd name="connsiteX1" fmla="*/ 4007798 w 8719237"/>
                <a:gd name="connsiteY1" fmla="*/ 155917 h 10595264"/>
                <a:gd name="connsiteX2" fmla="*/ 4234596 w 8719237"/>
                <a:gd name="connsiteY2" fmla="*/ 960575 h 10595264"/>
                <a:gd name="connsiteX3" fmla="*/ 4657114 w 8719237"/>
                <a:gd name="connsiteY3" fmla="*/ 1281191 h 10595264"/>
                <a:gd name="connsiteX4" fmla="*/ 5114359 w 8719237"/>
                <a:gd name="connsiteY4" fmla="*/ 1356503 h 10595264"/>
                <a:gd name="connsiteX5" fmla="*/ 5496297 w 8719237"/>
                <a:gd name="connsiteY5" fmla="*/ 1523264 h 10595264"/>
                <a:gd name="connsiteX6" fmla="*/ 5856711 w 8719237"/>
                <a:gd name="connsiteY6" fmla="*/ 1663127 h 10595264"/>
                <a:gd name="connsiteX7" fmla="*/ 6378511 w 8719237"/>
                <a:gd name="connsiteY7" fmla="*/ 1851406 h 10595264"/>
                <a:gd name="connsiteX8" fmla="*/ 6744309 w 8719237"/>
                <a:gd name="connsiteY8" fmla="*/ 1975133 h 10595264"/>
                <a:gd name="connsiteX9" fmla="*/ 7007897 w 8719237"/>
                <a:gd name="connsiteY9" fmla="*/ 2158031 h 10595264"/>
                <a:gd name="connsiteX10" fmla="*/ 7890116 w 8719237"/>
                <a:gd name="connsiteY10" fmla="*/ 2787415 h 10595264"/>
                <a:gd name="connsiteX11" fmla="*/ 7853932 w 8719237"/>
                <a:gd name="connsiteY11" fmla="*/ 2975200 h 10595264"/>
                <a:gd name="connsiteX12" fmla="*/ 8529798 w 8719237"/>
                <a:gd name="connsiteY12" fmla="*/ 3241273 h 10595264"/>
                <a:gd name="connsiteX13" fmla="*/ 8382372 w 8719237"/>
                <a:gd name="connsiteY13" fmla="*/ 3299270 h 10595264"/>
                <a:gd name="connsiteX14" fmla="*/ 8093916 w 8719237"/>
                <a:gd name="connsiteY14" fmla="*/ 3211266 h 10595264"/>
                <a:gd name="connsiteX15" fmla="*/ 7908132 w 8719237"/>
                <a:gd name="connsiteY15" fmla="*/ 3123264 h 10595264"/>
                <a:gd name="connsiteX16" fmla="*/ 7576396 w 8719237"/>
                <a:gd name="connsiteY16" fmla="*/ 3366230 h 10595264"/>
                <a:gd name="connsiteX17" fmla="*/ 6875200 w 8719237"/>
                <a:gd name="connsiteY17" fmla="*/ 2939827 h 10595264"/>
                <a:gd name="connsiteX18" fmla="*/ 6126624 w 8719237"/>
                <a:gd name="connsiteY18" fmla="*/ 2650819 h 10595264"/>
                <a:gd name="connsiteX19" fmla="*/ 5439637 w 8719237"/>
                <a:gd name="connsiteY19" fmla="*/ 2494471 h 10595264"/>
                <a:gd name="connsiteX20" fmla="*/ 5344883 w 8719237"/>
                <a:gd name="connsiteY20" fmla="*/ 3238310 h 10595264"/>
                <a:gd name="connsiteX21" fmla="*/ 5998701 w 8719237"/>
                <a:gd name="connsiteY21" fmla="*/ 5389281 h 10595264"/>
                <a:gd name="connsiteX22" fmla="*/ 5823403 w 8719237"/>
                <a:gd name="connsiteY22" fmla="*/ 5465087 h 10595264"/>
                <a:gd name="connsiteX23" fmla="*/ 5776024 w 8719237"/>
                <a:gd name="connsiteY23" fmla="*/ 6057312 h 10595264"/>
                <a:gd name="connsiteX24" fmla="*/ 5657577 w 8719237"/>
                <a:gd name="connsiteY24" fmla="*/ 6659017 h 10595264"/>
                <a:gd name="connsiteX25" fmla="*/ 5614937 w 8719237"/>
                <a:gd name="connsiteY25" fmla="*/ 7317574 h 10595264"/>
                <a:gd name="connsiteX26" fmla="*/ 6098194 w 8719237"/>
                <a:gd name="connsiteY26" fmla="*/ 8189330 h 10595264"/>
                <a:gd name="connsiteX27" fmla="*/ 6259282 w 8719237"/>
                <a:gd name="connsiteY27" fmla="*/ 8544667 h 10595264"/>
                <a:gd name="connsiteX28" fmla="*/ 6273496 w 8719237"/>
                <a:gd name="connsiteY28" fmla="*/ 8952120 h 10595264"/>
                <a:gd name="connsiteX29" fmla="*/ 6117148 w 8719237"/>
                <a:gd name="connsiteY29" fmla="*/ 9932850 h 10595264"/>
                <a:gd name="connsiteX30" fmla="*/ 5681267 w 8719237"/>
                <a:gd name="connsiteY30" fmla="*/ 9814406 h 10595264"/>
                <a:gd name="connsiteX31" fmla="*/ 5633889 w 8719237"/>
                <a:gd name="connsiteY31" fmla="*/ 9122679 h 10595264"/>
                <a:gd name="connsiteX32" fmla="*/ 5453854 w 8719237"/>
                <a:gd name="connsiteY32" fmla="*/ 8852627 h 10595264"/>
                <a:gd name="connsiteX33" fmla="*/ 5368571 w 8719237"/>
                <a:gd name="connsiteY33" fmla="*/ 8558881 h 10595264"/>
                <a:gd name="connsiteX34" fmla="*/ 5055876 w 8719237"/>
                <a:gd name="connsiteY34" fmla="*/ 8208283 h 10595264"/>
                <a:gd name="connsiteX35" fmla="*/ 4648422 w 8719237"/>
                <a:gd name="connsiteY35" fmla="*/ 7544987 h 10595264"/>
                <a:gd name="connsiteX36" fmla="*/ 4615255 w 8719237"/>
                <a:gd name="connsiteY36" fmla="*/ 6568997 h 10595264"/>
                <a:gd name="connsiteX37" fmla="*/ 4577354 w 8719237"/>
                <a:gd name="connsiteY37" fmla="*/ 6095213 h 10595264"/>
                <a:gd name="connsiteX38" fmla="*/ 4259920 w 8719237"/>
                <a:gd name="connsiteY38" fmla="*/ 6322630 h 10595264"/>
                <a:gd name="connsiteX39" fmla="*/ 3686643 w 8719237"/>
                <a:gd name="connsiteY39" fmla="*/ 7203862 h 10595264"/>
                <a:gd name="connsiteX40" fmla="*/ 3805089 w 8719237"/>
                <a:gd name="connsiteY40" fmla="*/ 7625528 h 10595264"/>
                <a:gd name="connsiteX41" fmla="*/ 4354678 w 8719237"/>
                <a:gd name="connsiteY41" fmla="*/ 9440117 h 10595264"/>
                <a:gd name="connsiteX42" fmla="*/ 4454171 w 8719237"/>
                <a:gd name="connsiteY42" fmla="*/ 9677008 h 10595264"/>
                <a:gd name="connsiteX43" fmla="*/ 4492074 w 8719237"/>
                <a:gd name="connsiteY43" fmla="*/ 9743335 h 10595264"/>
                <a:gd name="connsiteX44" fmla="*/ 4577356 w 8719237"/>
                <a:gd name="connsiteY44" fmla="*/ 9885473 h 10595264"/>
                <a:gd name="connsiteX45" fmla="*/ 4027766 w 8719237"/>
                <a:gd name="connsiteY45" fmla="*/ 10074983 h 10595264"/>
                <a:gd name="connsiteX46" fmla="*/ 3738761 w 8719237"/>
                <a:gd name="connsiteY46" fmla="*/ 10278711 h 10595264"/>
                <a:gd name="connsiteX47" fmla="*/ 3160747 w 8719237"/>
                <a:gd name="connsiteY47" fmla="*/ 10544031 h 10595264"/>
                <a:gd name="connsiteX48" fmla="*/ 2862263 w 8719237"/>
                <a:gd name="connsiteY48" fmla="*/ 10548767 h 10595264"/>
                <a:gd name="connsiteX49" fmla="*/ 3203386 w 8719237"/>
                <a:gd name="connsiteY49" fmla="*/ 10193430 h 10595264"/>
                <a:gd name="connsiteX50" fmla="*/ 3378685 w 8719237"/>
                <a:gd name="connsiteY50" fmla="*/ 9980230 h 10595264"/>
                <a:gd name="connsiteX51" fmla="*/ 3454491 w 8719237"/>
                <a:gd name="connsiteY51" fmla="*/ 9705435 h 10595264"/>
                <a:gd name="connsiteX52" fmla="*/ 3511344 w 8719237"/>
                <a:gd name="connsiteY52" fmla="*/ 9544349 h 10595264"/>
                <a:gd name="connsiteX53" fmla="*/ 3416587 w 8719237"/>
                <a:gd name="connsiteY53" fmla="*/ 9369049 h 10595264"/>
                <a:gd name="connsiteX54" fmla="*/ 2994922 w 8719237"/>
                <a:gd name="connsiteY54" fmla="*/ 8317254 h 10595264"/>
                <a:gd name="connsiteX55" fmla="*/ 2596944 w 8719237"/>
                <a:gd name="connsiteY55" fmla="*/ 7464447 h 10595264"/>
                <a:gd name="connsiteX56" fmla="*/ 2592207 w 8719237"/>
                <a:gd name="connsiteY56" fmla="*/ 7260719 h 10595264"/>
                <a:gd name="connsiteX57" fmla="*/ 2644324 w 8719237"/>
                <a:gd name="connsiteY57" fmla="*/ 6858002 h 10595264"/>
                <a:gd name="connsiteX58" fmla="*/ 3189170 w 8719237"/>
                <a:gd name="connsiteY58" fmla="*/ 5863063 h 10595264"/>
                <a:gd name="connsiteX59" fmla="*/ 3492394 w 8719237"/>
                <a:gd name="connsiteY59" fmla="*/ 5237668 h 10595264"/>
                <a:gd name="connsiteX60" fmla="*/ 3710332 w 8719237"/>
                <a:gd name="connsiteY60" fmla="*/ 4787576 h 10595264"/>
                <a:gd name="connsiteX61" fmla="*/ 3667690 w 8719237"/>
                <a:gd name="connsiteY61" fmla="*/ 4498568 h 10595264"/>
                <a:gd name="connsiteX62" fmla="*/ 3610837 w 8719237"/>
                <a:gd name="connsiteY62" fmla="*/ 4365910 h 10595264"/>
                <a:gd name="connsiteX63" fmla="*/ 3634527 w 8719237"/>
                <a:gd name="connsiteY63" fmla="*/ 3465723 h 10595264"/>
                <a:gd name="connsiteX64" fmla="*/ 3463966 w 8719237"/>
                <a:gd name="connsiteY64" fmla="*/ 2821378 h 10595264"/>
                <a:gd name="connsiteX65" fmla="*/ 2056833 w 8719237"/>
                <a:gd name="connsiteY65" fmla="*/ 2897181 h 10595264"/>
                <a:gd name="connsiteX66" fmla="*/ 1985210 w 8719237"/>
                <a:gd name="connsiteY66" fmla="*/ 2749647 h 10595264"/>
                <a:gd name="connsiteX67" fmla="*/ 1604896 w 8719237"/>
                <a:gd name="connsiteY67" fmla="*/ 2935600 h 10595264"/>
                <a:gd name="connsiteX68" fmla="*/ 2293235 w 8719237"/>
                <a:gd name="connsiteY68" fmla="*/ 2972782 h 10595264"/>
                <a:gd name="connsiteX69" fmla="*/ 2445635 w 8719237"/>
                <a:gd name="connsiteY69" fmla="*/ 3094702 h 10595264"/>
                <a:gd name="connsiteX70" fmla="*/ 2417695 w 8719237"/>
                <a:gd name="connsiteY70" fmla="*/ 3696682 h 10595264"/>
                <a:gd name="connsiteX71" fmla="*/ 0 w 8719237"/>
                <a:gd name="connsiteY71" fmla="*/ 2847185 h 10595264"/>
                <a:gd name="connsiteX72" fmla="*/ 859257 w 8719237"/>
                <a:gd name="connsiteY72" fmla="*/ 2915895 h 10595264"/>
                <a:gd name="connsiteX73" fmla="*/ 935769 w 8719237"/>
                <a:gd name="connsiteY73" fmla="*/ 2676380 h 10595264"/>
                <a:gd name="connsiteX74" fmla="*/ 1070811 w 8719237"/>
                <a:gd name="connsiteY74" fmla="*/ 2560178 h 10595264"/>
                <a:gd name="connsiteX75" fmla="*/ 1379731 w 8719237"/>
                <a:gd name="connsiteY75" fmla="*/ 2453085 h 10595264"/>
                <a:gd name="connsiteX76" fmla="*/ 1867319 w 8719237"/>
                <a:gd name="connsiteY76" fmla="*/ 2409188 h 10595264"/>
                <a:gd name="connsiteX77" fmla="*/ 2484370 w 8719237"/>
                <a:gd name="connsiteY77" fmla="*/ 2306031 h 10595264"/>
                <a:gd name="connsiteX78" fmla="*/ 3079686 w 8719237"/>
                <a:gd name="connsiteY78" fmla="*/ 2186966 h 10595264"/>
                <a:gd name="connsiteX79" fmla="*/ 3296377 w 8719237"/>
                <a:gd name="connsiteY79" fmla="*/ 2084573 h 10595264"/>
                <a:gd name="connsiteX80" fmla="*/ 3420201 w 8719237"/>
                <a:gd name="connsiteY80" fmla="*/ 1882167 h 10595264"/>
                <a:gd name="connsiteX81" fmla="*/ 3513071 w 8719237"/>
                <a:gd name="connsiteY81" fmla="*/ 1646422 h 10595264"/>
                <a:gd name="connsiteX82" fmla="*/ 3576999 w 8719237"/>
                <a:gd name="connsiteY82" fmla="*/ 1588868 h 10595264"/>
                <a:gd name="connsiteX83" fmla="*/ 3538391 w 8719237"/>
                <a:gd name="connsiteY83" fmla="*/ 1506614 h 10595264"/>
                <a:gd name="connsiteX84" fmla="*/ 3408824 w 8719237"/>
                <a:gd name="connsiteY84" fmla="*/ 1416471 h 10595264"/>
                <a:gd name="connsiteX85" fmla="*/ 3375227 w 8719237"/>
                <a:gd name="connsiteY85" fmla="*/ 1338940 h 10595264"/>
                <a:gd name="connsiteX86" fmla="*/ 3286951 w 8719237"/>
                <a:gd name="connsiteY86" fmla="*/ 1281622 h 10595264"/>
                <a:gd name="connsiteX87" fmla="*/ 3151318 w 8719237"/>
                <a:gd name="connsiteY87" fmla="*/ 971288 h 10595264"/>
                <a:gd name="connsiteX88" fmla="*/ 3032668 w 8719237"/>
                <a:gd name="connsiteY88" fmla="*/ 738530 h 10595264"/>
                <a:gd name="connsiteX89" fmla="*/ 2979671 w 8719237"/>
                <a:gd name="connsiteY89" fmla="*/ 643919 h 10595264"/>
                <a:gd name="connsiteX90" fmla="*/ 3003752 w 8719237"/>
                <a:gd name="connsiteY90" fmla="*/ 414227 h 10595264"/>
                <a:gd name="connsiteX91" fmla="*/ 3592694 w 8719237"/>
                <a:gd name="connsiteY91" fmla="*/ 84 h 10595264"/>
                <a:gd name="connsiteX92" fmla="*/ 1175020 w 8719237"/>
                <a:gd name="connsiteY92" fmla="*/ 2776717 h 10595264"/>
                <a:gd name="connsiteX93" fmla="*/ 1158799 w 8719237"/>
                <a:gd name="connsiteY93" fmla="*/ 2783273 h 10595264"/>
                <a:gd name="connsiteX94" fmla="*/ 1063470 w 8719237"/>
                <a:gd name="connsiteY94" fmla="*/ 2876979 h 10595264"/>
                <a:gd name="connsiteX95" fmla="*/ 1063192 w 8719237"/>
                <a:gd name="connsiteY95" fmla="*/ 2909306 h 10595264"/>
                <a:gd name="connsiteX96" fmla="*/ 1095519 w 8719237"/>
                <a:gd name="connsiteY96" fmla="*/ 2909583 h 10595264"/>
                <a:gd name="connsiteX97" fmla="*/ 1190848 w 8719237"/>
                <a:gd name="connsiteY97" fmla="*/ 2815879 h 10595264"/>
                <a:gd name="connsiteX98" fmla="*/ 1191126 w 8719237"/>
                <a:gd name="connsiteY98" fmla="*/ 2783552 h 10595264"/>
                <a:gd name="connsiteX99" fmla="*/ 1191126 w 8719237"/>
                <a:gd name="connsiteY99" fmla="*/ 2783551 h 10595264"/>
                <a:gd name="connsiteX100" fmla="*/ 1175020 w 8719237"/>
                <a:gd name="connsiteY100" fmla="*/ 2776717 h 10595264"/>
                <a:gd name="connsiteX101" fmla="*/ 1322954 w 8719237"/>
                <a:gd name="connsiteY101" fmla="*/ 2876262 h 10595264"/>
                <a:gd name="connsiteX102" fmla="*/ 1244214 w 8719237"/>
                <a:gd name="connsiteY102" fmla="*/ 2914362 h 10595264"/>
                <a:gd name="connsiteX103" fmla="*/ 1322954 w 8719237"/>
                <a:gd name="connsiteY103" fmla="*/ 2932142 h 10595264"/>
                <a:gd name="connsiteX104" fmla="*/ 1322954 w 8719237"/>
                <a:gd name="connsiteY104" fmla="*/ 2876262 h 10595264"/>
                <a:gd name="connsiteX0" fmla="*/ 3592694 w 8719237"/>
                <a:gd name="connsiteY0" fmla="*/ 84 h 10595264"/>
                <a:gd name="connsiteX1" fmla="*/ 4007798 w 8719237"/>
                <a:gd name="connsiteY1" fmla="*/ 155917 h 10595264"/>
                <a:gd name="connsiteX2" fmla="*/ 4234596 w 8719237"/>
                <a:gd name="connsiteY2" fmla="*/ 960575 h 10595264"/>
                <a:gd name="connsiteX3" fmla="*/ 4657114 w 8719237"/>
                <a:gd name="connsiteY3" fmla="*/ 1281191 h 10595264"/>
                <a:gd name="connsiteX4" fmla="*/ 5114359 w 8719237"/>
                <a:gd name="connsiteY4" fmla="*/ 1356503 h 10595264"/>
                <a:gd name="connsiteX5" fmla="*/ 5496297 w 8719237"/>
                <a:gd name="connsiteY5" fmla="*/ 1523264 h 10595264"/>
                <a:gd name="connsiteX6" fmla="*/ 5856711 w 8719237"/>
                <a:gd name="connsiteY6" fmla="*/ 1663127 h 10595264"/>
                <a:gd name="connsiteX7" fmla="*/ 6378511 w 8719237"/>
                <a:gd name="connsiteY7" fmla="*/ 1851406 h 10595264"/>
                <a:gd name="connsiteX8" fmla="*/ 6744309 w 8719237"/>
                <a:gd name="connsiteY8" fmla="*/ 1975133 h 10595264"/>
                <a:gd name="connsiteX9" fmla="*/ 7007897 w 8719237"/>
                <a:gd name="connsiteY9" fmla="*/ 2158031 h 10595264"/>
                <a:gd name="connsiteX10" fmla="*/ 7890116 w 8719237"/>
                <a:gd name="connsiteY10" fmla="*/ 2787415 h 10595264"/>
                <a:gd name="connsiteX11" fmla="*/ 7853932 w 8719237"/>
                <a:gd name="connsiteY11" fmla="*/ 2975200 h 10595264"/>
                <a:gd name="connsiteX12" fmla="*/ 8529798 w 8719237"/>
                <a:gd name="connsiteY12" fmla="*/ 3241273 h 10595264"/>
                <a:gd name="connsiteX13" fmla="*/ 8382372 w 8719237"/>
                <a:gd name="connsiteY13" fmla="*/ 3299270 h 10595264"/>
                <a:gd name="connsiteX14" fmla="*/ 8093916 w 8719237"/>
                <a:gd name="connsiteY14" fmla="*/ 3211266 h 10595264"/>
                <a:gd name="connsiteX15" fmla="*/ 7908132 w 8719237"/>
                <a:gd name="connsiteY15" fmla="*/ 3123264 h 10595264"/>
                <a:gd name="connsiteX16" fmla="*/ 7576396 w 8719237"/>
                <a:gd name="connsiteY16" fmla="*/ 3366230 h 10595264"/>
                <a:gd name="connsiteX17" fmla="*/ 6875200 w 8719237"/>
                <a:gd name="connsiteY17" fmla="*/ 2939827 h 10595264"/>
                <a:gd name="connsiteX18" fmla="*/ 6126624 w 8719237"/>
                <a:gd name="connsiteY18" fmla="*/ 2650819 h 10595264"/>
                <a:gd name="connsiteX19" fmla="*/ 5439637 w 8719237"/>
                <a:gd name="connsiteY19" fmla="*/ 2494471 h 10595264"/>
                <a:gd name="connsiteX20" fmla="*/ 5344883 w 8719237"/>
                <a:gd name="connsiteY20" fmla="*/ 3238310 h 10595264"/>
                <a:gd name="connsiteX21" fmla="*/ 5998701 w 8719237"/>
                <a:gd name="connsiteY21" fmla="*/ 5389281 h 10595264"/>
                <a:gd name="connsiteX22" fmla="*/ 5823403 w 8719237"/>
                <a:gd name="connsiteY22" fmla="*/ 5465087 h 10595264"/>
                <a:gd name="connsiteX23" fmla="*/ 5776024 w 8719237"/>
                <a:gd name="connsiteY23" fmla="*/ 6057312 h 10595264"/>
                <a:gd name="connsiteX24" fmla="*/ 5657577 w 8719237"/>
                <a:gd name="connsiteY24" fmla="*/ 6659017 h 10595264"/>
                <a:gd name="connsiteX25" fmla="*/ 5614937 w 8719237"/>
                <a:gd name="connsiteY25" fmla="*/ 7317574 h 10595264"/>
                <a:gd name="connsiteX26" fmla="*/ 6098194 w 8719237"/>
                <a:gd name="connsiteY26" fmla="*/ 8189330 h 10595264"/>
                <a:gd name="connsiteX27" fmla="*/ 6259282 w 8719237"/>
                <a:gd name="connsiteY27" fmla="*/ 8544667 h 10595264"/>
                <a:gd name="connsiteX28" fmla="*/ 6273496 w 8719237"/>
                <a:gd name="connsiteY28" fmla="*/ 8952120 h 10595264"/>
                <a:gd name="connsiteX29" fmla="*/ 6117148 w 8719237"/>
                <a:gd name="connsiteY29" fmla="*/ 9932850 h 10595264"/>
                <a:gd name="connsiteX30" fmla="*/ 5681267 w 8719237"/>
                <a:gd name="connsiteY30" fmla="*/ 9814406 h 10595264"/>
                <a:gd name="connsiteX31" fmla="*/ 5633889 w 8719237"/>
                <a:gd name="connsiteY31" fmla="*/ 9122679 h 10595264"/>
                <a:gd name="connsiteX32" fmla="*/ 5453854 w 8719237"/>
                <a:gd name="connsiteY32" fmla="*/ 8852627 h 10595264"/>
                <a:gd name="connsiteX33" fmla="*/ 5368571 w 8719237"/>
                <a:gd name="connsiteY33" fmla="*/ 8558881 h 10595264"/>
                <a:gd name="connsiteX34" fmla="*/ 5055876 w 8719237"/>
                <a:gd name="connsiteY34" fmla="*/ 8208283 h 10595264"/>
                <a:gd name="connsiteX35" fmla="*/ 4648422 w 8719237"/>
                <a:gd name="connsiteY35" fmla="*/ 7544987 h 10595264"/>
                <a:gd name="connsiteX36" fmla="*/ 4615255 w 8719237"/>
                <a:gd name="connsiteY36" fmla="*/ 6568997 h 10595264"/>
                <a:gd name="connsiteX37" fmla="*/ 4577354 w 8719237"/>
                <a:gd name="connsiteY37" fmla="*/ 6095213 h 10595264"/>
                <a:gd name="connsiteX38" fmla="*/ 4259920 w 8719237"/>
                <a:gd name="connsiteY38" fmla="*/ 6322630 h 10595264"/>
                <a:gd name="connsiteX39" fmla="*/ 3686643 w 8719237"/>
                <a:gd name="connsiteY39" fmla="*/ 7203862 h 10595264"/>
                <a:gd name="connsiteX40" fmla="*/ 3805089 w 8719237"/>
                <a:gd name="connsiteY40" fmla="*/ 7625528 h 10595264"/>
                <a:gd name="connsiteX41" fmla="*/ 4354678 w 8719237"/>
                <a:gd name="connsiteY41" fmla="*/ 9440117 h 10595264"/>
                <a:gd name="connsiteX42" fmla="*/ 4454171 w 8719237"/>
                <a:gd name="connsiteY42" fmla="*/ 9677008 h 10595264"/>
                <a:gd name="connsiteX43" fmla="*/ 4492074 w 8719237"/>
                <a:gd name="connsiteY43" fmla="*/ 9743335 h 10595264"/>
                <a:gd name="connsiteX44" fmla="*/ 4577356 w 8719237"/>
                <a:gd name="connsiteY44" fmla="*/ 9885473 h 10595264"/>
                <a:gd name="connsiteX45" fmla="*/ 4027766 w 8719237"/>
                <a:gd name="connsiteY45" fmla="*/ 10074983 h 10595264"/>
                <a:gd name="connsiteX46" fmla="*/ 3738761 w 8719237"/>
                <a:gd name="connsiteY46" fmla="*/ 10278711 h 10595264"/>
                <a:gd name="connsiteX47" fmla="*/ 3160747 w 8719237"/>
                <a:gd name="connsiteY47" fmla="*/ 10544031 h 10595264"/>
                <a:gd name="connsiteX48" fmla="*/ 2862263 w 8719237"/>
                <a:gd name="connsiteY48" fmla="*/ 10548767 h 10595264"/>
                <a:gd name="connsiteX49" fmla="*/ 3203386 w 8719237"/>
                <a:gd name="connsiteY49" fmla="*/ 10193430 h 10595264"/>
                <a:gd name="connsiteX50" fmla="*/ 3378685 w 8719237"/>
                <a:gd name="connsiteY50" fmla="*/ 9980230 h 10595264"/>
                <a:gd name="connsiteX51" fmla="*/ 3454491 w 8719237"/>
                <a:gd name="connsiteY51" fmla="*/ 9705435 h 10595264"/>
                <a:gd name="connsiteX52" fmla="*/ 3511344 w 8719237"/>
                <a:gd name="connsiteY52" fmla="*/ 9544349 h 10595264"/>
                <a:gd name="connsiteX53" fmla="*/ 3416587 w 8719237"/>
                <a:gd name="connsiteY53" fmla="*/ 9369049 h 10595264"/>
                <a:gd name="connsiteX54" fmla="*/ 2994922 w 8719237"/>
                <a:gd name="connsiteY54" fmla="*/ 8317254 h 10595264"/>
                <a:gd name="connsiteX55" fmla="*/ 2596944 w 8719237"/>
                <a:gd name="connsiteY55" fmla="*/ 7464447 h 10595264"/>
                <a:gd name="connsiteX56" fmla="*/ 2592207 w 8719237"/>
                <a:gd name="connsiteY56" fmla="*/ 7260719 h 10595264"/>
                <a:gd name="connsiteX57" fmla="*/ 2644324 w 8719237"/>
                <a:gd name="connsiteY57" fmla="*/ 6858002 h 10595264"/>
                <a:gd name="connsiteX58" fmla="*/ 3189170 w 8719237"/>
                <a:gd name="connsiteY58" fmla="*/ 5863063 h 10595264"/>
                <a:gd name="connsiteX59" fmla="*/ 3492394 w 8719237"/>
                <a:gd name="connsiteY59" fmla="*/ 5237668 h 10595264"/>
                <a:gd name="connsiteX60" fmla="*/ 3710332 w 8719237"/>
                <a:gd name="connsiteY60" fmla="*/ 4787576 h 10595264"/>
                <a:gd name="connsiteX61" fmla="*/ 3667690 w 8719237"/>
                <a:gd name="connsiteY61" fmla="*/ 4498568 h 10595264"/>
                <a:gd name="connsiteX62" fmla="*/ 3610837 w 8719237"/>
                <a:gd name="connsiteY62" fmla="*/ 4365910 h 10595264"/>
                <a:gd name="connsiteX63" fmla="*/ 3634527 w 8719237"/>
                <a:gd name="connsiteY63" fmla="*/ 3465723 h 10595264"/>
                <a:gd name="connsiteX64" fmla="*/ 3463966 w 8719237"/>
                <a:gd name="connsiteY64" fmla="*/ 2821378 h 10595264"/>
                <a:gd name="connsiteX65" fmla="*/ 2056833 w 8719237"/>
                <a:gd name="connsiteY65" fmla="*/ 2897181 h 10595264"/>
                <a:gd name="connsiteX66" fmla="*/ 1985210 w 8719237"/>
                <a:gd name="connsiteY66" fmla="*/ 2749647 h 10595264"/>
                <a:gd name="connsiteX67" fmla="*/ 1604896 w 8719237"/>
                <a:gd name="connsiteY67" fmla="*/ 2935600 h 10595264"/>
                <a:gd name="connsiteX68" fmla="*/ 2293235 w 8719237"/>
                <a:gd name="connsiteY68" fmla="*/ 2972782 h 10595264"/>
                <a:gd name="connsiteX69" fmla="*/ 2445635 w 8719237"/>
                <a:gd name="connsiteY69" fmla="*/ 3094702 h 10595264"/>
                <a:gd name="connsiteX70" fmla="*/ 2417695 w 8719237"/>
                <a:gd name="connsiteY70" fmla="*/ 3696682 h 10595264"/>
                <a:gd name="connsiteX71" fmla="*/ 0 w 8719237"/>
                <a:gd name="connsiteY71" fmla="*/ 2847185 h 10595264"/>
                <a:gd name="connsiteX72" fmla="*/ 859257 w 8719237"/>
                <a:gd name="connsiteY72" fmla="*/ 2905221 h 10595264"/>
                <a:gd name="connsiteX73" fmla="*/ 935769 w 8719237"/>
                <a:gd name="connsiteY73" fmla="*/ 2676380 h 10595264"/>
                <a:gd name="connsiteX74" fmla="*/ 1070811 w 8719237"/>
                <a:gd name="connsiteY74" fmla="*/ 2560178 h 10595264"/>
                <a:gd name="connsiteX75" fmla="*/ 1379731 w 8719237"/>
                <a:gd name="connsiteY75" fmla="*/ 2453085 h 10595264"/>
                <a:gd name="connsiteX76" fmla="*/ 1867319 w 8719237"/>
                <a:gd name="connsiteY76" fmla="*/ 2409188 h 10595264"/>
                <a:gd name="connsiteX77" fmla="*/ 2484370 w 8719237"/>
                <a:gd name="connsiteY77" fmla="*/ 2306031 h 10595264"/>
                <a:gd name="connsiteX78" fmla="*/ 3079686 w 8719237"/>
                <a:gd name="connsiteY78" fmla="*/ 2186966 h 10595264"/>
                <a:gd name="connsiteX79" fmla="*/ 3296377 w 8719237"/>
                <a:gd name="connsiteY79" fmla="*/ 2084573 h 10595264"/>
                <a:gd name="connsiteX80" fmla="*/ 3420201 w 8719237"/>
                <a:gd name="connsiteY80" fmla="*/ 1882167 h 10595264"/>
                <a:gd name="connsiteX81" fmla="*/ 3513071 w 8719237"/>
                <a:gd name="connsiteY81" fmla="*/ 1646422 h 10595264"/>
                <a:gd name="connsiteX82" fmla="*/ 3576999 w 8719237"/>
                <a:gd name="connsiteY82" fmla="*/ 1588868 h 10595264"/>
                <a:gd name="connsiteX83" fmla="*/ 3538391 w 8719237"/>
                <a:gd name="connsiteY83" fmla="*/ 1506614 h 10595264"/>
                <a:gd name="connsiteX84" fmla="*/ 3408824 w 8719237"/>
                <a:gd name="connsiteY84" fmla="*/ 1416471 h 10595264"/>
                <a:gd name="connsiteX85" fmla="*/ 3375227 w 8719237"/>
                <a:gd name="connsiteY85" fmla="*/ 1338940 h 10595264"/>
                <a:gd name="connsiteX86" fmla="*/ 3286951 w 8719237"/>
                <a:gd name="connsiteY86" fmla="*/ 1281622 h 10595264"/>
                <a:gd name="connsiteX87" fmla="*/ 3151318 w 8719237"/>
                <a:gd name="connsiteY87" fmla="*/ 971288 h 10595264"/>
                <a:gd name="connsiteX88" fmla="*/ 3032668 w 8719237"/>
                <a:gd name="connsiteY88" fmla="*/ 738530 h 10595264"/>
                <a:gd name="connsiteX89" fmla="*/ 2979671 w 8719237"/>
                <a:gd name="connsiteY89" fmla="*/ 643919 h 10595264"/>
                <a:gd name="connsiteX90" fmla="*/ 3003752 w 8719237"/>
                <a:gd name="connsiteY90" fmla="*/ 414227 h 10595264"/>
                <a:gd name="connsiteX91" fmla="*/ 3592694 w 8719237"/>
                <a:gd name="connsiteY91" fmla="*/ 84 h 10595264"/>
                <a:gd name="connsiteX92" fmla="*/ 1175020 w 8719237"/>
                <a:gd name="connsiteY92" fmla="*/ 2776717 h 10595264"/>
                <a:gd name="connsiteX93" fmla="*/ 1158799 w 8719237"/>
                <a:gd name="connsiteY93" fmla="*/ 2783273 h 10595264"/>
                <a:gd name="connsiteX94" fmla="*/ 1063470 w 8719237"/>
                <a:gd name="connsiteY94" fmla="*/ 2876979 h 10595264"/>
                <a:gd name="connsiteX95" fmla="*/ 1063192 w 8719237"/>
                <a:gd name="connsiteY95" fmla="*/ 2909306 h 10595264"/>
                <a:gd name="connsiteX96" fmla="*/ 1095519 w 8719237"/>
                <a:gd name="connsiteY96" fmla="*/ 2909583 h 10595264"/>
                <a:gd name="connsiteX97" fmla="*/ 1190848 w 8719237"/>
                <a:gd name="connsiteY97" fmla="*/ 2815879 h 10595264"/>
                <a:gd name="connsiteX98" fmla="*/ 1191126 w 8719237"/>
                <a:gd name="connsiteY98" fmla="*/ 2783552 h 10595264"/>
                <a:gd name="connsiteX99" fmla="*/ 1191126 w 8719237"/>
                <a:gd name="connsiteY99" fmla="*/ 2783551 h 10595264"/>
                <a:gd name="connsiteX100" fmla="*/ 1175020 w 8719237"/>
                <a:gd name="connsiteY100" fmla="*/ 2776717 h 10595264"/>
                <a:gd name="connsiteX101" fmla="*/ 1322954 w 8719237"/>
                <a:gd name="connsiteY101" fmla="*/ 2876262 h 10595264"/>
                <a:gd name="connsiteX102" fmla="*/ 1244214 w 8719237"/>
                <a:gd name="connsiteY102" fmla="*/ 2914362 h 10595264"/>
                <a:gd name="connsiteX103" fmla="*/ 1322954 w 8719237"/>
                <a:gd name="connsiteY103" fmla="*/ 2932142 h 10595264"/>
                <a:gd name="connsiteX104" fmla="*/ 1322954 w 8719237"/>
                <a:gd name="connsiteY104" fmla="*/ 2876262 h 10595264"/>
                <a:gd name="connsiteX0" fmla="*/ 3592694 w 8719237"/>
                <a:gd name="connsiteY0" fmla="*/ 84 h 10595264"/>
                <a:gd name="connsiteX1" fmla="*/ 4007798 w 8719237"/>
                <a:gd name="connsiteY1" fmla="*/ 155917 h 10595264"/>
                <a:gd name="connsiteX2" fmla="*/ 4234596 w 8719237"/>
                <a:gd name="connsiteY2" fmla="*/ 960575 h 10595264"/>
                <a:gd name="connsiteX3" fmla="*/ 4657114 w 8719237"/>
                <a:gd name="connsiteY3" fmla="*/ 1281191 h 10595264"/>
                <a:gd name="connsiteX4" fmla="*/ 5114359 w 8719237"/>
                <a:gd name="connsiteY4" fmla="*/ 1356503 h 10595264"/>
                <a:gd name="connsiteX5" fmla="*/ 5496297 w 8719237"/>
                <a:gd name="connsiteY5" fmla="*/ 1523264 h 10595264"/>
                <a:gd name="connsiteX6" fmla="*/ 5856711 w 8719237"/>
                <a:gd name="connsiteY6" fmla="*/ 1663127 h 10595264"/>
                <a:gd name="connsiteX7" fmla="*/ 6378511 w 8719237"/>
                <a:gd name="connsiteY7" fmla="*/ 1851406 h 10595264"/>
                <a:gd name="connsiteX8" fmla="*/ 6744309 w 8719237"/>
                <a:gd name="connsiteY8" fmla="*/ 1975133 h 10595264"/>
                <a:gd name="connsiteX9" fmla="*/ 7007897 w 8719237"/>
                <a:gd name="connsiteY9" fmla="*/ 2158031 h 10595264"/>
                <a:gd name="connsiteX10" fmla="*/ 7890116 w 8719237"/>
                <a:gd name="connsiteY10" fmla="*/ 2787415 h 10595264"/>
                <a:gd name="connsiteX11" fmla="*/ 7853932 w 8719237"/>
                <a:gd name="connsiteY11" fmla="*/ 2975200 h 10595264"/>
                <a:gd name="connsiteX12" fmla="*/ 8529798 w 8719237"/>
                <a:gd name="connsiteY12" fmla="*/ 3241273 h 10595264"/>
                <a:gd name="connsiteX13" fmla="*/ 8382372 w 8719237"/>
                <a:gd name="connsiteY13" fmla="*/ 3299270 h 10595264"/>
                <a:gd name="connsiteX14" fmla="*/ 8093916 w 8719237"/>
                <a:gd name="connsiteY14" fmla="*/ 3211266 h 10595264"/>
                <a:gd name="connsiteX15" fmla="*/ 7908132 w 8719237"/>
                <a:gd name="connsiteY15" fmla="*/ 3123264 h 10595264"/>
                <a:gd name="connsiteX16" fmla="*/ 7576396 w 8719237"/>
                <a:gd name="connsiteY16" fmla="*/ 3366230 h 10595264"/>
                <a:gd name="connsiteX17" fmla="*/ 6875200 w 8719237"/>
                <a:gd name="connsiteY17" fmla="*/ 2939827 h 10595264"/>
                <a:gd name="connsiteX18" fmla="*/ 6126624 w 8719237"/>
                <a:gd name="connsiteY18" fmla="*/ 2650819 h 10595264"/>
                <a:gd name="connsiteX19" fmla="*/ 5439637 w 8719237"/>
                <a:gd name="connsiteY19" fmla="*/ 2494471 h 10595264"/>
                <a:gd name="connsiteX20" fmla="*/ 5344883 w 8719237"/>
                <a:gd name="connsiteY20" fmla="*/ 3238310 h 10595264"/>
                <a:gd name="connsiteX21" fmla="*/ 5998701 w 8719237"/>
                <a:gd name="connsiteY21" fmla="*/ 5389281 h 10595264"/>
                <a:gd name="connsiteX22" fmla="*/ 5823403 w 8719237"/>
                <a:gd name="connsiteY22" fmla="*/ 5465087 h 10595264"/>
                <a:gd name="connsiteX23" fmla="*/ 5776024 w 8719237"/>
                <a:gd name="connsiteY23" fmla="*/ 6057312 h 10595264"/>
                <a:gd name="connsiteX24" fmla="*/ 5657577 w 8719237"/>
                <a:gd name="connsiteY24" fmla="*/ 6659017 h 10595264"/>
                <a:gd name="connsiteX25" fmla="*/ 5614937 w 8719237"/>
                <a:gd name="connsiteY25" fmla="*/ 7317574 h 10595264"/>
                <a:gd name="connsiteX26" fmla="*/ 6098194 w 8719237"/>
                <a:gd name="connsiteY26" fmla="*/ 8189330 h 10595264"/>
                <a:gd name="connsiteX27" fmla="*/ 6259282 w 8719237"/>
                <a:gd name="connsiteY27" fmla="*/ 8544667 h 10595264"/>
                <a:gd name="connsiteX28" fmla="*/ 6273496 w 8719237"/>
                <a:gd name="connsiteY28" fmla="*/ 8952120 h 10595264"/>
                <a:gd name="connsiteX29" fmla="*/ 6117148 w 8719237"/>
                <a:gd name="connsiteY29" fmla="*/ 9932850 h 10595264"/>
                <a:gd name="connsiteX30" fmla="*/ 5681267 w 8719237"/>
                <a:gd name="connsiteY30" fmla="*/ 9814406 h 10595264"/>
                <a:gd name="connsiteX31" fmla="*/ 5633889 w 8719237"/>
                <a:gd name="connsiteY31" fmla="*/ 9122679 h 10595264"/>
                <a:gd name="connsiteX32" fmla="*/ 5453854 w 8719237"/>
                <a:gd name="connsiteY32" fmla="*/ 8852627 h 10595264"/>
                <a:gd name="connsiteX33" fmla="*/ 5368571 w 8719237"/>
                <a:gd name="connsiteY33" fmla="*/ 8558881 h 10595264"/>
                <a:gd name="connsiteX34" fmla="*/ 5055876 w 8719237"/>
                <a:gd name="connsiteY34" fmla="*/ 8208283 h 10595264"/>
                <a:gd name="connsiteX35" fmla="*/ 4648422 w 8719237"/>
                <a:gd name="connsiteY35" fmla="*/ 7544987 h 10595264"/>
                <a:gd name="connsiteX36" fmla="*/ 4615255 w 8719237"/>
                <a:gd name="connsiteY36" fmla="*/ 6568997 h 10595264"/>
                <a:gd name="connsiteX37" fmla="*/ 4577354 w 8719237"/>
                <a:gd name="connsiteY37" fmla="*/ 6095213 h 10595264"/>
                <a:gd name="connsiteX38" fmla="*/ 4259920 w 8719237"/>
                <a:gd name="connsiteY38" fmla="*/ 6322630 h 10595264"/>
                <a:gd name="connsiteX39" fmla="*/ 3686643 w 8719237"/>
                <a:gd name="connsiteY39" fmla="*/ 7203862 h 10595264"/>
                <a:gd name="connsiteX40" fmla="*/ 3805089 w 8719237"/>
                <a:gd name="connsiteY40" fmla="*/ 7625528 h 10595264"/>
                <a:gd name="connsiteX41" fmla="*/ 4354678 w 8719237"/>
                <a:gd name="connsiteY41" fmla="*/ 9440117 h 10595264"/>
                <a:gd name="connsiteX42" fmla="*/ 4454171 w 8719237"/>
                <a:gd name="connsiteY42" fmla="*/ 9677008 h 10595264"/>
                <a:gd name="connsiteX43" fmla="*/ 4492074 w 8719237"/>
                <a:gd name="connsiteY43" fmla="*/ 9743335 h 10595264"/>
                <a:gd name="connsiteX44" fmla="*/ 4577356 w 8719237"/>
                <a:gd name="connsiteY44" fmla="*/ 9885473 h 10595264"/>
                <a:gd name="connsiteX45" fmla="*/ 4027766 w 8719237"/>
                <a:gd name="connsiteY45" fmla="*/ 10074983 h 10595264"/>
                <a:gd name="connsiteX46" fmla="*/ 3738761 w 8719237"/>
                <a:gd name="connsiteY46" fmla="*/ 10278711 h 10595264"/>
                <a:gd name="connsiteX47" fmla="*/ 3160747 w 8719237"/>
                <a:gd name="connsiteY47" fmla="*/ 10544031 h 10595264"/>
                <a:gd name="connsiteX48" fmla="*/ 2862263 w 8719237"/>
                <a:gd name="connsiteY48" fmla="*/ 10548767 h 10595264"/>
                <a:gd name="connsiteX49" fmla="*/ 3203386 w 8719237"/>
                <a:gd name="connsiteY49" fmla="*/ 10193430 h 10595264"/>
                <a:gd name="connsiteX50" fmla="*/ 3378685 w 8719237"/>
                <a:gd name="connsiteY50" fmla="*/ 9980230 h 10595264"/>
                <a:gd name="connsiteX51" fmla="*/ 3454491 w 8719237"/>
                <a:gd name="connsiteY51" fmla="*/ 9705435 h 10595264"/>
                <a:gd name="connsiteX52" fmla="*/ 3511344 w 8719237"/>
                <a:gd name="connsiteY52" fmla="*/ 9544349 h 10595264"/>
                <a:gd name="connsiteX53" fmla="*/ 3416587 w 8719237"/>
                <a:gd name="connsiteY53" fmla="*/ 9369049 h 10595264"/>
                <a:gd name="connsiteX54" fmla="*/ 2994922 w 8719237"/>
                <a:gd name="connsiteY54" fmla="*/ 8317254 h 10595264"/>
                <a:gd name="connsiteX55" fmla="*/ 2596944 w 8719237"/>
                <a:gd name="connsiteY55" fmla="*/ 7464447 h 10595264"/>
                <a:gd name="connsiteX56" fmla="*/ 2592207 w 8719237"/>
                <a:gd name="connsiteY56" fmla="*/ 7260719 h 10595264"/>
                <a:gd name="connsiteX57" fmla="*/ 2644324 w 8719237"/>
                <a:gd name="connsiteY57" fmla="*/ 6858002 h 10595264"/>
                <a:gd name="connsiteX58" fmla="*/ 3189170 w 8719237"/>
                <a:gd name="connsiteY58" fmla="*/ 5863063 h 10595264"/>
                <a:gd name="connsiteX59" fmla="*/ 3492394 w 8719237"/>
                <a:gd name="connsiteY59" fmla="*/ 5237668 h 10595264"/>
                <a:gd name="connsiteX60" fmla="*/ 3710332 w 8719237"/>
                <a:gd name="connsiteY60" fmla="*/ 4787576 h 10595264"/>
                <a:gd name="connsiteX61" fmla="*/ 3667690 w 8719237"/>
                <a:gd name="connsiteY61" fmla="*/ 4498568 h 10595264"/>
                <a:gd name="connsiteX62" fmla="*/ 3610837 w 8719237"/>
                <a:gd name="connsiteY62" fmla="*/ 4365910 h 10595264"/>
                <a:gd name="connsiteX63" fmla="*/ 3634527 w 8719237"/>
                <a:gd name="connsiteY63" fmla="*/ 3465723 h 10595264"/>
                <a:gd name="connsiteX64" fmla="*/ 3463966 w 8719237"/>
                <a:gd name="connsiteY64" fmla="*/ 2821378 h 10595264"/>
                <a:gd name="connsiteX65" fmla="*/ 2056833 w 8719237"/>
                <a:gd name="connsiteY65" fmla="*/ 2897181 h 10595264"/>
                <a:gd name="connsiteX66" fmla="*/ 1985210 w 8719237"/>
                <a:gd name="connsiteY66" fmla="*/ 2749647 h 10595264"/>
                <a:gd name="connsiteX67" fmla="*/ 1604896 w 8719237"/>
                <a:gd name="connsiteY67" fmla="*/ 2935600 h 10595264"/>
                <a:gd name="connsiteX68" fmla="*/ 2293235 w 8719237"/>
                <a:gd name="connsiteY68" fmla="*/ 2972782 h 10595264"/>
                <a:gd name="connsiteX69" fmla="*/ 2445635 w 8719237"/>
                <a:gd name="connsiteY69" fmla="*/ 3094702 h 10595264"/>
                <a:gd name="connsiteX70" fmla="*/ 2417695 w 8719237"/>
                <a:gd name="connsiteY70" fmla="*/ 3696682 h 10595264"/>
                <a:gd name="connsiteX71" fmla="*/ 856336 w 8719237"/>
                <a:gd name="connsiteY71" fmla="*/ 3150374 h 10595264"/>
                <a:gd name="connsiteX72" fmla="*/ 0 w 8719237"/>
                <a:gd name="connsiteY72" fmla="*/ 2847185 h 10595264"/>
                <a:gd name="connsiteX73" fmla="*/ 859257 w 8719237"/>
                <a:gd name="connsiteY73" fmla="*/ 2905221 h 10595264"/>
                <a:gd name="connsiteX74" fmla="*/ 935769 w 8719237"/>
                <a:gd name="connsiteY74" fmla="*/ 2676380 h 10595264"/>
                <a:gd name="connsiteX75" fmla="*/ 1070811 w 8719237"/>
                <a:gd name="connsiteY75" fmla="*/ 2560178 h 10595264"/>
                <a:gd name="connsiteX76" fmla="*/ 1379731 w 8719237"/>
                <a:gd name="connsiteY76" fmla="*/ 2453085 h 10595264"/>
                <a:gd name="connsiteX77" fmla="*/ 1867319 w 8719237"/>
                <a:gd name="connsiteY77" fmla="*/ 2409188 h 10595264"/>
                <a:gd name="connsiteX78" fmla="*/ 2484370 w 8719237"/>
                <a:gd name="connsiteY78" fmla="*/ 2306031 h 10595264"/>
                <a:gd name="connsiteX79" fmla="*/ 3079686 w 8719237"/>
                <a:gd name="connsiteY79" fmla="*/ 2186966 h 10595264"/>
                <a:gd name="connsiteX80" fmla="*/ 3296377 w 8719237"/>
                <a:gd name="connsiteY80" fmla="*/ 2084573 h 10595264"/>
                <a:gd name="connsiteX81" fmla="*/ 3420201 w 8719237"/>
                <a:gd name="connsiteY81" fmla="*/ 1882167 h 10595264"/>
                <a:gd name="connsiteX82" fmla="*/ 3513071 w 8719237"/>
                <a:gd name="connsiteY82" fmla="*/ 1646422 h 10595264"/>
                <a:gd name="connsiteX83" fmla="*/ 3576999 w 8719237"/>
                <a:gd name="connsiteY83" fmla="*/ 1588868 h 10595264"/>
                <a:gd name="connsiteX84" fmla="*/ 3538391 w 8719237"/>
                <a:gd name="connsiteY84" fmla="*/ 1506614 h 10595264"/>
                <a:gd name="connsiteX85" fmla="*/ 3408824 w 8719237"/>
                <a:gd name="connsiteY85" fmla="*/ 1416471 h 10595264"/>
                <a:gd name="connsiteX86" fmla="*/ 3375227 w 8719237"/>
                <a:gd name="connsiteY86" fmla="*/ 1338940 h 10595264"/>
                <a:gd name="connsiteX87" fmla="*/ 3286951 w 8719237"/>
                <a:gd name="connsiteY87" fmla="*/ 1281622 h 10595264"/>
                <a:gd name="connsiteX88" fmla="*/ 3151318 w 8719237"/>
                <a:gd name="connsiteY88" fmla="*/ 971288 h 10595264"/>
                <a:gd name="connsiteX89" fmla="*/ 3032668 w 8719237"/>
                <a:gd name="connsiteY89" fmla="*/ 738530 h 10595264"/>
                <a:gd name="connsiteX90" fmla="*/ 2979671 w 8719237"/>
                <a:gd name="connsiteY90" fmla="*/ 643919 h 10595264"/>
                <a:gd name="connsiteX91" fmla="*/ 3003752 w 8719237"/>
                <a:gd name="connsiteY91" fmla="*/ 414227 h 10595264"/>
                <a:gd name="connsiteX92" fmla="*/ 3592694 w 8719237"/>
                <a:gd name="connsiteY92" fmla="*/ 84 h 10595264"/>
                <a:gd name="connsiteX93" fmla="*/ 1175020 w 8719237"/>
                <a:gd name="connsiteY93" fmla="*/ 2776717 h 10595264"/>
                <a:gd name="connsiteX94" fmla="*/ 1158799 w 8719237"/>
                <a:gd name="connsiteY94" fmla="*/ 2783273 h 10595264"/>
                <a:gd name="connsiteX95" fmla="*/ 1063470 w 8719237"/>
                <a:gd name="connsiteY95" fmla="*/ 2876979 h 10595264"/>
                <a:gd name="connsiteX96" fmla="*/ 1063192 w 8719237"/>
                <a:gd name="connsiteY96" fmla="*/ 2909306 h 10595264"/>
                <a:gd name="connsiteX97" fmla="*/ 1095519 w 8719237"/>
                <a:gd name="connsiteY97" fmla="*/ 2909583 h 10595264"/>
                <a:gd name="connsiteX98" fmla="*/ 1190848 w 8719237"/>
                <a:gd name="connsiteY98" fmla="*/ 2815879 h 10595264"/>
                <a:gd name="connsiteX99" fmla="*/ 1191126 w 8719237"/>
                <a:gd name="connsiteY99" fmla="*/ 2783552 h 10595264"/>
                <a:gd name="connsiteX100" fmla="*/ 1191126 w 8719237"/>
                <a:gd name="connsiteY100" fmla="*/ 2783551 h 10595264"/>
                <a:gd name="connsiteX101" fmla="*/ 1175020 w 8719237"/>
                <a:gd name="connsiteY101" fmla="*/ 2776717 h 10595264"/>
                <a:gd name="connsiteX102" fmla="*/ 1322954 w 8719237"/>
                <a:gd name="connsiteY102" fmla="*/ 2876262 h 10595264"/>
                <a:gd name="connsiteX103" fmla="*/ 1244214 w 8719237"/>
                <a:gd name="connsiteY103" fmla="*/ 2914362 h 10595264"/>
                <a:gd name="connsiteX104" fmla="*/ 1322954 w 8719237"/>
                <a:gd name="connsiteY104" fmla="*/ 2932142 h 10595264"/>
                <a:gd name="connsiteX105" fmla="*/ 1322954 w 8719237"/>
                <a:gd name="connsiteY105" fmla="*/ 2876262 h 10595264"/>
                <a:gd name="connsiteX0" fmla="*/ 3675664 w 8802207"/>
                <a:gd name="connsiteY0" fmla="*/ 84 h 10595264"/>
                <a:gd name="connsiteX1" fmla="*/ 4090768 w 8802207"/>
                <a:gd name="connsiteY1" fmla="*/ 155917 h 10595264"/>
                <a:gd name="connsiteX2" fmla="*/ 4317566 w 8802207"/>
                <a:gd name="connsiteY2" fmla="*/ 960575 h 10595264"/>
                <a:gd name="connsiteX3" fmla="*/ 4740084 w 8802207"/>
                <a:gd name="connsiteY3" fmla="*/ 1281191 h 10595264"/>
                <a:gd name="connsiteX4" fmla="*/ 5197329 w 8802207"/>
                <a:gd name="connsiteY4" fmla="*/ 1356503 h 10595264"/>
                <a:gd name="connsiteX5" fmla="*/ 5579267 w 8802207"/>
                <a:gd name="connsiteY5" fmla="*/ 1523264 h 10595264"/>
                <a:gd name="connsiteX6" fmla="*/ 5939681 w 8802207"/>
                <a:gd name="connsiteY6" fmla="*/ 1663127 h 10595264"/>
                <a:gd name="connsiteX7" fmla="*/ 6461481 w 8802207"/>
                <a:gd name="connsiteY7" fmla="*/ 1851406 h 10595264"/>
                <a:gd name="connsiteX8" fmla="*/ 6827279 w 8802207"/>
                <a:gd name="connsiteY8" fmla="*/ 1975133 h 10595264"/>
                <a:gd name="connsiteX9" fmla="*/ 7090867 w 8802207"/>
                <a:gd name="connsiteY9" fmla="*/ 2158031 h 10595264"/>
                <a:gd name="connsiteX10" fmla="*/ 7973086 w 8802207"/>
                <a:gd name="connsiteY10" fmla="*/ 2787415 h 10595264"/>
                <a:gd name="connsiteX11" fmla="*/ 7936902 w 8802207"/>
                <a:gd name="connsiteY11" fmla="*/ 2975200 h 10595264"/>
                <a:gd name="connsiteX12" fmla="*/ 8612768 w 8802207"/>
                <a:gd name="connsiteY12" fmla="*/ 3241273 h 10595264"/>
                <a:gd name="connsiteX13" fmla="*/ 8465342 w 8802207"/>
                <a:gd name="connsiteY13" fmla="*/ 3299270 h 10595264"/>
                <a:gd name="connsiteX14" fmla="*/ 8176886 w 8802207"/>
                <a:gd name="connsiteY14" fmla="*/ 3211266 h 10595264"/>
                <a:gd name="connsiteX15" fmla="*/ 7991102 w 8802207"/>
                <a:gd name="connsiteY15" fmla="*/ 3123264 h 10595264"/>
                <a:gd name="connsiteX16" fmla="*/ 7659366 w 8802207"/>
                <a:gd name="connsiteY16" fmla="*/ 3366230 h 10595264"/>
                <a:gd name="connsiteX17" fmla="*/ 6958170 w 8802207"/>
                <a:gd name="connsiteY17" fmla="*/ 2939827 h 10595264"/>
                <a:gd name="connsiteX18" fmla="*/ 6209594 w 8802207"/>
                <a:gd name="connsiteY18" fmla="*/ 2650819 h 10595264"/>
                <a:gd name="connsiteX19" fmla="*/ 5522607 w 8802207"/>
                <a:gd name="connsiteY19" fmla="*/ 2494471 h 10595264"/>
                <a:gd name="connsiteX20" fmla="*/ 5427853 w 8802207"/>
                <a:gd name="connsiteY20" fmla="*/ 3238310 h 10595264"/>
                <a:gd name="connsiteX21" fmla="*/ 6081671 w 8802207"/>
                <a:gd name="connsiteY21" fmla="*/ 5389281 h 10595264"/>
                <a:gd name="connsiteX22" fmla="*/ 5906373 w 8802207"/>
                <a:gd name="connsiteY22" fmla="*/ 5465087 h 10595264"/>
                <a:gd name="connsiteX23" fmla="*/ 5858994 w 8802207"/>
                <a:gd name="connsiteY23" fmla="*/ 6057312 h 10595264"/>
                <a:gd name="connsiteX24" fmla="*/ 5740547 w 8802207"/>
                <a:gd name="connsiteY24" fmla="*/ 6659017 h 10595264"/>
                <a:gd name="connsiteX25" fmla="*/ 5697907 w 8802207"/>
                <a:gd name="connsiteY25" fmla="*/ 7317574 h 10595264"/>
                <a:gd name="connsiteX26" fmla="*/ 6181164 w 8802207"/>
                <a:gd name="connsiteY26" fmla="*/ 8189330 h 10595264"/>
                <a:gd name="connsiteX27" fmla="*/ 6342252 w 8802207"/>
                <a:gd name="connsiteY27" fmla="*/ 8544667 h 10595264"/>
                <a:gd name="connsiteX28" fmla="*/ 6356466 w 8802207"/>
                <a:gd name="connsiteY28" fmla="*/ 8952120 h 10595264"/>
                <a:gd name="connsiteX29" fmla="*/ 6200118 w 8802207"/>
                <a:gd name="connsiteY29" fmla="*/ 9932850 h 10595264"/>
                <a:gd name="connsiteX30" fmla="*/ 5764237 w 8802207"/>
                <a:gd name="connsiteY30" fmla="*/ 9814406 h 10595264"/>
                <a:gd name="connsiteX31" fmla="*/ 5716859 w 8802207"/>
                <a:gd name="connsiteY31" fmla="*/ 9122679 h 10595264"/>
                <a:gd name="connsiteX32" fmla="*/ 5536824 w 8802207"/>
                <a:gd name="connsiteY32" fmla="*/ 8852627 h 10595264"/>
                <a:gd name="connsiteX33" fmla="*/ 5451541 w 8802207"/>
                <a:gd name="connsiteY33" fmla="*/ 8558881 h 10595264"/>
                <a:gd name="connsiteX34" fmla="*/ 5138846 w 8802207"/>
                <a:gd name="connsiteY34" fmla="*/ 8208283 h 10595264"/>
                <a:gd name="connsiteX35" fmla="*/ 4731392 w 8802207"/>
                <a:gd name="connsiteY35" fmla="*/ 7544987 h 10595264"/>
                <a:gd name="connsiteX36" fmla="*/ 4698225 w 8802207"/>
                <a:gd name="connsiteY36" fmla="*/ 6568997 h 10595264"/>
                <a:gd name="connsiteX37" fmla="*/ 4660324 w 8802207"/>
                <a:gd name="connsiteY37" fmla="*/ 6095213 h 10595264"/>
                <a:gd name="connsiteX38" fmla="*/ 4342890 w 8802207"/>
                <a:gd name="connsiteY38" fmla="*/ 6322630 h 10595264"/>
                <a:gd name="connsiteX39" fmla="*/ 3769613 w 8802207"/>
                <a:gd name="connsiteY39" fmla="*/ 7203862 h 10595264"/>
                <a:gd name="connsiteX40" fmla="*/ 3888059 w 8802207"/>
                <a:gd name="connsiteY40" fmla="*/ 7625528 h 10595264"/>
                <a:gd name="connsiteX41" fmla="*/ 4437648 w 8802207"/>
                <a:gd name="connsiteY41" fmla="*/ 9440117 h 10595264"/>
                <a:gd name="connsiteX42" fmla="*/ 4537141 w 8802207"/>
                <a:gd name="connsiteY42" fmla="*/ 9677008 h 10595264"/>
                <a:gd name="connsiteX43" fmla="*/ 4575044 w 8802207"/>
                <a:gd name="connsiteY43" fmla="*/ 9743335 h 10595264"/>
                <a:gd name="connsiteX44" fmla="*/ 4660326 w 8802207"/>
                <a:gd name="connsiteY44" fmla="*/ 9885473 h 10595264"/>
                <a:gd name="connsiteX45" fmla="*/ 4110736 w 8802207"/>
                <a:gd name="connsiteY45" fmla="*/ 10074983 h 10595264"/>
                <a:gd name="connsiteX46" fmla="*/ 3821731 w 8802207"/>
                <a:gd name="connsiteY46" fmla="*/ 10278711 h 10595264"/>
                <a:gd name="connsiteX47" fmla="*/ 3243717 w 8802207"/>
                <a:gd name="connsiteY47" fmla="*/ 10544031 h 10595264"/>
                <a:gd name="connsiteX48" fmla="*/ 2945233 w 8802207"/>
                <a:gd name="connsiteY48" fmla="*/ 10548767 h 10595264"/>
                <a:gd name="connsiteX49" fmla="*/ 3286356 w 8802207"/>
                <a:gd name="connsiteY49" fmla="*/ 10193430 h 10595264"/>
                <a:gd name="connsiteX50" fmla="*/ 3461655 w 8802207"/>
                <a:gd name="connsiteY50" fmla="*/ 9980230 h 10595264"/>
                <a:gd name="connsiteX51" fmla="*/ 3537461 w 8802207"/>
                <a:gd name="connsiteY51" fmla="*/ 9705435 h 10595264"/>
                <a:gd name="connsiteX52" fmla="*/ 3594314 w 8802207"/>
                <a:gd name="connsiteY52" fmla="*/ 9544349 h 10595264"/>
                <a:gd name="connsiteX53" fmla="*/ 3499557 w 8802207"/>
                <a:gd name="connsiteY53" fmla="*/ 9369049 h 10595264"/>
                <a:gd name="connsiteX54" fmla="*/ 3077892 w 8802207"/>
                <a:gd name="connsiteY54" fmla="*/ 8317254 h 10595264"/>
                <a:gd name="connsiteX55" fmla="*/ 2679914 w 8802207"/>
                <a:gd name="connsiteY55" fmla="*/ 7464447 h 10595264"/>
                <a:gd name="connsiteX56" fmla="*/ 2675177 w 8802207"/>
                <a:gd name="connsiteY56" fmla="*/ 7260719 h 10595264"/>
                <a:gd name="connsiteX57" fmla="*/ 2727294 w 8802207"/>
                <a:gd name="connsiteY57" fmla="*/ 6858002 h 10595264"/>
                <a:gd name="connsiteX58" fmla="*/ 3272140 w 8802207"/>
                <a:gd name="connsiteY58" fmla="*/ 5863063 h 10595264"/>
                <a:gd name="connsiteX59" fmla="*/ 3575364 w 8802207"/>
                <a:gd name="connsiteY59" fmla="*/ 5237668 h 10595264"/>
                <a:gd name="connsiteX60" fmla="*/ 3793302 w 8802207"/>
                <a:gd name="connsiteY60" fmla="*/ 4787576 h 10595264"/>
                <a:gd name="connsiteX61" fmla="*/ 3750660 w 8802207"/>
                <a:gd name="connsiteY61" fmla="*/ 4498568 h 10595264"/>
                <a:gd name="connsiteX62" fmla="*/ 3693807 w 8802207"/>
                <a:gd name="connsiteY62" fmla="*/ 4365910 h 10595264"/>
                <a:gd name="connsiteX63" fmla="*/ 3717497 w 8802207"/>
                <a:gd name="connsiteY63" fmla="*/ 3465723 h 10595264"/>
                <a:gd name="connsiteX64" fmla="*/ 3546936 w 8802207"/>
                <a:gd name="connsiteY64" fmla="*/ 2821378 h 10595264"/>
                <a:gd name="connsiteX65" fmla="*/ 2139803 w 8802207"/>
                <a:gd name="connsiteY65" fmla="*/ 2897181 h 10595264"/>
                <a:gd name="connsiteX66" fmla="*/ 2068180 w 8802207"/>
                <a:gd name="connsiteY66" fmla="*/ 2749647 h 10595264"/>
                <a:gd name="connsiteX67" fmla="*/ 1687866 w 8802207"/>
                <a:gd name="connsiteY67" fmla="*/ 2935600 h 10595264"/>
                <a:gd name="connsiteX68" fmla="*/ 2376205 w 8802207"/>
                <a:gd name="connsiteY68" fmla="*/ 2972782 h 10595264"/>
                <a:gd name="connsiteX69" fmla="*/ 2528605 w 8802207"/>
                <a:gd name="connsiteY69" fmla="*/ 3094702 h 10595264"/>
                <a:gd name="connsiteX70" fmla="*/ 2500665 w 8802207"/>
                <a:gd name="connsiteY70" fmla="*/ 3696682 h 10595264"/>
                <a:gd name="connsiteX71" fmla="*/ 0 w 8802207"/>
                <a:gd name="connsiteY71" fmla="*/ 4505964 h 10595264"/>
                <a:gd name="connsiteX72" fmla="*/ 82970 w 8802207"/>
                <a:gd name="connsiteY72" fmla="*/ 2847185 h 10595264"/>
                <a:gd name="connsiteX73" fmla="*/ 942227 w 8802207"/>
                <a:gd name="connsiteY73" fmla="*/ 2905221 h 10595264"/>
                <a:gd name="connsiteX74" fmla="*/ 1018739 w 8802207"/>
                <a:gd name="connsiteY74" fmla="*/ 2676380 h 10595264"/>
                <a:gd name="connsiteX75" fmla="*/ 1153781 w 8802207"/>
                <a:gd name="connsiteY75" fmla="*/ 2560178 h 10595264"/>
                <a:gd name="connsiteX76" fmla="*/ 1462701 w 8802207"/>
                <a:gd name="connsiteY76" fmla="*/ 2453085 h 10595264"/>
                <a:gd name="connsiteX77" fmla="*/ 1950289 w 8802207"/>
                <a:gd name="connsiteY77" fmla="*/ 2409188 h 10595264"/>
                <a:gd name="connsiteX78" fmla="*/ 2567340 w 8802207"/>
                <a:gd name="connsiteY78" fmla="*/ 2306031 h 10595264"/>
                <a:gd name="connsiteX79" fmla="*/ 3162656 w 8802207"/>
                <a:gd name="connsiteY79" fmla="*/ 2186966 h 10595264"/>
                <a:gd name="connsiteX80" fmla="*/ 3379347 w 8802207"/>
                <a:gd name="connsiteY80" fmla="*/ 2084573 h 10595264"/>
                <a:gd name="connsiteX81" fmla="*/ 3503171 w 8802207"/>
                <a:gd name="connsiteY81" fmla="*/ 1882167 h 10595264"/>
                <a:gd name="connsiteX82" fmla="*/ 3596041 w 8802207"/>
                <a:gd name="connsiteY82" fmla="*/ 1646422 h 10595264"/>
                <a:gd name="connsiteX83" fmla="*/ 3659969 w 8802207"/>
                <a:gd name="connsiteY83" fmla="*/ 1588868 h 10595264"/>
                <a:gd name="connsiteX84" fmla="*/ 3621361 w 8802207"/>
                <a:gd name="connsiteY84" fmla="*/ 1506614 h 10595264"/>
                <a:gd name="connsiteX85" fmla="*/ 3491794 w 8802207"/>
                <a:gd name="connsiteY85" fmla="*/ 1416471 h 10595264"/>
                <a:gd name="connsiteX86" fmla="*/ 3458197 w 8802207"/>
                <a:gd name="connsiteY86" fmla="*/ 1338940 h 10595264"/>
                <a:gd name="connsiteX87" fmla="*/ 3369921 w 8802207"/>
                <a:gd name="connsiteY87" fmla="*/ 1281622 h 10595264"/>
                <a:gd name="connsiteX88" fmla="*/ 3234288 w 8802207"/>
                <a:gd name="connsiteY88" fmla="*/ 971288 h 10595264"/>
                <a:gd name="connsiteX89" fmla="*/ 3115638 w 8802207"/>
                <a:gd name="connsiteY89" fmla="*/ 738530 h 10595264"/>
                <a:gd name="connsiteX90" fmla="*/ 3062641 w 8802207"/>
                <a:gd name="connsiteY90" fmla="*/ 643919 h 10595264"/>
                <a:gd name="connsiteX91" fmla="*/ 3086722 w 8802207"/>
                <a:gd name="connsiteY91" fmla="*/ 414227 h 10595264"/>
                <a:gd name="connsiteX92" fmla="*/ 3675664 w 8802207"/>
                <a:gd name="connsiteY92" fmla="*/ 84 h 10595264"/>
                <a:gd name="connsiteX93" fmla="*/ 1257990 w 8802207"/>
                <a:gd name="connsiteY93" fmla="*/ 2776717 h 10595264"/>
                <a:gd name="connsiteX94" fmla="*/ 1241769 w 8802207"/>
                <a:gd name="connsiteY94" fmla="*/ 2783273 h 10595264"/>
                <a:gd name="connsiteX95" fmla="*/ 1146440 w 8802207"/>
                <a:gd name="connsiteY95" fmla="*/ 2876979 h 10595264"/>
                <a:gd name="connsiteX96" fmla="*/ 1146162 w 8802207"/>
                <a:gd name="connsiteY96" fmla="*/ 2909306 h 10595264"/>
                <a:gd name="connsiteX97" fmla="*/ 1178489 w 8802207"/>
                <a:gd name="connsiteY97" fmla="*/ 2909583 h 10595264"/>
                <a:gd name="connsiteX98" fmla="*/ 1273818 w 8802207"/>
                <a:gd name="connsiteY98" fmla="*/ 2815879 h 10595264"/>
                <a:gd name="connsiteX99" fmla="*/ 1274096 w 8802207"/>
                <a:gd name="connsiteY99" fmla="*/ 2783552 h 10595264"/>
                <a:gd name="connsiteX100" fmla="*/ 1274096 w 8802207"/>
                <a:gd name="connsiteY100" fmla="*/ 2783551 h 10595264"/>
                <a:gd name="connsiteX101" fmla="*/ 1257990 w 8802207"/>
                <a:gd name="connsiteY101" fmla="*/ 2776717 h 10595264"/>
                <a:gd name="connsiteX102" fmla="*/ 1405924 w 8802207"/>
                <a:gd name="connsiteY102" fmla="*/ 2876262 h 10595264"/>
                <a:gd name="connsiteX103" fmla="*/ 1327184 w 8802207"/>
                <a:gd name="connsiteY103" fmla="*/ 2914362 h 10595264"/>
                <a:gd name="connsiteX104" fmla="*/ 1405924 w 8802207"/>
                <a:gd name="connsiteY104" fmla="*/ 2932142 h 10595264"/>
                <a:gd name="connsiteX105" fmla="*/ 1405924 w 8802207"/>
                <a:gd name="connsiteY105" fmla="*/ 2876262 h 10595264"/>
                <a:gd name="connsiteX0" fmla="*/ 3675664 w 8802207"/>
                <a:gd name="connsiteY0" fmla="*/ 84 h 10595264"/>
                <a:gd name="connsiteX1" fmla="*/ 4090768 w 8802207"/>
                <a:gd name="connsiteY1" fmla="*/ 155917 h 10595264"/>
                <a:gd name="connsiteX2" fmla="*/ 4317566 w 8802207"/>
                <a:gd name="connsiteY2" fmla="*/ 960575 h 10595264"/>
                <a:gd name="connsiteX3" fmla="*/ 4740084 w 8802207"/>
                <a:gd name="connsiteY3" fmla="*/ 1281191 h 10595264"/>
                <a:gd name="connsiteX4" fmla="*/ 5197329 w 8802207"/>
                <a:gd name="connsiteY4" fmla="*/ 1356503 h 10595264"/>
                <a:gd name="connsiteX5" fmla="*/ 5579267 w 8802207"/>
                <a:gd name="connsiteY5" fmla="*/ 1523264 h 10595264"/>
                <a:gd name="connsiteX6" fmla="*/ 5939681 w 8802207"/>
                <a:gd name="connsiteY6" fmla="*/ 1663127 h 10595264"/>
                <a:gd name="connsiteX7" fmla="*/ 6461481 w 8802207"/>
                <a:gd name="connsiteY7" fmla="*/ 1851406 h 10595264"/>
                <a:gd name="connsiteX8" fmla="*/ 6827279 w 8802207"/>
                <a:gd name="connsiteY8" fmla="*/ 1975133 h 10595264"/>
                <a:gd name="connsiteX9" fmla="*/ 7090867 w 8802207"/>
                <a:gd name="connsiteY9" fmla="*/ 2158031 h 10595264"/>
                <a:gd name="connsiteX10" fmla="*/ 7973086 w 8802207"/>
                <a:gd name="connsiteY10" fmla="*/ 2787415 h 10595264"/>
                <a:gd name="connsiteX11" fmla="*/ 7936902 w 8802207"/>
                <a:gd name="connsiteY11" fmla="*/ 2975200 h 10595264"/>
                <a:gd name="connsiteX12" fmla="*/ 8612768 w 8802207"/>
                <a:gd name="connsiteY12" fmla="*/ 3241273 h 10595264"/>
                <a:gd name="connsiteX13" fmla="*/ 8465342 w 8802207"/>
                <a:gd name="connsiteY13" fmla="*/ 3299270 h 10595264"/>
                <a:gd name="connsiteX14" fmla="*/ 8176886 w 8802207"/>
                <a:gd name="connsiteY14" fmla="*/ 3211266 h 10595264"/>
                <a:gd name="connsiteX15" fmla="*/ 7991102 w 8802207"/>
                <a:gd name="connsiteY15" fmla="*/ 3123264 h 10595264"/>
                <a:gd name="connsiteX16" fmla="*/ 7659366 w 8802207"/>
                <a:gd name="connsiteY16" fmla="*/ 3366230 h 10595264"/>
                <a:gd name="connsiteX17" fmla="*/ 6958170 w 8802207"/>
                <a:gd name="connsiteY17" fmla="*/ 2939827 h 10595264"/>
                <a:gd name="connsiteX18" fmla="*/ 6209594 w 8802207"/>
                <a:gd name="connsiteY18" fmla="*/ 2650819 h 10595264"/>
                <a:gd name="connsiteX19" fmla="*/ 5522607 w 8802207"/>
                <a:gd name="connsiteY19" fmla="*/ 2494471 h 10595264"/>
                <a:gd name="connsiteX20" fmla="*/ 5427853 w 8802207"/>
                <a:gd name="connsiteY20" fmla="*/ 3238310 h 10595264"/>
                <a:gd name="connsiteX21" fmla="*/ 6081671 w 8802207"/>
                <a:gd name="connsiteY21" fmla="*/ 5389281 h 10595264"/>
                <a:gd name="connsiteX22" fmla="*/ 5906373 w 8802207"/>
                <a:gd name="connsiteY22" fmla="*/ 5465087 h 10595264"/>
                <a:gd name="connsiteX23" fmla="*/ 5858994 w 8802207"/>
                <a:gd name="connsiteY23" fmla="*/ 6057312 h 10595264"/>
                <a:gd name="connsiteX24" fmla="*/ 5740547 w 8802207"/>
                <a:gd name="connsiteY24" fmla="*/ 6659017 h 10595264"/>
                <a:gd name="connsiteX25" fmla="*/ 5697907 w 8802207"/>
                <a:gd name="connsiteY25" fmla="*/ 7317574 h 10595264"/>
                <a:gd name="connsiteX26" fmla="*/ 6181164 w 8802207"/>
                <a:gd name="connsiteY26" fmla="*/ 8189330 h 10595264"/>
                <a:gd name="connsiteX27" fmla="*/ 6342252 w 8802207"/>
                <a:gd name="connsiteY27" fmla="*/ 8544667 h 10595264"/>
                <a:gd name="connsiteX28" fmla="*/ 6356466 w 8802207"/>
                <a:gd name="connsiteY28" fmla="*/ 8952120 h 10595264"/>
                <a:gd name="connsiteX29" fmla="*/ 6200118 w 8802207"/>
                <a:gd name="connsiteY29" fmla="*/ 9932850 h 10595264"/>
                <a:gd name="connsiteX30" fmla="*/ 5764237 w 8802207"/>
                <a:gd name="connsiteY30" fmla="*/ 9814406 h 10595264"/>
                <a:gd name="connsiteX31" fmla="*/ 5716859 w 8802207"/>
                <a:gd name="connsiteY31" fmla="*/ 9122679 h 10595264"/>
                <a:gd name="connsiteX32" fmla="*/ 5536824 w 8802207"/>
                <a:gd name="connsiteY32" fmla="*/ 8852627 h 10595264"/>
                <a:gd name="connsiteX33" fmla="*/ 5451541 w 8802207"/>
                <a:gd name="connsiteY33" fmla="*/ 8558881 h 10595264"/>
                <a:gd name="connsiteX34" fmla="*/ 5138846 w 8802207"/>
                <a:gd name="connsiteY34" fmla="*/ 8208283 h 10595264"/>
                <a:gd name="connsiteX35" fmla="*/ 4731392 w 8802207"/>
                <a:gd name="connsiteY35" fmla="*/ 7544987 h 10595264"/>
                <a:gd name="connsiteX36" fmla="*/ 4698225 w 8802207"/>
                <a:gd name="connsiteY36" fmla="*/ 6568997 h 10595264"/>
                <a:gd name="connsiteX37" fmla="*/ 4660324 w 8802207"/>
                <a:gd name="connsiteY37" fmla="*/ 6095213 h 10595264"/>
                <a:gd name="connsiteX38" fmla="*/ 4342890 w 8802207"/>
                <a:gd name="connsiteY38" fmla="*/ 6322630 h 10595264"/>
                <a:gd name="connsiteX39" fmla="*/ 3769613 w 8802207"/>
                <a:gd name="connsiteY39" fmla="*/ 7203862 h 10595264"/>
                <a:gd name="connsiteX40" fmla="*/ 3888059 w 8802207"/>
                <a:gd name="connsiteY40" fmla="*/ 7625528 h 10595264"/>
                <a:gd name="connsiteX41" fmla="*/ 4437648 w 8802207"/>
                <a:gd name="connsiteY41" fmla="*/ 9440117 h 10595264"/>
                <a:gd name="connsiteX42" fmla="*/ 4537141 w 8802207"/>
                <a:gd name="connsiteY42" fmla="*/ 9677008 h 10595264"/>
                <a:gd name="connsiteX43" fmla="*/ 4575044 w 8802207"/>
                <a:gd name="connsiteY43" fmla="*/ 9743335 h 10595264"/>
                <a:gd name="connsiteX44" fmla="*/ 4660326 w 8802207"/>
                <a:gd name="connsiteY44" fmla="*/ 9885473 h 10595264"/>
                <a:gd name="connsiteX45" fmla="*/ 4110736 w 8802207"/>
                <a:gd name="connsiteY45" fmla="*/ 10074983 h 10595264"/>
                <a:gd name="connsiteX46" fmla="*/ 3821731 w 8802207"/>
                <a:gd name="connsiteY46" fmla="*/ 10278711 h 10595264"/>
                <a:gd name="connsiteX47" fmla="*/ 3243717 w 8802207"/>
                <a:gd name="connsiteY47" fmla="*/ 10544031 h 10595264"/>
                <a:gd name="connsiteX48" fmla="*/ 2945233 w 8802207"/>
                <a:gd name="connsiteY48" fmla="*/ 10548767 h 10595264"/>
                <a:gd name="connsiteX49" fmla="*/ 3286356 w 8802207"/>
                <a:gd name="connsiteY49" fmla="*/ 10193430 h 10595264"/>
                <a:gd name="connsiteX50" fmla="*/ 3461655 w 8802207"/>
                <a:gd name="connsiteY50" fmla="*/ 9980230 h 10595264"/>
                <a:gd name="connsiteX51" fmla="*/ 3537461 w 8802207"/>
                <a:gd name="connsiteY51" fmla="*/ 9705435 h 10595264"/>
                <a:gd name="connsiteX52" fmla="*/ 3594314 w 8802207"/>
                <a:gd name="connsiteY52" fmla="*/ 9544349 h 10595264"/>
                <a:gd name="connsiteX53" fmla="*/ 3499557 w 8802207"/>
                <a:gd name="connsiteY53" fmla="*/ 9369049 h 10595264"/>
                <a:gd name="connsiteX54" fmla="*/ 3077892 w 8802207"/>
                <a:gd name="connsiteY54" fmla="*/ 8317254 h 10595264"/>
                <a:gd name="connsiteX55" fmla="*/ 2679914 w 8802207"/>
                <a:gd name="connsiteY55" fmla="*/ 7464447 h 10595264"/>
                <a:gd name="connsiteX56" fmla="*/ 2675177 w 8802207"/>
                <a:gd name="connsiteY56" fmla="*/ 7260719 h 10595264"/>
                <a:gd name="connsiteX57" fmla="*/ 2727294 w 8802207"/>
                <a:gd name="connsiteY57" fmla="*/ 6858002 h 10595264"/>
                <a:gd name="connsiteX58" fmla="*/ 3272140 w 8802207"/>
                <a:gd name="connsiteY58" fmla="*/ 5863063 h 10595264"/>
                <a:gd name="connsiteX59" fmla="*/ 3575364 w 8802207"/>
                <a:gd name="connsiteY59" fmla="*/ 5237668 h 10595264"/>
                <a:gd name="connsiteX60" fmla="*/ 3793302 w 8802207"/>
                <a:gd name="connsiteY60" fmla="*/ 4787576 h 10595264"/>
                <a:gd name="connsiteX61" fmla="*/ 3750660 w 8802207"/>
                <a:gd name="connsiteY61" fmla="*/ 4498568 h 10595264"/>
                <a:gd name="connsiteX62" fmla="*/ 3693807 w 8802207"/>
                <a:gd name="connsiteY62" fmla="*/ 4365910 h 10595264"/>
                <a:gd name="connsiteX63" fmla="*/ 3717497 w 8802207"/>
                <a:gd name="connsiteY63" fmla="*/ 3465723 h 10595264"/>
                <a:gd name="connsiteX64" fmla="*/ 3546936 w 8802207"/>
                <a:gd name="connsiteY64" fmla="*/ 2821378 h 10595264"/>
                <a:gd name="connsiteX65" fmla="*/ 2139803 w 8802207"/>
                <a:gd name="connsiteY65" fmla="*/ 2897181 h 10595264"/>
                <a:gd name="connsiteX66" fmla="*/ 2068180 w 8802207"/>
                <a:gd name="connsiteY66" fmla="*/ 2749647 h 10595264"/>
                <a:gd name="connsiteX67" fmla="*/ 1687866 w 8802207"/>
                <a:gd name="connsiteY67" fmla="*/ 2935600 h 10595264"/>
                <a:gd name="connsiteX68" fmla="*/ 2376205 w 8802207"/>
                <a:gd name="connsiteY68" fmla="*/ 2972782 h 10595264"/>
                <a:gd name="connsiteX69" fmla="*/ 2528605 w 8802207"/>
                <a:gd name="connsiteY69" fmla="*/ 3094702 h 10595264"/>
                <a:gd name="connsiteX70" fmla="*/ 2500665 w 8802207"/>
                <a:gd name="connsiteY70" fmla="*/ 3696682 h 10595264"/>
                <a:gd name="connsiteX71" fmla="*/ 0 w 8802207"/>
                <a:gd name="connsiteY71" fmla="*/ 4505964 h 10595264"/>
                <a:gd name="connsiteX72" fmla="*/ 82970 w 8802207"/>
                <a:gd name="connsiteY72" fmla="*/ 2847185 h 10595264"/>
                <a:gd name="connsiteX73" fmla="*/ 942227 w 8802207"/>
                <a:gd name="connsiteY73" fmla="*/ 2905221 h 10595264"/>
                <a:gd name="connsiteX74" fmla="*/ 1018739 w 8802207"/>
                <a:gd name="connsiteY74" fmla="*/ 2676380 h 10595264"/>
                <a:gd name="connsiteX75" fmla="*/ 1153781 w 8802207"/>
                <a:gd name="connsiteY75" fmla="*/ 2560178 h 10595264"/>
                <a:gd name="connsiteX76" fmla="*/ 1462701 w 8802207"/>
                <a:gd name="connsiteY76" fmla="*/ 2453085 h 10595264"/>
                <a:gd name="connsiteX77" fmla="*/ 1950289 w 8802207"/>
                <a:gd name="connsiteY77" fmla="*/ 2409188 h 10595264"/>
                <a:gd name="connsiteX78" fmla="*/ 2567340 w 8802207"/>
                <a:gd name="connsiteY78" fmla="*/ 2306031 h 10595264"/>
                <a:gd name="connsiteX79" fmla="*/ 3162656 w 8802207"/>
                <a:gd name="connsiteY79" fmla="*/ 2186966 h 10595264"/>
                <a:gd name="connsiteX80" fmla="*/ 3379347 w 8802207"/>
                <a:gd name="connsiteY80" fmla="*/ 2084573 h 10595264"/>
                <a:gd name="connsiteX81" fmla="*/ 3503171 w 8802207"/>
                <a:gd name="connsiteY81" fmla="*/ 1882167 h 10595264"/>
                <a:gd name="connsiteX82" fmla="*/ 3596041 w 8802207"/>
                <a:gd name="connsiteY82" fmla="*/ 1646422 h 10595264"/>
                <a:gd name="connsiteX83" fmla="*/ 3659969 w 8802207"/>
                <a:gd name="connsiteY83" fmla="*/ 1588868 h 10595264"/>
                <a:gd name="connsiteX84" fmla="*/ 3621361 w 8802207"/>
                <a:gd name="connsiteY84" fmla="*/ 1506614 h 10595264"/>
                <a:gd name="connsiteX85" fmla="*/ 3491794 w 8802207"/>
                <a:gd name="connsiteY85" fmla="*/ 1416471 h 10595264"/>
                <a:gd name="connsiteX86" fmla="*/ 3458197 w 8802207"/>
                <a:gd name="connsiteY86" fmla="*/ 1338940 h 10595264"/>
                <a:gd name="connsiteX87" fmla="*/ 3369921 w 8802207"/>
                <a:gd name="connsiteY87" fmla="*/ 1281622 h 10595264"/>
                <a:gd name="connsiteX88" fmla="*/ 3234288 w 8802207"/>
                <a:gd name="connsiteY88" fmla="*/ 971288 h 10595264"/>
                <a:gd name="connsiteX89" fmla="*/ 3115638 w 8802207"/>
                <a:gd name="connsiteY89" fmla="*/ 738530 h 10595264"/>
                <a:gd name="connsiteX90" fmla="*/ 3062641 w 8802207"/>
                <a:gd name="connsiteY90" fmla="*/ 643919 h 10595264"/>
                <a:gd name="connsiteX91" fmla="*/ 3086722 w 8802207"/>
                <a:gd name="connsiteY91" fmla="*/ 414227 h 10595264"/>
                <a:gd name="connsiteX92" fmla="*/ 3675664 w 8802207"/>
                <a:gd name="connsiteY92" fmla="*/ 84 h 10595264"/>
                <a:gd name="connsiteX93" fmla="*/ 1257990 w 8802207"/>
                <a:gd name="connsiteY93" fmla="*/ 2776717 h 10595264"/>
                <a:gd name="connsiteX94" fmla="*/ 1241769 w 8802207"/>
                <a:gd name="connsiteY94" fmla="*/ 2783273 h 10595264"/>
                <a:gd name="connsiteX95" fmla="*/ 1146440 w 8802207"/>
                <a:gd name="connsiteY95" fmla="*/ 2876979 h 10595264"/>
                <a:gd name="connsiteX96" fmla="*/ 1146162 w 8802207"/>
                <a:gd name="connsiteY96" fmla="*/ 2909306 h 10595264"/>
                <a:gd name="connsiteX97" fmla="*/ 1178489 w 8802207"/>
                <a:gd name="connsiteY97" fmla="*/ 2909583 h 10595264"/>
                <a:gd name="connsiteX98" fmla="*/ 1273818 w 8802207"/>
                <a:gd name="connsiteY98" fmla="*/ 2815879 h 10595264"/>
                <a:gd name="connsiteX99" fmla="*/ 1274096 w 8802207"/>
                <a:gd name="connsiteY99" fmla="*/ 2783552 h 10595264"/>
                <a:gd name="connsiteX100" fmla="*/ 1274096 w 8802207"/>
                <a:gd name="connsiteY100" fmla="*/ 2783551 h 10595264"/>
                <a:gd name="connsiteX101" fmla="*/ 1257990 w 8802207"/>
                <a:gd name="connsiteY101" fmla="*/ 2776717 h 10595264"/>
                <a:gd name="connsiteX102" fmla="*/ 1405924 w 8802207"/>
                <a:gd name="connsiteY102" fmla="*/ 2876262 h 10595264"/>
                <a:gd name="connsiteX103" fmla="*/ 1327184 w 8802207"/>
                <a:gd name="connsiteY103" fmla="*/ 2914362 h 10595264"/>
                <a:gd name="connsiteX104" fmla="*/ 1405924 w 8802207"/>
                <a:gd name="connsiteY104" fmla="*/ 2932142 h 10595264"/>
                <a:gd name="connsiteX105" fmla="*/ 1405924 w 8802207"/>
                <a:gd name="connsiteY105" fmla="*/ 2876262 h 10595264"/>
                <a:gd name="connsiteX0" fmla="*/ 3675664 w 8802207"/>
                <a:gd name="connsiteY0" fmla="*/ 84 h 10595264"/>
                <a:gd name="connsiteX1" fmla="*/ 4090768 w 8802207"/>
                <a:gd name="connsiteY1" fmla="*/ 155917 h 10595264"/>
                <a:gd name="connsiteX2" fmla="*/ 4317566 w 8802207"/>
                <a:gd name="connsiteY2" fmla="*/ 960575 h 10595264"/>
                <a:gd name="connsiteX3" fmla="*/ 4740084 w 8802207"/>
                <a:gd name="connsiteY3" fmla="*/ 1281191 h 10595264"/>
                <a:gd name="connsiteX4" fmla="*/ 5197329 w 8802207"/>
                <a:gd name="connsiteY4" fmla="*/ 1356503 h 10595264"/>
                <a:gd name="connsiteX5" fmla="*/ 5579267 w 8802207"/>
                <a:gd name="connsiteY5" fmla="*/ 1523264 h 10595264"/>
                <a:gd name="connsiteX6" fmla="*/ 5939681 w 8802207"/>
                <a:gd name="connsiteY6" fmla="*/ 1663127 h 10595264"/>
                <a:gd name="connsiteX7" fmla="*/ 6461481 w 8802207"/>
                <a:gd name="connsiteY7" fmla="*/ 1851406 h 10595264"/>
                <a:gd name="connsiteX8" fmla="*/ 6827279 w 8802207"/>
                <a:gd name="connsiteY8" fmla="*/ 1975133 h 10595264"/>
                <a:gd name="connsiteX9" fmla="*/ 7090867 w 8802207"/>
                <a:gd name="connsiteY9" fmla="*/ 2158031 h 10595264"/>
                <a:gd name="connsiteX10" fmla="*/ 7973086 w 8802207"/>
                <a:gd name="connsiteY10" fmla="*/ 2787415 h 10595264"/>
                <a:gd name="connsiteX11" fmla="*/ 7936902 w 8802207"/>
                <a:gd name="connsiteY11" fmla="*/ 2975200 h 10595264"/>
                <a:gd name="connsiteX12" fmla="*/ 8612768 w 8802207"/>
                <a:gd name="connsiteY12" fmla="*/ 3241273 h 10595264"/>
                <a:gd name="connsiteX13" fmla="*/ 8465342 w 8802207"/>
                <a:gd name="connsiteY13" fmla="*/ 3299270 h 10595264"/>
                <a:gd name="connsiteX14" fmla="*/ 8176886 w 8802207"/>
                <a:gd name="connsiteY14" fmla="*/ 3211266 h 10595264"/>
                <a:gd name="connsiteX15" fmla="*/ 7991102 w 8802207"/>
                <a:gd name="connsiteY15" fmla="*/ 3123264 h 10595264"/>
                <a:gd name="connsiteX16" fmla="*/ 7659366 w 8802207"/>
                <a:gd name="connsiteY16" fmla="*/ 3366230 h 10595264"/>
                <a:gd name="connsiteX17" fmla="*/ 6958170 w 8802207"/>
                <a:gd name="connsiteY17" fmla="*/ 2939827 h 10595264"/>
                <a:gd name="connsiteX18" fmla="*/ 6209594 w 8802207"/>
                <a:gd name="connsiteY18" fmla="*/ 2650819 h 10595264"/>
                <a:gd name="connsiteX19" fmla="*/ 5522607 w 8802207"/>
                <a:gd name="connsiteY19" fmla="*/ 2494471 h 10595264"/>
                <a:gd name="connsiteX20" fmla="*/ 5427853 w 8802207"/>
                <a:gd name="connsiteY20" fmla="*/ 3238310 h 10595264"/>
                <a:gd name="connsiteX21" fmla="*/ 6081671 w 8802207"/>
                <a:gd name="connsiteY21" fmla="*/ 5389281 h 10595264"/>
                <a:gd name="connsiteX22" fmla="*/ 5906373 w 8802207"/>
                <a:gd name="connsiteY22" fmla="*/ 5465087 h 10595264"/>
                <a:gd name="connsiteX23" fmla="*/ 5858994 w 8802207"/>
                <a:gd name="connsiteY23" fmla="*/ 6057312 h 10595264"/>
                <a:gd name="connsiteX24" fmla="*/ 5740547 w 8802207"/>
                <a:gd name="connsiteY24" fmla="*/ 6659017 h 10595264"/>
                <a:gd name="connsiteX25" fmla="*/ 5697907 w 8802207"/>
                <a:gd name="connsiteY25" fmla="*/ 7317574 h 10595264"/>
                <a:gd name="connsiteX26" fmla="*/ 6181164 w 8802207"/>
                <a:gd name="connsiteY26" fmla="*/ 8189330 h 10595264"/>
                <a:gd name="connsiteX27" fmla="*/ 6342252 w 8802207"/>
                <a:gd name="connsiteY27" fmla="*/ 8544667 h 10595264"/>
                <a:gd name="connsiteX28" fmla="*/ 6356466 w 8802207"/>
                <a:gd name="connsiteY28" fmla="*/ 8952120 h 10595264"/>
                <a:gd name="connsiteX29" fmla="*/ 6200118 w 8802207"/>
                <a:gd name="connsiteY29" fmla="*/ 9932850 h 10595264"/>
                <a:gd name="connsiteX30" fmla="*/ 5764237 w 8802207"/>
                <a:gd name="connsiteY30" fmla="*/ 9814406 h 10595264"/>
                <a:gd name="connsiteX31" fmla="*/ 5716859 w 8802207"/>
                <a:gd name="connsiteY31" fmla="*/ 9122679 h 10595264"/>
                <a:gd name="connsiteX32" fmla="*/ 5536824 w 8802207"/>
                <a:gd name="connsiteY32" fmla="*/ 8852627 h 10595264"/>
                <a:gd name="connsiteX33" fmla="*/ 5451541 w 8802207"/>
                <a:gd name="connsiteY33" fmla="*/ 8558881 h 10595264"/>
                <a:gd name="connsiteX34" fmla="*/ 5138846 w 8802207"/>
                <a:gd name="connsiteY34" fmla="*/ 8208283 h 10595264"/>
                <a:gd name="connsiteX35" fmla="*/ 4731392 w 8802207"/>
                <a:gd name="connsiteY35" fmla="*/ 7544987 h 10595264"/>
                <a:gd name="connsiteX36" fmla="*/ 4698225 w 8802207"/>
                <a:gd name="connsiteY36" fmla="*/ 6568997 h 10595264"/>
                <a:gd name="connsiteX37" fmla="*/ 4660324 w 8802207"/>
                <a:gd name="connsiteY37" fmla="*/ 6095213 h 10595264"/>
                <a:gd name="connsiteX38" fmla="*/ 4342890 w 8802207"/>
                <a:gd name="connsiteY38" fmla="*/ 6322630 h 10595264"/>
                <a:gd name="connsiteX39" fmla="*/ 3769613 w 8802207"/>
                <a:gd name="connsiteY39" fmla="*/ 7203862 h 10595264"/>
                <a:gd name="connsiteX40" fmla="*/ 3888059 w 8802207"/>
                <a:gd name="connsiteY40" fmla="*/ 7625528 h 10595264"/>
                <a:gd name="connsiteX41" fmla="*/ 4437648 w 8802207"/>
                <a:gd name="connsiteY41" fmla="*/ 9440117 h 10595264"/>
                <a:gd name="connsiteX42" fmla="*/ 4537141 w 8802207"/>
                <a:gd name="connsiteY42" fmla="*/ 9677008 h 10595264"/>
                <a:gd name="connsiteX43" fmla="*/ 4575044 w 8802207"/>
                <a:gd name="connsiteY43" fmla="*/ 9743335 h 10595264"/>
                <a:gd name="connsiteX44" fmla="*/ 4660326 w 8802207"/>
                <a:gd name="connsiteY44" fmla="*/ 9885473 h 10595264"/>
                <a:gd name="connsiteX45" fmla="*/ 4110736 w 8802207"/>
                <a:gd name="connsiteY45" fmla="*/ 10074983 h 10595264"/>
                <a:gd name="connsiteX46" fmla="*/ 3821731 w 8802207"/>
                <a:gd name="connsiteY46" fmla="*/ 10278711 h 10595264"/>
                <a:gd name="connsiteX47" fmla="*/ 3243717 w 8802207"/>
                <a:gd name="connsiteY47" fmla="*/ 10544031 h 10595264"/>
                <a:gd name="connsiteX48" fmla="*/ 2945233 w 8802207"/>
                <a:gd name="connsiteY48" fmla="*/ 10548767 h 10595264"/>
                <a:gd name="connsiteX49" fmla="*/ 3286356 w 8802207"/>
                <a:gd name="connsiteY49" fmla="*/ 10193430 h 10595264"/>
                <a:gd name="connsiteX50" fmla="*/ 3461655 w 8802207"/>
                <a:gd name="connsiteY50" fmla="*/ 9980230 h 10595264"/>
                <a:gd name="connsiteX51" fmla="*/ 3537461 w 8802207"/>
                <a:gd name="connsiteY51" fmla="*/ 9705435 h 10595264"/>
                <a:gd name="connsiteX52" fmla="*/ 3594314 w 8802207"/>
                <a:gd name="connsiteY52" fmla="*/ 9544349 h 10595264"/>
                <a:gd name="connsiteX53" fmla="*/ 3499557 w 8802207"/>
                <a:gd name="connsiteY53" fmla="*/ 9369049 h 10595264"/>
                <a:gd name="connsiteX54" fmla="*/ 3077892 w 8802207"/>
                <a:gd name="connsiteY54" fmla="*/ 8317254 h 10595264"/>
                <a:gd name="connsiteX55" fmla="*/ 2679914 w 8802207"/>
                <a:gd name="connsiteY55" fmla="*/ 7464447 h 10595264"/>
                <a:gd name="connsiteX56" fmla="*/ 2675177 w 8802207"/>
                <a:gd name="connsiteY56" fmla="*/ 7260719 h 10595264"/>
                <a:gd name="connsiteX57" fmla="*/ 2727294 w 8802207"/>
                <a:gd name="connsiteY57" fmla="*/ 6858002 h 10595264"/>
                <a:gd name="connsiteX58" fmla="*/ 3272140 w 8802207"/>
                <a:gd name="connsiteY58" fmla="*/ 5863063 h 10595264"/>
                <a:gd name="connsiteX59" fmla="*/ 3575364 w 8802207"/>
                <a:gd name="connsiteY59" fmla="*/ 5237668 h 10595264"/>
                <a:gd name="connsiteX60" fmla="*/ 3793302 w 8802207"/>
                <a:gd name="connsiteY60" fmla="*/ 4787576 h 10595264"/>
                <a:gd name="connsiteX61" fmla="*/ 3750660 w 8802207"/>
                <a:gd name="connsiteY61" fmla="*/ 4498568 h 10595264"/>
                <a:gd name="connsiteX62" fmla="*/ 3693807 w 8802207"/>
                <a:gd name="connsiteY62" fmla="*/ 4365910 h 10595264"/>
                <a:gd name="connsiteX63" fmla="*/ 3717497 w 8802207"/>
                <a:gd name="connsiteY63" fmla="*/ 3465723 h 10595264"/>
                <a:gd name="connsiteX64" fmla="*/ 3546936 w 8802207"/>
                <a:gd name="connsiteY64" fmla="*/ 2821378 h 10595264"/>
                <a:gd name="connsiteX65" fmla="*/ 2139803 w 8802207"/>
                <a:gd name="connsiteY65" fmla="*/ 2897181 h 10595264"/>
                <a:gd name="connsiteX66" fmla="*/ 2068180 w 8802207"/>
                <a:gd name="connsiteY66" fmla="*/ 2749647 h 10595264"/>
                <a:gd name="connsiteX67" fmla="*/ 1687866 w 8802207"/>
                <a:gd name="connsiteY67" fmla="*/ 2935600 h 10595264"/>
                <a:gd name="connsiteX68" fmla="*/ 2376205 w 8802207"/>
                <a:gd name="connsiteY68" fmla="*/ 2972782 h 10595264"/>
                <a:gd name="connsiteX69" fmla="*/ 2528605 w 8802207"/>
                <a:gd name="connsiteY69" fmla="*/ 3094702 h 10595264"/>
                <a:gd name="connsiteX70" fmla="*/ 2500665 w 8802207"/>
                <a:gd name="connsiteY70" fmla="*/ 3696682 h 10595264"/>
                <a:gd name="connsiteX71" fmla="*/ 579951 w 8802207"/>
                <a:gd name="connsiteY71" fmla="*/ 4317391 h 10595264"/>
                <a:gd name="connsiteX72" fmla="*/ 0 w 8802207"/>
                <a:gd name="connsiteY72" fmla="*/ 4505964 h 10595264"/>
                <a:gd name="connsiteX73" fmla="*/ 82970 w 8802207"/>
                <a:gd name="connsiteY73" fmla="*/ 2847185 h 10595264"/>
                <a:gd name="connsiteX74" fmla="*/ 942227 w 8802207"/>
                <a:gd name="connsiteY74" fmla="*/ 2905221 h 10595264"/>
                <a:gd name="connsiteX75" fmla="*/ 1018739 w 8802207"/>
                <a:gd name="connsiteY75" fmla="*/ 2676380 h 10595264"/>
                <a:gd name="connsiteX76" fmla="*/ 1153781 w 8802207"/>
                <a:gd name="connsiteY76" fmla="*/ 2560178 h 10595264"/>
                <a:gd name="connsiteX77" fmla="*/ 1462701 w 8802207"/>
                <a:gd name="connsiteY77" fmla="*/ 2453085 h 10595264"/>
                <a:gd name="connsiteX78" fmla="*/ 1950289 w 8802207"/>
                <a:gd name="connsiteY78" fmla="*/ 2409188 h 10595264"/>
                <a:gd name="connsiteX79" fmla="*/ 2567340 w 8802207"/>
                <a:gd name="connsiteY79" fmla="*/ 2306031 h 10595264"/>
                <a:gd name="connsiteX80" fmla="*/ 3162656 w 8802207"/>
                <a:gd name="connsiteY80" fmla="*/ 2186966 h 10595264"/>
                <a:gd name="connsiteX81" fmla="*/ 3379347 w 8802207"/>
                <a:gd name="connsiteY81" fmla="*/ 2084573 h 10595264"/>
                <a:gd name="connsiteX82" fmla="*/ 3503171 w 8802207"/>
                <a:gd name="connsiteY82" fmla="*/ 1882167 h 10595264"/>
                <a:gd name="connsiteX83" fmla="*/ 3596041 w 8802207"/>
                <a:gd name="connsiteY83" fmla="*/ 1646422 h 10595264"/>
                <a:gd name="connsiteX84" fmla="*/ 3659969 w 8802207"/>
                <a:gd name="connsiteY84" fmla="*/ 1588868 h 10595264"/>
                <a:gd name="connsiteX85" fmla="*/ 3621361 w 8802207"/>
                <a:gd name="connsiteY85" fmla="*/ 1506614 h 10595264"/>
                <a:gd name="connsiteX86" fmla="*/ 3491794 w 8802207"/>
                <a:gd name="connsiteY86" fmla="*/ 1416471 h 10595264"/>
                <a:gd name="connsiteX87" fmla="*/ 3458197 w 8802207"/>
                <a:gd name="connsiteY87" fmla="*/ 1338940 h 10595264"/>
                <a:gd name="connsiteX88" fmla="*/ 3369921 w 8802207"/>
                <a:gd name="connsiteY88" fmla="*/ 1281622 h 10595264"/>
                <a:gd name="connsiteX89" fmla="*/ 3234288 w 8802207"/>
                <a:gd name="connsiteY89" fmla="*/ 971288 h 10595264"/>
                <a:gd name="connsiteX90" fmla="*/ 3115638 w 8802207"/>
                <a:gd name="connsiteY90" fmla="*/ 738530 h 10595264"/>
                <a:gd name="connsiteX91" fmla="*/ 3062641 w 8802207"/>
                <a:gd name="connsiteY91" fmla="*/ 643919 h 10595264"/>
                <a:gd name="connsiteX92" fmla="*/ 3086722 w 8802207"/>
                <a:gd name="connsiteY92" fmla="*/ 414227 h 10595264"/>
                <a:gd name="connsiteX93" fmla="*/ 3675664 w 8802207"/>
                <a:gd name="connsiteY93" fmla="*/ 84 h 10595264"/>
                <a:gd name="connsiteX94" fmla="*/ 1257990 w 8802207"/>
                <a:gd name="connsiteY94" fmla="*/ 2776717 h 10595264"/>
                <a:gd name="connsiteX95" fmla="*/ 1241769 w 8802207"/>
                <a:gd name="connsiteY95" fmla="*/ 2783273 h 10595264"/>
                <a:gd name="connsiteX96" fmla="*/ 1146440 w 8802207"/>
                <a:gd name="connsiteY96" fmla="*/ 2876979 h 10595264"/>
                <a:gd name="connsiteX97" fmla="*/ 1146162 w 8802207"/>
                <a:gd name="connsiteY97" fmla="*/ 2909306 h 10595264"/>
                <a:gd name="connsiteX98" fmla="*/ 1178489 w 8802207"/>
                <a:gd name="connsiteY98" fmla="*/ 2909583 h 10595264"/>
                <a:gd name="connsiteX99" fmla="*/ 1273818 w 8802207"/>
                <a:gd name="connsiteY99" fmla="*/ 2815879 h 10595264"/>
                <a:gd name="connsiteX100" fmla="*/ 1274096 w 8802207"/>
                <a:gd name="connsiteY100" fmla="*/ 2783552 h 10595264"/>
                <a:gd name="connsiteX101" fmla="*/ 1274096 w 8802207"/>
                <a:gd name="connsiteY101" fmla="*/ 2783551 h 10595264"/>
                <a:gd name="connsiteX102" fmla="*/ 1257990 w 8802207"/>
                <a:gd name="connsiteY102" fmla="*/ 2776717 h 10595264"/>
                <a:gd name="connsiteX103" fmla="*/ 1405924 w 8802207"/>
                <a:gd name="connsiteY103" fmla="*/ 2876262 h 10595264"/>
                <a:gd name="connsiteX104" fmla="*/ 1327184 w 8802207"/>
                <a:gd name="connsiteY104" fmla="*/ 2914362 h 10595264"/>
                <a:gd name="connsiteX105" fmla="*/ 1405924 w 8802207"/>
                <a:gd name="connsiteY105" fmla="*/ 2932142 h 10595264"/>
                <a:gd name="connsiteX106" fmla="*/ 1405924 w 8802207"/>
                <a:gd name="connsiteY106" fmla="*/ 2876262 h 10595264"/>
                <a:gd name="connsiteX0" fmla="*/ 3675664 w 8802207"/>
                <a:gd name="connsiteY0" fmla="*/ 84 h 10595264"/>
                <a:gd name="connsiteX1" fmla="*/ 4090768 w 8802207"/>
                <a:gd name="connsiteY1" fmla="*/ 155917 h 10595264"/>
                <a:gd name="connsiteX2" fmla="*/ 4317566 w 8802207"/>
                <a:gd name="connsiteY2" fmla="*/ 960575 h 10595264"/>
                <a:gd name="connsiteX3" fmla="*/ 4740084 w 8802207"/>
                <a:gd name="connsiteY3" fmla="*/ 1281191 h 10595264"/>
                <a:gd name="connsiteX4" fmla="*/ 5197329 w 8802207"/>
                <a:gd name="connsiteY4" fmla="*/ 1356503 h 10595264"/>
                <a:gd name="connsiteX5" fmla="*/ 5579267 w 8802207"/>
                <a:gd name="connsiteY5" fmla="*/ 1523264 h 10595264"/>
                <a:gd name="connsiteX6" fmla="*/ 5939681 w 8802207"/>
                <a:gd name="connsiteY6" fmla="*/ 1663127 h 10595264"/>
                <a:gd name="connsiteX7" fmla="*/ 6461481 w 8802207"/>
                <a:gd name="connsiteY7" fmla="*/ 1851406 h 10595264"/>
                <a:gd name="connsiteX8" fmla="*/ 6827279 w 8802207"/>
                <a:gd name="connsiteY8" fmla="*/ 1975133 h 10595264"/>
                <a:gd name="connsiteX9" fmla="*/ 7090867 w 8802207"/>
                <a:gd name="connsiteY9" fmla="*/ 2158031 h 10595264"/>
                <a:gd name="connsiteX10" fmla="*/ 7973086 w 8802207"/>
                <a:gd name="connsiteY10" fmla="*/ 2787415 h 10595264"/>
                <a:gd name="connsiteX11" fmla="*/ 7936902 w 8802207"/>
                <a:gd name="connsiteY11" fmla="*/ 2975200 h 10595264"/>
                <a:gd name="connsiteX12" fmla="*/ 8612768 w 8802207"/>
                <a:gd name="connsiteY12" fmla="*/ 3241273 h 10595264"/>
                <a:gd name="connsiteX13" fmla="*/ 8465342 w 8802207"/>
                <a:gd name="connsiteY13" fmla="*/ 3299270 h 10595264"/>
                <a:gd name="connsiteX14" fmla="*/ 8176886 w 8802207"/>
                <a:gd name="connsiteY14" fmla="*/ 3211266 h 10595264"/>
                <a:gd name="connsiteX15" fmla="*/ 7991102 w 8802207"/>
                <a:gd name="connsiteY15" fmla="*/ 3123264 h 10595264"/>
                <a:gd name="connsiteX16" fmla="*/ 7659366 w 8802207"/>
                <a:gd name="connsiteY16" fmla="*/ 3366230 h 10595264"/>
                <a:gd name="connsiteX17" fmla="*/ 6958170 w 8802207"/>
                <a:gd name="connsiteY17" fmla="*/ 2939827 h 10595264"/>
                <a:gd name="connsiteX18" fmla="*/ 6209594 w 8802207"/>
                <a:gd name="connsiteY18" fmla="*/ 2650819 h 10595264"/>
                <a:gd name="connsiteX19" fmla="*/ 5522607 w 8802207"/>
                <a:gd name="connsiteY19" fmla="*/ 2494471 h 10595264"/>
                <a:gd name="connsiteX20" fmla="*/ 5427853 w 8802207"/>
                <a:gd name="connsiteY20" fmla="*/ 3238310 h 10595264"/>
                <a:gd name="connsiteX21" fmla="*/ 6081671 w 8802207"/>
                <a:gd name="connsiteY21" fmla="*/ 5389281 h 10595264"/>
                <a:gd name="connsiteX22" fmla="*/ 5906373 w 8802207"/>
                <a:gd name="connsiteY22" fmla="*/ 5465087 h 10595264"/>
                <a:gd name="connsiteX23" fmla="*/ 5858994 w 8802207"/>
                <a:gd name="connsiteY23" fmla="*/ 6057312 h 10595264"/>
                <a:gd name="connsiteX24" fmla="*/ 5740547 w 8802207"/>
                <a:gd name="connsiteY24" fmla="*/ 6659017 h 10595264"/>
                <a:gd name="connsiteX25" fmla="*/ 5697907 w 8802207"/>
                <a:gd name="connsiteY25" fmla="*/ 7317574 h 10595264"/>
                <a:gd name="connsiteX26" fmla="*/ 6181164 w 8802207"/>
                <a:gd name="connsiteY26" fmla="*/ 8189330 h 10595264"/>
                <a:gd name="connsiteX27" fmla="*/ 6342252 w 8802207"/>
                <a:gd name="connsiteY27" fmla="*/ 8544667 h 10595264"/>
                <a:gd name="connsiteX28" fmla="*/ 6356466 w 8802207"/>
                <a:gd name="connsiteY28" fmla="*/ 8952120 h 10595264"/>
                <a:gd name="connsiteX29" fmla="*/ 6200118 w 8802207"/>
                <a:gd name="connsiteY29" fmla="*/ 9932850 h 10595264"/>
                <a:gd name="connsiteX30" fmla="*/ 5764237 w 8802207"/>
                <a:gd name="connsiteY30" fmla="*/ 9814406 h 10595264"/>
                <a:gd name="connsiteX31" fmla="*/ 5716859 w 8802207"/>
                <a:gd name="connsiteY31" fmla="*/ 9122679 h 10595264"/>
                <a:gd name="connsiteX32" fmla="*/ 5536824 w 8802207"/>
                <a:gd name="connsiteY32" fmla="*/ 8852627 h 10595264"/>
                <a:gd name="connsiteX33" fmla="*/ 5451541 w 8802207"/>
                <a:gd name="connsiteY33" fmla="*/ 8558881 h 10595264"/>
                <a:gd name="connsiteX34" fmla="*/ 5138846 w 8802207"/>
                <a:gd name="connsiteY34" fmla="*/ 8208283 h 10595264"/>
                <a:gd name="connsiteX35" fmla="*/ 4731392 w 8802207"/>
                <a:gd name="connsiteY35" fmla="*/ 7544987 h 10595264"/>
                <a:gd name="connsiteX36" fmla="*/ 4698225 w 8802207"/>
                <a:gd name="connsiteY36" fmla="*/ 6568997 h 10595264"/>
                <a:gd name="connsiteX37" fmla="*/ 4660324 w 8802207"/>
                <a:gd name="connsiteY37" fmla="*/ 6095213 h 10595264"/>
                <a:gd name="connsiteX38" fmla="*/ 4342890 w 8802207"/>
                <a:gd name="connsiteY38" fmla="*/ 6322630 h 10595264"/>
                <a:gd name="connsiteX39" fmla="*/ 3769613 w 8802207"/>
                <a:gd name="connsiteY39" fmla="*/ 7203862 h 10595264"/>
                <a:gd name="connsiteX40" fmla="*/ 3888059 w 8802207"/>
                <a:gd name="connsiteY40" fmla="*/ 7625528 h 10595264"/>
                <a:gd name="connsiteX41" fmla="*/ 4437648 w 8802207"/>
                <a:gd name="connsiteY41" fmla="*/ 9440117 h 10595264"/>
                <a:gd name="connsiteX42" fmla="*/ 4537141 w 8802207"/>
                <a:gd name="connsiteY42" fmla="*/ 9677008 h 10595264"/>
                <a:gd name="connsiteX43" fmla="*/ 4575044 w 8802207"/>
                <a:gd name="connsiteY43" fmla="*/ 9743335 h 10595264"/>
                <a:gd name="connsiteX44" fmla="*/ 4660326 w 8802207"/>
                <a:gd name="connsiteY44" fmla="*/ 9885473 h 10595264"/>
                <a:gd name="connsiteX45" fmla="*/ 4110736 w 8802207"/>
                <a:gd name="connsiteY45" fmla="*/ 10074983 h 10595264"/>
                <a:gd name="connsiteX46" fmla="*/ 3821731 w 8802207"/>
                <a:gd name="connsiteY46" fmla="*/ 10278711 h 10595264"/>
                <a:gd name="connsiteX47" fmla="*/ 3243717 w 8802207"/>
                <a:gd name="connsiteY47" fmla="*/ 10544031 h 10595264"/>
                <a:gd name="connsiteX48" fmla="*/ 2945233 w 8802207"/>
                <a:gd name="connsiteY48" fmla="*/ 10548767 h 10595264"/>
                <a:gd name="connsiteX49" fmla="*/ 3286356 w 8802207"/>
                <a:gd name="connsiteY49" fmla="*/ 10193430 h 10595264"/>
                <a:gd name="connsiteX50" fmla="*/ 3461655 w 8802207"/>
                <a:gd name="connsiteY50" fmla="*/ 9980230 h 10595264"/>
                <a:gd name="connsiteX51" fmla="*/ 3537461 w 8802207"/>
                <a:gd name="connsiteY51" fmla="*/ 9705435 h 10595264"/>
                <a:gd name="connsiteX52" fmla="*/ 3594314 w 8802207"/>
                <a:gd name="connsiteY52" fmla="*/ 9544349 h 10595264"/>
                <a:gd name="connsiteX53" fmla="*/ 3499557 w 8802207"/>
                <a:gd name="connsiteY53" fmla="*/ 9369049 h 10595264"/>
                <a:gd name="connsiteX54" fmla="*/ 3077892 w 8802207"/>
                <a:gd name="connsiteY54" fmla="*/ 8317254 h 10595264"/>
                <a:gd name="connsiteX55" fmla="*/ 2679914 w 8802207"/>
                <a:gd name="connsiteY55" fmla="*/ 7464447 h 10595264"/>
                <a:gd name="connsiteX56" fmla="*/ 2675177 w 8802207"/>
                <a:gd name="connsiteY56" fmla="*/ 7260719 h 10595264"/>
                <a:gd name="connsiteX57" fmla="*/ 2727294 w 8802207"/>
                <a:gd name="connsiteY57" fmla="*/ 6858002 h 10595264"/>
                <a:gd name="connsiteX58" fmla="*/ 3272140 w 8802207"/>
                <a:gd name="connsiteY58" fmla="*/ 5863063 h 10595264"/>
                <a:gd name="connsiteX59" fmla="*/ 3575364 w 8802207"/>
                <a:gd name="connsiteY59" fmla="*/ 5237668 h 10595264"/>
                <a:gd name="connsiteX60" fmla="*/ 3793302 w 8802207"/>
                <a:gd name="connsiteY60" fmla="*/ 4787576 h 10595264"/>
                <a:gd name="connsiteX61" fmla="*/ 3750660 w 8802207"/>
                <a:gd name="connsiteY61" fmla="*/ 4498568 h 10595264"/>
                <a:gd name="connsiteX62" fmla="*/ 3693807 w 8802207"/>
                <a:gd name="connsiteY62" fmla="*/ 4365910 h 10595264"/>
                <a:gd name="connsiteX63" fmla="*/ 3717497 w 8802207"/>
                <a:gd name="connsiteY63" fmla="*/ 3465723 h 10595264"/>
                <a:gd name="connsiteX64" fmla="*/ 3546936 w 8802207"/>
                <a:gd name="connsiteY64" fmla="*/ 2821378 h 10595264"/>
                <a:gd name="connsiteX65" fmla="*/ 2139803 w 8802207"/>
                <a:gd name="connsiteY65" fmla="*/ 2897181 h 10595264"/>
                <a:gd name="connsiteX66" fmla="*/ 2068180 w 8802207"/>
                <a:gd name="connsiteY66" fmla="*/ 2749647 h 10595264"/>
                <a:gd name="connsiteX67" fmla="*/ 1687866 w 8802207"/>
                <a:gd name="connsiteY67" fmla="*/ 2935600 h 10595264"/>
                <a:gd name="connsiteX68" fmla="*/ 2376205 w 8802207"/>
                <a:gd name="connsiteY68" fmla="*/ 2972782 h 10595264"/>
                <a:gd name="connsiteX69" fmla="*/ 2528605 w 8802207"/>
                <a:gd name="connsiteY69" fmla="*/ 3094702 h 10595264"/>
                <a:gd name="connsiteX70" fmla="*/ 2500665 w 8802207"/>
                <a:gd name="connsiteY70" fmla="*/ 3696682 h 10595264"/>
                <a:gd name="connsiteX71" fmla="*/ 167225 w 8802207"/>
                <a:gd name="connsiteY71" fmla="*/ 4634051 h 10595264"/>
                <a:gd name="connsiteX72" fmla="*/ 0 w 8802207"/>
                <a:gd name="connsiteY72" fmla="*/ 4505964 h 10595264"/>
                <a:gd name="connsiteX73" fmla="*/ 82970 w 8802207"/>
                <a:gd name="connsiteY73" fmla="*/ 2847185 h 10595264"/>
                <a:gd name="connsiteX74" fmla="*/ 942227 w 8802207"/>
                <a:gd name="connsiteY74" fmla="*/ 2905221 h 10595264"/>
                <a:gd name="connsiteX75" fmla="*/ 1018739 w 8802207"/>
                <a:gd name="connsiteY75" fmla="*/ 2676380 h 10595264"/>
                <a:gd name="connsiteX76" fmla="*/ 1153781 w 8802207"/>
                <a:gd name="connsiteY76" fmla="*/ 2560178 h 10595264"/>
                <a:gd name="connsiteX77" fmla="*/ 1462701 w 8802207"/>
                <a:gd name="connsiteY77" fmla="*/ 2453085 h 10595264"/>
                <a:gd name="connsiteX78" fmla="*/ 1950289 w 8802207"/>
                <a:gd name="connsiteY78" fmla="*/ 2409188 h 10595264"/>
                <a:gd name="connsiteX79" fmla="*/ 2567340 w 8802207"/>
                <a:gd name="connsiteY79" fmla="*/ 2306031 h 10595264"/>
                <a:gd name="connsiteX80" fmla="*/ 3162656 w 8802207"/>
                <a:gd name="connsiteY80" fmla="*/ 2186966 h 10595264"/>
                <a:gd name="connsiteX81" fmla="*/ 3379347 w 8802207"/>
                <a:gd name="connsiteY81" fmla="*/ 2084573 h 10595264"/>
                <a:gd name="connsiteX82" fmla="*/ 3503171 w 8802207"/>
                <a:gd name="connsiteY82" fmla="*/ 1882167 h 10595264"/>
                <a:gd name="connsiteX83" fmla="*/ 3596041 w 8802207"/>
                <a:gd name="connsiteY83" fmla="*/ 1646422 h 10595264"/>
                <a:gd name="connsiteX84" fmla="*/ 3659969 w 8802207"/>
                <a:gd name="connsiteY84" fmla="*/ 1588868 h 10595264"/>
                <a:gd name="connsiteX85" fmla="*/ 3621361 w 8802207"/>
                <a:gd name="connsiteY85" fmla="*/ 1506614 h 10595264"/>
                <a:gd name="connsiteX86" fmla="*/ 3491794 w 8802207"/>
                <a:gd name="connsiteY86" fmla="*/ 1416471 h 10595264"/>
                <a:gd name="connsiteX87" fmla="*/ 3458197 w 8802207"/>
                <a:gd name="connsiteY87" fmla="*/ 1338940 h 10595264"/>
                <a:gd name="connsiteX88" fmla="*/ 3369921 w 8802207"/>
                <a:gd name="connsiteY88" fmla="*/ 1281622 h 10595264"/>
                <a:gd name="connsiteX89" fmla="*/ 3234288 w 8802207"/>
                <a:gd name="connsiteY89" fmla="*/ 971288 h 10595264"/>
                <a:gd name="connsiteX90" fmla="*/ 3115638 w 8802207"/>
                <a:gd name="connsiteY90" fmla="*/ 738530 h 10595264"/>
                <a:gd name="connsiteX91" fmla="*/ 3062641 w 8802207"/>
                <a:gd name="connsiteY91" fmla="*/ 643919 h 10595264"/>
                <a:gd name="connsiteX92" fmla="*/ 3086722 w 8802207"/>
                <a:gd name="connsiteY92" fmla="*/ 414227 h 10595264"/>
                <a:gd name="connsiteX93" fmla="*/ 3675664 w 8802207"/>
                <a:gd name="connsiteY93" fmla="*/ 84 h 10595264"/>
                <a:gd name="connsiteX94" fmla="*/ 1257990 w 8802207"/>
                <a:gd name="connsiteY94" fmla="*/ 2776717 h 10595264"/>
                <a:gd name="connsiteX95" fmla="*/ 1241769 w 8802207"/>
                <a:gd name="connsiteY95" fmla="*/ 2783273 h 10595264"/>
                <a:gd name="connsiteX96" fmla="*/ 1146440 w 8802207"/>
                <a:gd name="connsiteY96" fmla="*/ 2876979 h 10595264"/>
                <a:gd name="connsiteX97" fmla="*/ 1146162 w 8802207"/>
                <a:gd name="connsiteY97" fmla="*/ 2909306 h 10595264"/>
                <a:gd name="connsiteX98" fmla="*/ 1178489 w 8802207"/>
                <a:gd name="connsiteY98" fmla="*/ 2909583 h 10595264"/>
                <a:gd name="connsiteX99" fmla="*/ 1273818 w 8802207"/>
                <a:gd name="connsiteY99" fmla="*/ 2815879 h 10595264"/>
                <a:gd name="connsiteX100" fmla="*/ 1274096 w 8802207"/>
                <a:gd name="connsiteY100" fmla="*/ 2783552 h 10595264"/>
                <a:gd name="connsiteX101" fmla="*/ 1274096 w 8802207"/>
                <a:gd name="connsiteY101" fmla="*/ 2783551 h 10595264"/>
                <a:gd name="connsiteX102" fmla="*/ 1257990 w 8802207"/>
                <a:gd name="connsiteY102" fmla="*/ 2776717 h 10595264"/>
                <a:gd name="connsiteX103" fmla="*/ 1405924 w 8802207"/>
                <a:gd name="connsiteY103" fmla="*/ 2876262 h 10595264"/>
                <a:gd name="connsiteX104" fmla="*/ 1327184 w 8802207"/>
                <a:gd name="connsiteY104" fmla="*/ 2914362 h 10595264"/>
                <a:gd name="connsiteX105" fmla="*/ 1405924 w 8802207"/>
                <a:gd name="connsiteY105" fmla="*/ 2932142 h 10595264"/>
                <a:gd name="connsiteX106" fmla="*/ 1405924 w 8802207"/>
                <a:gd name="connsiteY106" fmla="*/ 2876262 h 10595264"/>
                <a:gd name="connsiteX0" fmla="*/ 3675664 w 8802207"/>
                <a:gd name="connsiteY0" fmla="*/ 84 h 10595264"/>
                <a:gd name="connsiteX1" fmla="*/ 4090768 w 8802207"/>
                <a:gd name="connsiteY1" fmla="*/ 155917 h 10595264"/>
                <a:gd name="connsiteX2" fmla="*/ 4317566 w 8802207"/>
                <a:gd name="connsiteY2" fmla="*/ 960575 h 10595264"/>
                <a:gd name="connsiteX3" fmla="*/ 4740084 w 8802207"/>
                <a:gd name="connsiteY3" fmla="*/ 1281191 h 10595264"/>
                <a:gd name="connsiteX4" fmla="*/ 5197329 w 8802207"/>
                <a:gd name="connsiteY4" fmla="*/ 1356503 h 10595264"/>
                <a:gd name="connsiteX5" fmla="*/ 5579267 w 8802207"/>
                <a:gd name="connsiteY5" fmla="*/ 1523264 h 10595264"/>
                <a:gd name="connsiteX6" fmla="*/ 5939681 w 8802207"/>
                <a:gd name="connsiteY6" fmla="*/ 1663127 h 10595264"/>
                <a:gd name="connsiteX7" fmla="*/ 6461481 w 8802207"/>
                <a:gd name="connsiteY7" fmla="*/ 1851406 h 10595264"/>
                <a:gd name="connsiteX8" fmla="*/ 6827279 w 8802207"/>
                <a:gd name="connsiteY8" fmla="*/ 1975133 h 10595264"/>
                <a:gd name="connsiteX9" fmla="*/ 7090867 w 8802207"/>
                <a:gd name="connsiteY9" fmla="*/ 2158031 h 10595264"/>
                <a:gd name="connsiteX10" fmla="*/ 7973086 w 8802207"/>
                <a:gd name="connsiteY10" fmla="*/ 2787415 h 10595264"/>
                <a:gd name="connsiteX11" fmla="*/ 7936902 w 8802207"/>
                <a:gd name="connsiteY11" fmla="*/ 2975200 h 10595264"/>
                <a:gd name="connsiteX12" fmla="*/ 8612768 w 8802207"/>
                <a:gd name="connsiteY12" fmla="*/ 3241273 h 10595264"/>
                <a:gd name="connsiteX13" fmla="*/ 8465342 w 8802207"/>
                <a:gd name="connsiteY13" fmla="*/ 3299270 h 10595264"/>
                <a:gd name="connsiteX14" fmla="*/ 8176886 w 8802207"/>
                <a:gd name="connsiteY14" fmla="*/ 3211266 h 10595264"/>
                <a:gd name="connsiteX15" fmla="*/ 7991102 w 8802207"/>
                <a:gd name="connsiteY15" fmla="*/ 3123264 h 10595264"/>
                <a:gd name="connsiteX16" fmla="*/ 7659366 w 8802207"/>
                <a:gd name="connsiteY16" fmla="*/ 3366230 h 10595264"/>
                <a:gd name="connsiteX17" fmla="*/ 6958170 w 8802207"/>
                <a:gd name="connsiteY17" fmla="*/ 2939827 h 10595264"/>
                <a:gd name="connsiteX18" fmla="*/ 6209594 w 8802207"/>
                <a:gd name="connsiteY18" fmla="*/ 2650819 h 10595264"/>
                <a:gd name="connsiteX19" fmla="*/ 5522607 w 8802207"/>
                <a:gd name="connsiteY19" fmla="*/ 2494471 h 10595264"/>
                <a:gd name="connsiteX20" fmla="*/ 5427853 w 8802207"/>
                <a:gd name="connsiteY20" fmla="*/ 3238310 h 10595264"/>
                <a:gd name="connsiteX21" fmla="*/ 6081671 w 8802207"/>
                <a:gd name="connsiteY21" fmla="*/ 5389281 h 10595264"/>
                <a:gd name="connsiteX22" fmla="*/ 5906373 w 8802207"/>
                <a:gd name="connsiteY22" fmla="*/ 5465087 h 10595264"/>
                <a:gd name="connsiteX23" fmla="*/ 5858994 w 8802207"/>
                <a:gd name="connsiteY23" fmla="*/ 6057312 h 10595264"/>
                <a:gd name="connsiteX24" fmla="*/ 5740547 w 8802207"/>
                <a:gd name="connsiteY24" fmla="*/ 6659017 h 10595264"/>
                <a:gd name="connsiteX25" fmla="*/ 5697907 w 8802207"/>
                <a:gd name="connsiteY25" fmla="*/ 7317574 h 10595264"/>
                <a:gd name="connsiteX26" fmla="*/ 6181164 w 8802207"/>
                <a:gd name="connsiteY26" fmla="*/ 8189330 h 10595264"/>
                <a:gd name="connsiteX27" fmla="*/ 6342252 w 8802207"/>
                <a:gd name="connsiteY27" fmla="*/ 8544667 h 10595264"/>
                <a:gd name="connsiteX28" fmla="*/ 6356466 w 8802207"/>
                <a:gd name="connsiteY28" fmla="*/ 8952120 h 10595264"/>
                <a:gd name="connsiteX29" fmla="*/ 6200118 w 8802207"/>
                <a:gd name="connsiteY29" fmla="*/ 9932850 h 10595264"/>
                <a:gd name="connsiteX30" fmla="*/ 5764237 w 8802207"/>
                <a:gd name="connsiteY30" fmla="*/ 9814406 h 10595264"/>
                <a:gd name="connsiteX31" fmla="*/ 5716859 w 8802207"/>
                <a:gd name="connsiteY31" fmla="*/ 9122679 h 10595264"/>
                <a:gd name="connsiteX32" fmla="*/ 5536824 w 8802207"/>
                <a:gd name="connsiteY32" fmla="*/ 8852627 h 10595264"/>
                <a:gd name="connsiteX33" fmla="*/ 5451541 w 8802207"/>
                <a:gd name="connsiteY33" fmla="*/ 8558881 h 10595264"/>
                <a:gd name="connsiteX34" fmla="*/ 5138846 w 8802207"/>
                <a:gd name="connsiteY34" fmla="*/ 8208283 h 10595264"/>
                <a:gd name="connsiteX35" fmla="*/ 4731392 w 8802207"/>
                <a:gd name="connsiteY35" fmla="*/ 7544987 h 10595264"/>
                <a:gd name="connsiteX36" fmla="*/ 4698225 w 8802207"/>
                <a:gd name="connsiteY36" fmla="*/ 6568997 h 10595264"/>
                <a:gd name="connsiteX37" fmla="*/ 4660324 w 8802207"/>
                <a:gd name="connsiteY37" fmla="*/ 6095213 h 10595264"/>
                <a:gd name="connsiteX38" fmla="*/ 4342890 w 8802207"/>
                <a:gd name="connsiteY38" fmla="*/ 6322630 h 10595264"/>
                <a:gd name="connsiteX39" fmla="*/ 3769613 w 8802207"/>
                <a:gd name="connsiteY39" fmla="*/ 7203862 h 10595264"/>
                <a:gd name="connsiteX40" fmla="*/ 3888059 w 8802207"/>
                <a:gd name="connsiteY40" fmla="*/ 7625528 h 10595264"/>
                <a:gd name="connsiteX41" fmla="*/ 4437648 w 8802207"/>
                <a:gd name="connsiteY41" fmla="*/ 9440117 h 10595264"/>
                <a:gd name="connsiteX42" fmla="*/ 4537141 w 8802207"/>
                <a:gd name="connsiteY42" fmla="*/ 9677008 h 10595264"/>
                <a:gd name="connsiteX43" fmla="*/ 4575044 w 8802207"/>
                <a:gd name="connsiteY43" fmla="*/ 9743335 h 10595264"/>
                <a:gd name="connsiteX44" fmla="*/ 4660326 w 8802207"/>
                <a:gd name="connsiteY44" fmla="*/ 9885473 h 10595264"/>
                <a:gd name="connsiteX45" fmla="*/ 4110736 w 8802207"/>
                <a:gd name="connsiteY45" fmla="*/ 10074983 h 10595264"/>
                <a:gd name="connsiteX46" fmla="*/ 3821731 w 8802207"/>
                <a:gd name="connsiteY46" fmla="*/ 10278711 h 10595264"/>
                <a:gd name="connsiteX47" fmla="*/ 3243717 w 8802207"/>
                <a:gd name="connsiteY47" fmla="*/ 10544031 h 10595264"/>
                <a:gd name="connsiteX48" fmla="*/ 2945233 w 8802207"/>
                <a:gd name="connsiteY48" fmla="*/ 10548767 h 10595264"/>
                <a:gd name="connsiteX49" fmla="*/ 3286356 w 8802207"/>
                <a:gd name="connsiteY49" fmla="*/ 10193430 h 10595264"/>
                <a:gd name="connsiteX50" fmla="*/ 3461655 w 8802207"/>
                <a:gd name="connsiteY50" fmla="*/ 9980230 h 10595264"/>
                <a:gd name="connsiteX51" fmla="*/ 3537461 w 8802207"/>
                <a:gd name="connsiteY51" fmla="*/ 9705435 h 10595264"/>
                <a:gd name="connsiteX52" fmla="*/ 3594314 w 8802207"/>
                <a:gd name="connsiteY52" fmla="*/ 9544349 h 10595264"/>
                <a:gd name="connsiteX53" fmla="*/ 3499557 w 8802207"/>
                <a:gd name="connsiteY53" fmla="*/ 9369049 h 10595264"/>
                <a:gd name="connsiteX54" fmla="*/ 3077892 w 8802207"/>
                <a:gd name="connsiteY54" fmla="*/ 8317254 h 10595264"/>
                <a:gd name="connsiteX55" fmla="*/ 2679914 w 8802207"/>
                <a:gd name="connsiteY55" fmla="*/ 7464447 h 10595264"/>
                <a:gd name="connsiteX56" fmla="*/ 2675177 w 8802207"/>
                <a:gd name="connsiteY56" fmla="*/ 7260719 h 10595264"/>
                <a:gd name="connsiteX57" fmla="*/ 2727294 w 8802207"/>
                <a:gd name="connsiteY57" fmla="*/ 6858002 h 10595264"/>
                <a:gd name="connsiteX58" fmla="*/ 3272140 w 8802207"/>
                <a:gd name="connsiteY58" fmla="*/ 5863063 h 10595264"/>
                <a:gd name="connsiteX59" fmla="*/ 3575364 w 8802207"/>
                <a:gd name="connsiteY59" fmla="*/ 5237668 h 10595264"/>
                <a:gd name="connsiteX60" fmla="*/ 3793302 w 8802207"/>
                <a:gd name="connsiteY60" fmla="*/ 4787576 h 10595264"/>
                <a:gd name="connsiteX61" fmla="*/ 3750660 w 8802207"/>
                <a:gd name="connsiteY61" fmla="*/ 4498568 h 10595264"/>
                <a:gd name="connsiteX62" fmla="*/ 3693807 w 8802207"/>
                <a:gd name="connsiteY62" fmla="*/ 4365910 h 10595264"/>
                <a:gd name="connsiteX63" fmla="*/ 3717497 w 8802207"/>
                <a:gd name="connsiteY63" fmla="*/ 3465723 h 10595264"/>
                <a:gd name="connsiteX64" fmla="*/ 3546936 w 8802207"/>
                <a:gd name="connsiteY64" fmla="*/ 2821378 h 10595264"/>
                <a:gd name="connsiteX65" fmla="*/ 2139803 w 8802207"/>
                <a:gd name="connsiteY65" fmla="*/ 2897181 h 10595264"/>
                <a:gd name="connsiteX66" fmla="*/ 2068180 w 8802207"/>
                <a:gd name="connsiteY66" fmla="*/ 2749647 h 10595264"/>
                <a:gd name="connsiteX67" fmla="*/ 1687866 w 8802207"/>
                <a:gd name="connsiteY67" fmla="*/ 2935600 h 10595264"/>
                <a:gd name="connsiteX68" fmla="*/ 2376205 w 8802207"/>
                <a:gd name="connsiteY68" fmla="*/ 2972782 h 10595264"/>
                <a:gd name="connsiteX69" fmla="*/ 2528605 w 8802207"/>
                <a:gd name="connsiteY69" fmla="*/ 3094702 h 10595264"/>
                <a:gd name="connsiteX70" fmla="*/ 2500665 w 8802207"/>
                <a:gd name="connsiteY70" fmla="*/ 3696682 h 10595264"/>
                <a:gd name="connsiteX71" fmla="*/ 1412517 w 8802207"/>
                <a:gd name="connsiteY71" fmla="*/ 4135934 h 10595264"/>
                <a:gd name="connsiteX72" fmla="*/ 167225 w 8802207"/>
                <a:gd name="connsiteY72" fmla="*/ 4634051 h 10595264"/>
                <a:gd name="connsiteX73" fmla="*/ 0 w 8802207"/>
                <a:gd name="connsiteY73" fmla="*/ 4505964 h 10595264"/>
                <a:gd name="connsiteX74" fmla="*/ 82970 w 8802207"/>
                <a:gd name="connsiteY74" fmla="*/ 2847185 h 10595264"/>
                <a:gd name="connsiteX75" fmla="*/ 942227 w 8802207"/>
                <a:gd name="connsiteY75" fmla="*/ 2905221 h 10595264"/>
                <a:gd name="connsiteX76" fmla="*/ 1018739 w 8802207"/>
                <a:gd name="connsiteY76" fmla="*/ 2676380 h 10595264"/>
                <a:gd name="connsiteX77" fmla="*/ 1153781 w 8802207"/>
                <a:gd name="connsiteY77" fmla="*/ 2560178 h 10595264"/>
                <a:gd name="connsiteX78" fmla="*/ 1462701 w 8802207"/>
                <a:gd name="connsiteY78" fmla="*/ 2453085 h 10595264"/>
                <a:gd name="connsiteX79" fmla="*/ 1950289 w 8802207"/>
                <a:gd name="connsiteY79" fmla="*/ 2409188 h 10595264"/>
                <a:gd name="connsiteX80" fmla="*/ 2567340 w 8802207"/>
                <a:gd name="connsiteY80" fmla="*/ 2306031 h 10595264"/>
                <a:gd name="connsiteX81" fmla="*/ 3162656 w 8802207"/>
                <a:gd name="connsiteY81" fmla="*/ 2186966 h 10595264"/>
                <a:gd name="connsiteX82" fmla="*/ 3379347 w 8802207"/>
                <a:gd name="connsiteY82" fmla="*/ 2084573 h 10595264"/>
                <a:gd name="connsiteX83" fmla="*/ 3503171 w 8802207"/>
                <a:gd name="connsiteY83" fmla="*/ 1882167 h 10595264"/>
                <a:gd name="connsiteX84" fmla="*/ 3596041 w 8802207"/>
                <a:gd name="connsiteY84" fmla="*/ 1646422 h 10595264"/>
                <a:gd name="connsiteX85" fmla="*/ 3659969 w 8802207"/>
                <a:gd name="connsiteY85" fmla="*/ 1588868 h 10595264"/>
                <a:gd name="connsiteX86" fmla="*/ 3621361 w 8802207"/>
                <a:gd name="connsiteY86" fmla="*/ 1506614 h 10595264"/>
                <a:gd name="connsiteX87" fmla="*/ 3491794 w 8802207"/>
                <a:gd name="connsiteY87" fmla="*/ 1416471 h 10595264"/>
                <a:gd name="connsiteX88" fmla="*/ 3458197 w 8802207"/>
                <a:gd name="connsiteY88" fmla="*/ 1338940 h 10595264"/>
                <a:gd name="connsiteX89" fmla="*/ 3369921 w 8802207"/>
                <a:gd name="connsiteY89" fmla="*/ 1281622 h 10595264"/>
                <a:gd name="connsiteX90" fmla="*/ 3234288 w 8802207"/>
                <a:gd name="connsiteY90" fmla="*/ 971288 h 10595264"/>
                <a:gd name="connsiteX91" fmla="*/ 3115638 w 8802207"/>
                <a:gd name="connsiteY91" fmla="*/ 738530 h 10595264"/>
                <a:gd name="connsiteX92" fmla="*/ 3062641 w 8802207"/>
                <a:gd name="connsiteY92" fmla="*/ 643919 h 10595264"/>
                <a:gd name="connsiteX93" fmla="*/ 3086722 w 8802207"/>
                <a:gd name="connsiteY93" fmla="*/ 414227 h 10595264"/>
                <a:gd name="connsiteX94" fmla="*/ 3675664 w 8802207"/>
                <a:gd name="connsiteY94" fmla="*/ 84 h 10595264"/>
                <a:gd name="connsiteX95" fmla="*/ 1257990 w 8802207"/>
                <a:gd name="connsiteY95" fmla="*/ 2776717 h 10595264"/>
                <a:gd name="connsiteX96" fmla="*/ 1241769 w 8802207"/>
                <a:gd name="connsiteY96" fmla="*/ 2783273 h 10595264"/>
                <a:gd name="connsiteX97" fmla="*/ 1146440 w 8802207"/>
                <a:gd name="connsiteY97" fmla="*/ 2876979 h 10595264"/>
                <a:gd name="connsiteX98" fmla="*/ 1146162 w 8802207"/>
                <a:gd name="connsiteY98" fmla="*/ 2909306 h 10595264"/>
                <a:gd name="connsiteX99" fmla="*/ 1178489 w 8802207"/>
                <a:gd name="connsiteY99" fmla="*/ 2909583 h 10595264"/>
                <a:gd name="connsiteX100" fmla="*/ 1273818 w 8802207"/>
                <a:gd name="connsiteY100" fmla="*/ 2815879 h 10595264"/>
                <a:gd name="connsiteX101" fmla="*/ 1274096 w 8802207"/>
                <a:gd name="connsiteY101" fmla="*/ 2783552 h 10595264"/>
                <a:gd name="connsiteX102" fmla="*/ 1274096 w 8802207"/>
                <a:gd name="connsiteY102" fmla="*/ 2783551 h 10595264"/>
                <a:gd name="connsiteX103" fmla="*/ 1257990 w 8802207"/>
                <a:gd name="connsiteY103" fmla="*/ 2776717 h 10595264"/>
                <a:gd name="connsiteX104" fmla="*/ 1405924 w 8802207"/>
                <a:gd name="connsiteY104" fmla="*/ 2876262 h 10595264"/>
                <a:gd name="connsiteX105" fmla="*/ 1327184 w 8802207"/>
                <a:gd name="connsiteY105" fmla="*/ 2914362 h 10595264"/>
                <a:gd name="connsiteX106" fmla="*/ 1405924 w 8802207"/>
                <a:gd name="connsiteY106" fmla="*/ 2932142 h 10595264"/>
                <a:gd name="connsiteX107" fmla="*/ 1405924 w 8802207"/>
                <a:gd name="connsiteY107" fmla="*/ 2876262 h 10595264"/>
                <a:gd name="connsiteX0" fmla="*/ 3675664 w 8802207"/>
                <a:gd name="connsiteY0" fmla="*/ 84 h 10595264"/>
                <a:gd name="connsiteX1" fmla="*/ 4090768 w 8802207"/>
                <a:gd name="connsiteY1" fmla="*/ 155917 h 10595264"/>
                <a:gd name="connsiteX2" fmla="*/ 4317566 w 8802207"/>
                <a:gd name="connsiteY2" fmla="*/ 960575 h 10595264"/>
                <a:gd name="connsiteX3" fmla="*/ 4740084 w 8802207"/>
                <a:gd name="connsiteY3" fmla="*/ 1281191 h 10595264"/>
                <a:gd name="connsiteX4" fmla="*/ 5197329 w 8802207"/>
                <a:gd name="connsiteY4" fmla="*/ 1356503 h 10595264"/>
                <a:gd name="connsiteX5" fmla="*/ 5579267 w 8802207"/>
                <a:gd name="connsiteY5" fmla="*/ 1523264 h 10595264"/>
                <a:gd name="connsiteX6" fmla="*/ 5939681 w 8802207"/>
                <a:gd name="connsiteY6" fmla="*/ 1663127 h 10595264"/>
                <a:gd name="connsiteX7" fmla="*/ 6461481 w 8802207"/>
                <a:gd name="connsiteY7" fmla="*/ 1851406 h 10595264"/>
                <a:gd name="connsiteX8" fmla="*/ 6827279 w 8802207"/>
                <a:gd name="connsiteY8" fmla="*/ 1975133 h 10595264"/>
                <a:gd name="connsiteX9" fmla="*/ 7090867 w 8802207"/>
                <a:gd name="connsiteY9" fmla="*/ 2158031 h 10595264"/>
                <a:gd name="connsiteX10" fmla="*/ 7973086 w 8802207"/>
                <a:gd name="connsiteY10" fmla="*/ 2787415 h 10595264"/>
                <a:gd name="connsiteX11" fmla="*/ 7936902 w 8802207"/>
                <a:gd name="connsiteY11" fmla="*/ 2975200 h 10595264"/>
                <a:gd name="connsiteX12" fmla="*/ 8612768 w 8802207"/>
                <a:gd name="connsiteY12" fmla="*/ 3241273 h 10595264"/>
                <a:gd name="connsiteX13" fmla="*/ 8465342 w 8802207"/>
                <a:gd name="connsiteY13" fmla="*/ 3299270 h 10595264"/>
                <a:gd name="connsiteX14" fmla="*/ 8176886 w 8802207"/>
                <a:gd name="connsiteY14" fmla="*/ 3211266 h 10595264"/>
                <a:gd name="connsiteX15" fmla="*/ 7991102 w 8802207"/>
                <a:gd name="connsiteY15" fmla="*/ 3123264 h 10595264"/>
                <a:gd name="connsiteX16" fmla="*/ 7659366 w 8802207"/>
                <a:gd name="connsiteY16" fmla="*/ 3366230 h 10595264"/>
                <a:gd name="connsiteX17" fmla="*/ 6958170 w 8802207"/>
                <a:gd name="connsiteY17" fmla="*/ 2939827 h 10595264"/>
                <a:gd name="connsiteX18" fmla="*/ 6209594 w 8802207"/>
                <a:gd name="connsiteY18" fmla="*/ 2650819 h 10595264"/>
                <a:gd name="connsiteX19" fmla="*/ 5522607 w 8802207"/>
                <a:gd name="connsiteY19" fmla="*/ 2494471 h 10595264"/>
                <a:gd name="connsiteX20" fmla="*/ 5427853 w 8802207"/>
                <a:gd name="connsiteY20" fmla="*/ 3238310 h 10595264"/>
                <a:gd name="connsiteX21" fmla="*/ 6081671 w 8802207"/>
                <a:gd name="connsiteY21" fmla="*/ 5389281 h 10595264"/>
                <a:gd name="connsiteX22" fmla="*/ 5906373 w 8802207"/>
                <a:gd name="connsiteY22" fmla="*/ 5465087 h 10595264"/>
                <a:gd name="connsiteX23" fmla="*/ 5858994 w 8802207"/>
                <a:gd name="connsiteY23" fmla="*/ 6057312 h 10595264"/>
                <a:gd name="connsiteX24" fmla="*/ 5740547 w 8802207"/>
                <a:gd name="connsiteY24" fmla="*/ 6659017 h 10595264"/>
                <a:gd name="connsiteX25" fmla="*/ 5697907 w 8802207"/>
                <a:gd name="connsiteY25" fmla="*/ 7317574 h 10595264"/>
                <a:gd name="connsiteX26" fmla="*/ 6181164 w 8802207"/>
                <a:gd name="connsiteY26" fmla="*/ 8189330 h 10595264"/>
                <a:gd name="connsiteX27" fmla="*/ 6342252 w 8802207"/>
                <a:gd name="connsiteY27" fmla="*/ 8544667 h 10595264"/>
                <a:gd name="connsiteX28" fmla="*/ 6356466 w 8802207"/>
                <a:gd name="connsiteY28" fmla="*/ 8952120 h 10595264"/>
                <a:gd name="connsiteX29" fmla="*/ 6200118 w 8802207"/>
                <a:gd name="connsiteY29" fmla="*/ 9932850 h 10595264"/>
                <a:gd name="connsiteX30" fmla="*/ 5764237 w 8802207"/>
                <a:gd name="connsiteY30" fmla="*/ 9814406 h 10595264"/>
                <a:gd name="connsiteX31" fmla="*/ 5716859 w 8802207"/>
                <a:gd name="connsiteY31" fmla="*/ 9122679 h 10595264"/>
                <a:gd name="connsiteX32" fmla="*/ 5536824 w 8802207"/>
                <a:gd name="connsiteY32" fmla="*/ 8852627 h 10595264"/>
                <a:gd name="connsiteX33" fmla="*/ 5451541 w 8802207"/>
                <a:gd name="connsiteY33" fmla="*/ 8558881 h 10595264"/>
                <a:gd name="connsiteX34" fmla="*/ 5138846 w 8802207"/>
                <a:gd name="connsiteY34" fmla="*/ 8208283 h 10595264"/>
                <a:gd name="connsiteX35" fmla="*/ 4731392 w 8802207"/>
                <a:gd name="connsiteY35" fmla="*/ 7544987 h 10595264"/>
                <a:gd name="connsiteX36" fmla="*/ 4698225 w 8802207"/>
                <a:gd name="connsiteY36" fmla="*/ 6568997 h 10595264"/>
                <a:gd name="connsiteX37" fmla="*/ 4660324 w 8802207"/>
                <a:gd name="connsiteY37" fmla="*/ 6095213 h 10595264"/>
                <a:gd name="connsiteX38" fmla="*/ 4342890 w 8802207"/>
                <a:gd name="connsiteY38" fmla="*/ 6322630 h 10595264"/>
                <a:gd name="connsiteX39" fmla="*/ 3769613 w 8802207"/>
                <a:gd name="connsiteY39" fmla="*/ 7203862 h 10595264"/>
                <a:gd name="connsiteX40" fmla="*/ 3888059 w 8802207"/>
                <a:gd name="connsiteY40" fmla="*/ 7625528 h 10595264"/>
                <a:gd name="connsiteX41" fmla="*/ 4437648 w 8802207"/>
                <a:gd name="connsiteY41" fmla="*/ 9440117 h 10595264"/>
                <a:gd name="connsiteX42" fmla="*/ 4537141 w 8802207"/>
                <a:gd name="connsiteY42" fmla="*/ 9677008 h 10595264"/>
                <a:gd name="connsiteX43" fmla="*/ 4575044 w 8802207"/>
                <a:gd name="connsiteY43" fmla="*/ 9743335 h 10595264"/>
                <a:gd name="connsiteX44" fmla="*/ 4660326 w 8802207"/>
                <a:gd name="connsiteY44" fmla="*/ 9885473 h 10595264"/>
                <a:gd name="connsiteX45" fmla="*/ 4110736 w 8802207"/>
                <a:gd name="connsiteY45" fmla="*/ 10074983 h 10595264"/>
                <a:gd name="connsiteX46" fmla="*/ 3821731 w 8802207"/>
                <a:gd name="connsiteY46" fmla="*/ 10278711 h 10595264"/>
                <a:gd name="connsiteX47" fmla="*/ 3243717 w 8802207"/>
                <a:gd name="connsiteY47" fmla="*/ 10544031 h 10595264"/>
                <a:gd name="connsiteX48" fmla="*/ 2945233 w 8802207"/>
                <a:gd name="connsiteY48" fmla="*/ 10548767 h 10595264"/>
                <a:gd name="connsiteX49" fmla="*/ 3286356 w 8802207"/>
                <a:gd name="connsiteY49" fmla="*/ 10193430 h 10595264"/>
                <a:gd name="connsiteX50" fmla="*/ 3461655 w 8802207"/>
                <a:gd name="connsiteY50" fmla="*/ 9980230 h 10595264"/>
                <a:gd name="connsiteX51" fmla="*/ 3537461 w 8802207"/>
                <a:gd name="connsiteY51" fmla="*/ 9705435 h 10595264"/>
                <a:gd name="connsiteX52" fmla="*/ 3594314 w 8802207"/>
                <a:gd name="connsiteY52" fmla="*/ 9544349 h 10595264"/>
                <a:gd name="connsiteX53" fmla="*/ 3499557 w 8802207"/>
                <a:gd name="connsiteY53" fmla="*/ 9369049 h 10595264"/>
                <a:gd name="connsiteX54" fmla="*/ 3077892 w 8802207"/>
                <a:gd name="connsiteY54" fmla="*/ 8317254 h 10595264"/>
                <a:gd name="connsiteX55" fmla="*/ 2679914 w 8802207"/>
                <a:gd name="connsiteY55" fmla="*/ 7464447 h 10595264"/>
                <a:gd name="connsiteX56" fmla="*/ 2675177 w 8802207"/>
                <a:gd name="connsiteY56" fmla="*/ 7260719 h 10595264"/>
                <a:gd name="connsiteX57" fmla="*/ 2727294 w 8802207"/>
                <a:gd name="connsiteY57" fmla="*/ 6858002 h 10595264"/>
                <a:gd name="connsiteX58" fmla="*/ 3272140 w 8802207"/>
                <a:gd name="connsiteY58" fmla="*/ 5863063 h 10595264"/>
                <a:gd name="connsiteX59" fmla="*/ 3575364 w 8802207"/>
                <a:gd name="connsiteY59" fmla="*/ 5237668 h 10595264"/>
                <a:gd name="connsiteX60" fmla="*/ 3793302 w 8802207"/>
                <a:gd name="connsiteY60" fmla="*/ 4787576 h 10595264"/>
                <a:gd name="connsiteX61" fmla="*/ 3750660 w 8802207"/>
                <a:gd name="connsiteY61" fmla="*/ 4498568 h 10595264"/>
                <a:gd name="connsiteX62" fmla="*/ 3693807 w 8802207"/>
                <a:gd name="connsiteY62" fmla="*/ 4365910 h 10595264"/>
                <a:gd name="connsiteX63" fmla="*/ 3717497 w 8802207"/>
                <a:gd name="connsiteY63" fmla="*/ 3465723 h 10595264"/>
                <a:gd name="connsiteX64" fmla="*/ 3546936 w 8802207"/>
                <a:gd name="connsiteY64" fmla="*/ 2821378 h 10595264"/>
                <a:gd name="connsiteX65" fmla="*/ 2139803 w 8802207"/>
                <a:gd name="connsiteY65" fmla="*/ 2897181 h 10595264"/>
                <a:gd name="connsiteX66" fmla="*/ 2068180 w 8802207"/>
                <a:gd name="connsiteY66" fmla="*/ 2749647 h 10595264"/>
                <a:gd name="connsiteX67" fmla="*/ 1687866 w 8802207"/>
                <a:gd name="connsiteY67" fmla="*/ 2935600 h 10595264"/>
                <a:gd name="connsiteX68" fmla="*/ 2376205 w 8802207"/>
                <a:gd name="connsiteY68" fmla="*/ 2972782 h 10595264"/>
                <a:gd name="connsiteX69" fmla="*/ 2528605 w 8802207"/>
                <a:gd name="connsiteY69" fmla="*/ 3094702 h 10595264"/>
                <a:gd name="connsiteX70" fmla="*/ 2500665 w 8802207"/>
                <a:gd name="connsiteY70" fmla="*/ 3696682 h 10595264"/>
                <a:gd name="connsiteX71" fmla="*/ 2444330 w 8802207"/>
                <a:gd name="connsiteY71" fmla="*/ 4765696 h 10595264"/>
                <a:gd name="connsiteX72" fmla="*/ 167225 w 8802207"/>
                <a:gd name="connsiteY72" fmla="*/ 4634051 h 10595264"/>
                <a:gd name="connsiteX73" fmla="*/ 0 w 8802207"/>
                <a:gd name="connsiteY73" fmla="*/ 4505964 h 10595264"/>
                <a:gd name="connsiteX74" fmla="*/ 82970 w 8802207"/>
                <a:gd name="connsiteY74" fmla="*/ 2847185 h 10595264"/>
                <a:gd name="connsiteX75" fmla="*/ 942227 w 8802207"/>
                <a:gd name="connsiteY75" fmla="*/ 2905221 h 10595264"/>
                <a:gd name="connsiteX76" fmla="*/ 1018739 w 8802207"/>
                <a:gd name="connsiteY76" fmla="*/ 2676380 h 10595264"/>
                <a:gd name="connsiteX77" fmla="*/ 1153781 w 8802207"/>
                <a:gd name="connsiteY77" fmla="*/ 2560178 h 10595264"/>
                <a:gd name="connsiteX78" fmla="*/ 1462701 w 8802207"/>
                <a:gd name="connsiteY78" fmla="*/ 2453085 h 10595264"/>
                <a:gd name="connsiteX79" fmla="*/ 1950289 w 8802207"/>
                <a:gd name="connsiteY79" fmla="*/ 2409188 h 10595264"/>
                <a:gd name="connsiteX80" fmla="*/ 2567340 w 8802207"/>
                <a:gd name="connsiteY80" fmla="*/ 2306031 h 10595264"/>
                <a:gd name="connsiteX81" fmla="*/ 3162656 w 8802207"/>
                <a:gd name="connsiteY81" fmla="*/ 2186966 h 10595264"/>
                <a:gd name="connsiteX82" fmla="*/ 3379347 w 8802207"/>
                <a:gd name="connsiteY82" fmla="*/ 2084573 h 10595264"/>
                <a:gd name="connsiteX83" fmla="*/ 3503171 w 8802207"/>
                <a:gd name="connsiteY83" fmla="*/ 1882167 h 10595264"/>
                <a:gd name="connsiteX84" fmla="*/ 3596041 w 8802207"/>
                <a:gd name="connsiteY84" fmla="*/ 1646422 h 10595264"/>
                <a:gd name="connsiteX85" fmla="*/ 3659969 w 8802207"/>
                <a:gd name="connsiteY85" fmla="*/ 1588868 h 10595264"/>
                <a:gd name="connsiteX86" fmla="*/ 3621361 w 8802207"/>
                <a:gd name="connsiteY86" fmla="*/ 1506614 h 10595264"/>
                <a:gd name="connsiteX87" fmla="*/ 3491794 w 8802207"/>
                <a:gd name="connsiteY87" fmla="*/ 1416471 h 10595264"/>
                <a:gd name="connsiteX88" fmla="*/ 3458197 w 8802207"/>
                <a:gd name="connsiteY88" fmla="*/ 1338940 h 10595264"/>
                <a:gd name="connsiteX89" fmla="*/ 3369921 w 8802207"/>
                <a:gd name="connsiteY89" fmla="*/ 1281622 h 10595264"/>
                <a:gd name="connsiteX90" fmla="*/ 3234288 w 8802207"/>
                <a:gd name="connsiteY90" fmla="*/ 971288 h 10595264"/>
                <a:gd name="connsiteX91" fmla="*/ 3115638 w 8802207"/>
                <a:gd name="connsiteY91" fmla="*/ 738530 h 10595264"/>
                <a:gd name="connsiteX92" fmla="*/ 3062641 w 8802207"/>
                <a:gd name="connsiteY92" fmla="*/ 643919 h 10595264"/>
                <a:gd name="connsiteX93" fmla="*/ 3086722 w 8802207"/>
                <a:gd name="connsiteY93" fmla="*/ 414227 h 10595264"/>
                <a:gd name="connsiteX94" fmla="*/ 3675664 w 8802207"/>
                <a:gd name="connsiteY94" fmla="*/ 84 h 10595264"/>
                <a:gd name="connsiteX95" fmla="*/ 1257990 w 8802207"/>
                <a:gd name="connsiteY95" fmla="*/ 2776717 h 10595264"/>
                <a:gd name="connsiteX96" fmla="*/ 1241769 w 8802207"/>
                <a:gd name="connsiteY96" fmla="*/ 2783273 h 10595264"/>
                <a:gd name="connsiteX97" fmla="*/ 1146440 w 8802207"/>
                <a:gd name="connsiteY97" fmla="*/ 2876979 h 10595264"/>
                <a:gd name="connsiteX98" fmla="*/ 1146162 w 8802207"/>
                <a:gd name="connsiteY98" fmla="*/ 2909306 h 10595264"/>
                <a:gd name="connsiteX99" fmla="*/ 1178489 w 8802207"/>
                <a:gd name="connsiteY99" fmla="*/ 2909583 h 10595264"/>
                <a:gd name="connsiteX100" fmla="*/ 1273818 w 8802207"/>
                <a:gd name="connsiteY100" fmla="*/ 2815879 h 10595264"/>
                <a:gd name="connsiteX101" fmla="*/ 1274096 w 8802207"/>
                <a:gd name="connsiteY101" fmla="*/ 2783552 h 10595264"/>
                <a:gd name="connsiteX102" fmla="*/ 1274096 w 8802207"/>
                <a:gd name="connsiteY102" fmla="*/ 2783551 h 10595264"/>
                <a:gd name="connsiteX103" fmla="*/ 1257990 w 8802207"/>
                <a:gd name="connsiteY103" fmla="*/ 2776717 h 10595264"/>
                <a:gd name="connsiteX104" fmla="*/ 1405924 w 8802207"/>
                <a:gd name="connsiteY104" fmla="*/ 2876262 h 10595264"/>
                <a:gd name="connsiteX105" fmla="*/ 1327184 w 8802207"/>
                <a:gd name="connsiteY105" fmla="*/ 2914362 h 10595264"/>
                <a:gd name="connsiteX106" fmla="*/ 1405924 w 8802207"/>
                <a:gd name="connsiteY106" fmla="*/ 2932142 h 10595264"/>
                <a:gd name="connsiteX107" fmla="*/ 1405924 w 8802207"/>
                <a:gd name="connsiteY107" fmla="*/ 2876262 h 10595264"/>
                <a:gd name="connsiteX0" fmla="*/ 3675664 w 8769273"/>
                <a:gd name="connsiteY0" fmla="*/ 84 h 10595264"/>
                <a:gd name="connsiteX1" fmla="*/ 4090768 w 8769273"/>
                <a:gd name="connsiteY1" fmla="*/ 155917 h 10595264"/>
                <a:gd name="connsiteX2" fmla="*/ 4317566 w 8769273"/>
                <a:gd name="connsiteY2" fmla="*/ 960575 h 10595264"/>
                <a:gd name="connsiteX3" fmla="*/ 4740084 w 8769273"/>
                <a:gd name="connsiteY3" fmla="*/ 1281191 h 10595264"/>
                <a:gd name="connsiteX4" fmla="*/ 5197329 w 8769273"/>
                <a:gd name="connsiteY4" fmla="*/ 1356503 h 10595264"/>
                <a:gd name="connsiteX5" fmla="*/ 5579267 w 8769273"/>
                <a:gd name="connsiteY5" fmla="*/ 1523264 h 10595264"/>
                <a:gd name="connsiteX6" fmla="*/ 5939681 w 8769273"/>
                <a:gd name="connsiteY6" fmla="*/ 1663127 h 10595264"/>
                <a:gd name="connsiteX7" fmla="*/ 6461481 w 8769273"/>
                <a:gd name="connsiteY7" fmla="*/ 1851406 h 10595264"/>
                <a:gd name="connsiteX8" fmla="*/ 6827279 w 8769273"/>
                <a:gd name="connsiteY8" fmla="*/ 1975133 h 10595264"/>
                <a:gd name="connsiteX9" fmla="*/ 7090867 w 8769273"/>
                <a:gd name="connsiteY9" fmla="*/ 2158031 h 10595264"/>
                <a:gd name="connsiteX10" fmla="*/ 7973086 w 8769273"/>
                <a:gd name="connsiteY10" fmla="*/ 2787415 h 10595264"/>
                <a:gd name="connsiteX11" fmla="*/ 7936902 w 8769273"/>
                <a:gd name="connsiteY11" fmla="*/ 2975200 h 10595264"/>
                <a:gd name="connsiteX12" fmla="*/ 8560381 w 8769273"/>
                <a:gd name="connsiteY12" fmla="*/ 3276991 h 10595264"/>
                <a:gd name="connsiteX13" fmla="*/ 8465342 w 8769273"/>
                <a:gd name="connsiteY13" fmla="*/ 3299270 h 10595264"/>
                <a:gd name="connsiteX14" fmla="*/ 8176886 w 8769273"/>
                <a:gd name="connsiteY14" fmla="*/ 3211266 h 10595264"/>
                <a:gd name="connsiteX15" fmla="*/ 7991102 w 8769273"/>
                <a:gd name="connsiteY15" fmla="*/ 3123264 h 10595264"/>
                <a:gd name="connsiteX16" fmla="*/ 7659366 w 8769273"/>
                <a:gd name="connsiteY16" fmla="*/ 3366230 h 10595264"/>
                <a:gd name="connsiteX17" fmla="*/ 6958170 w 8769273"/>
                <a:gd name="connsiteY17" fmla="*/ 2939827 h 10595264"/>
                <a:gd name="connsiteX18" fmla="*/ 6209594 w 8769273"/>
                <a:gd name="connsiteY18" fmla="*/ 2650819 h 10595264"/>
                <a:gd name="connsiteX19" fmla="*/ 5522607 w 8769273"/>
                <a:gd name="connsiteY19" fmla="*/ 2494471 h 10595264"/>
                <a:gd name="connsiteX20" fmla="*/ 5427853 w 8769273"/>
                <a:gd name="connsiteY20" fmla="*/ 3238310 h 10595264"/>
                <a:gd name="connsiteX21" fmla="*/ 6081671 w 8769273"/>
                <a:gd name="connsiteY21" fmla="*/ 5389281 h 10595264"/>
                <a:gd name="connsiteX22" fmla="*/ 5906373 w 8769273"/>
                <a:gd name="connsiteY22" fmla="*/ 5465087 h 10595264"/>
                <a:gd name="connsiteX23" fmla="*/ 5858994 w 8769273"/>
                <a:gd name="connsiteY23" fmla="*/ 6057312 h 10595264"/>
                <a:gd name="connsiteX24" fmla="*/ 5740547 w 8769273"/>
                <a:gd name="connsiteY24" fmla="*/ 6659017 h 10595264"/>
                <a:gd name="connsiteX25" fmla="*/ 5697907 w 8769273"/>
                <a:gd name="connsiteY25" fmla="*/ 7317574 h 10595264"/>
                <a:gd name="connsiteX26" fmla="*/ 6181164 w 8769273"/>
                <a:gd name="connsiteY26" fmla="*/ 8189330 h 10595264"/>
                <a:gd name="connsiteX27" fmla="*/ 6342252 w 8769273"/>
                <a:gd name="connsiteY27" fmla="*/ 8544667 h 10595264"/>
                <a:gd name="connsiteX28" fmla="*/ 6356466 w 8769273"/>
                <a:gd name="connsiteY28" fmla="*/ 8952120 h 10595264"/>
                <a:gd name="connsiteX29" fmla="*/ 6200118 w 8769273"/>
                <a:gd name="connsiteY29" fmla="*/ 9932850 h 10595264"/>
                <a:gd name="connsiteX30" fmla="*/ 5764237 w 8769273"/>
                <a:gd name="connsiteY30" fmla="*/ 9814406 h 10595264"/>
                <a:gd name="connsiteX31" fmla="*/ 5716859 w 8769273"/>
                <a:gd name="connsiteY31" fmla="*/ 9122679 h 10595264"/>
                <a:gd name="connsiteX32" fmla="*/ 5536824 w 8769273"/>
                <a:gd name="connsiteY32" fmla="*/ 8852627 h 10595264"/>
                <a:gd name="connsiteX33" fmla="*/ 5451541 w 8769273"/>
                <a:gd name="connsiteY33" fmla="*/ 8558881 h 10595264"/>
                <a:gd name="connsiteX34" fmla="*/ 5138846 w 8769273"/>
                <a:gd name="connsiteY34" fmla="*/ 8208283 h 10595264"/>
                <a:gd name="connsiteX35" fmla="*/ 4731392 w 8769273"/>
                <a:gd name="connsiteY35" fmla="*/ 7544987 h 10595264"/>
                <a:gd name="connsiteX36" fmla="*/ 4698225 w 8769273"/>
                <a:gd name="connsiteY36" fmla="*/ 6568997 h 10595264"/>
                <a:gd name="connsiteX37" fmla="*/ 4660324 w 8769273"/>
                <a:gd name="connsiteY37" fmla="*/ 6095213 h 10595264"/>
                <a:gd name="connsiteX38" fmla="*/ 4342890 w 8769273"/>
                <a:gd name="connsiteY38" fmla="*/ 6322630 h 10595264"/>
                <a:gd name="connsiteX39" fmla="*/ 3769613 w 8769273"/>
                <a:gd name="connsiteY39" fmla="*/ 7203862 h 10595264"/>
                <a:gd name="connsiteX40" fmla="*/ 3888059 w 8769273"/>
                <a:gd name="connsiteY40" fmla="*/ 7625528 h 10595264"/>
                <a:gd name="connsiteX41" fmla="*/ 4437648 w 8769273"/>
                <a:gd name="connsiteY41" fmla="*/ 9440117 h 10595264"/>
                <a:gd name="connsiteX42" fmla="*/ 4537141 w 8769273"/>
                <a:gd name="connsiteY42" fmla="*/ 9677008 h 10595264"/>
                <a:gd name="connsiteX43" fmla="*/ 4575044 w 8769273"/>
                <a:gd name="connsiteY43" fmla="*/ 9743335 h 10595264"/>
                <a:gd name="connsiteX44" fmla="*/ 4660326 w 8769273"/>
                <a:gd name="connsiteY44" fmla="*/ 9885473 h 10595264"/>
                <a:gd name="connsiteX45" fmla="*/ 4110736 w 8769273"/>
                <a:gd name="connsiteY45" fmla="*/ 10074983 h 10595264"/>
                <a:gd name="connsiteX46" fmla="*/ 3821731 w 8769273"/>
                <a:gd name="connsiteY46" fmla="*/ 10278711 h 10595264"/>
                <a:gd name="connsiteX47" fmla="*/ 3243717 w 8769273"/>
                <a:gd name="connsiteY47" fmla="*/ 10544031 h 10595264"/>
                <a:gd name="connsiteX48" fmla="*/ 2945233 w 8769273"/>
                <a:gd name="connsiteY48" fmla="*/ 10548767 h 10595264"/>
                <a:gd name="connsiteX49" fmla="*/ 3286356 w 8769273"/>
                <a:gd name="connsiteY49" fmla="*/ 10193430 h 10595264"/>
                <a:gd name="connsiteX50" fmla="*/ 3461655 w 8769273"/>
                <a:gd name="connsiteY50" fmla="*/ 9980230 h 10595264"/>
                <a:gd name="connsiteX51" fmla="*/ 3537461 w 8769273"/>
                <a:gd name="connsiteY51" fmla="*/ 9705435 h 10595264"/>
                <a:gd name="connsiteX52" fmla="*/ 3594314 w 8769273"/>
                <a:gd name="connsiteY52" fmla="*/ 9544349 h 10595264"/>
                <a:gd name="connsiteX53" fmla="*/ 3499557 w 8769273"/>
                <a:gd name="connsiteY53" fmla="*/ 9369049 h 10595264"/>
                <a:gd name="connsiteX54" fmla="*/ 3077892 w 8769273"/>
                <a:gd name="connsiteY54" fmla="*/ 8317254 h 10595264"/>
                <a:gd name="connsiteX55" fmla="*/ 2679914 w 8769273"/>
                <a:gd name="connsiteY55" fmla="*/ 7464447 h 10595264"/>
                <a:gd name="connsiteX56" fmla="*/ 2675177 w 8769273"/>
                <a:gd name="connsiteY56" fmla="*/ 7260719 h 10595264"/>
                <a:gd name="connsiteX57" fmla="*/ 2727294 w 8769273"/>
                <a:gd name="connsiteY57" fmla="*/ 6858002 h 10595264"/>
                <a:gd name="connsiteX58" fmla="*/ 3272140 w 8769273"/>
                <a:gd name="connsiteY58" fmla="*/ 5863063 h 10595264"/>
                <a:gd name="connsiteX59" fmla="*/ 3575364 w 8769273"/>
                <a:gd name="connsiteY59" fmla="*/ 5237668 h 10595264"/>
                <a:gd name="connsiteX60" fmla="*/ 3793302 w 8769273"/>
                <a:gd name="connsiteY60" fmla="*/ 4787576 h 10595264"/>
                <a:gd name="connsiteX61" fmla="*/ 3750660 w 8769273"/>
                <a:gd name="connsiteY61" fmla="*/ 4498568 h 10595264"/>
                <a:gd name="connsiteX62" fmla="*/ 3693807 w 8769273"/>
                <a:gd name="connsiteY62" fmla="*/ 4365910 h 10595264"/>
                <a:gd name="connsiteX63" fmla="*/ 3717497 w 8769273"/>
                <a:gd name="connsiteY63" fmla="*/ 3465723 h 10595264"/>
                <a:gd name="connsiteX64" fmla="*/ 3546936 w 8769273"/>
                <a:gd name="connsiteY64" fmla="*/ 2821378 h 10595264"/>
                <a:gd name="connsiteX65" fmla="*/ 2139803 w 8769273"/>
                <a:gd name="connsiteY65" fmla="*/ 2897181 h 10595264"/>
                <a:gd name="connsiteX66" fmla="*/ 2068180 w 8769273"/>
                <a:gd name="connsiteY66" fmla="*/ 2749647 h 10595264"/>
                <a:gd name="connsiteX67" fmla="*/ 1687866 w 8769273"/>
                <a:gd name="connsiteY67" fmla="*/ 2935600 h 10595264"/>
                <a:gd name="connsiteX68" fmla="*/ 2376205 w 8769273"/>
                <a:gd name="connsiteY68" fmla="*/ 2972782 h 10595264"/>
                <a:gd name="connsiteX69" fmla="*/ 2528605 w 8769273"/>
                <a:gd name="connsiteY69" fmla="*/ 3094702 h 10595264"/>
                <a:gd name="connsiteX70" fmla="*/ 2500665 w 8769273"/>
                <a:gd name="connsiteY70" fmla="*/ 3696682 h 10595264"/>
                <a:gd name="connsiteX71" fmla="*/ 2444330 w 8769273"/>
                <a:gd name="connsiteY71" fmla="*/ 4765696 h 10595264"/>
                <a:gd name="connsiteX72" fmla="*/ 167225 w 8769273"/>
                <a:gd name="connsiteY72" fmla="*/ 4634051 h 10595264"/>
                <a:gd name="connsiteX73" fmla="*/ 0 w 8769273"/>
                <a:gd name="connsiteY73" fmla="*/ 4505964 h 10595264"/>
                <a:gd name="connsiteX74" fmla="*/ 82970 w 8769273"/>
                <a:gd name="connsiteY74" fmla="*/ 2847185 h 10595264"/>
                <a:gd name="connsiteX75" fmla="*/ 942227 w 8769273"/>
                <a:gd name="connsiteY75" fmla="*/ 2905221 h 10595264"/>
                <a:gd name="connsiteX76" fmla="*/ 1018739 w 8769273"/>
                <a:gd name="connsiteY76" fmla="*/ 2676380 h 10595264"/>
                <a:gd name="connsiteX77" fmla="*/ 1153781 w 8769273"/>
                <a:gd name="connsiteY77" fmla="*/ 2560178 h 10595264"/>
                <a:gd name="connsiteX78" fmla="*/ 1462701 w 8769273"/>
                <a:gd name="connsiteY78" fmla="*/ 2453085 h 10595264"/>
                <a:gd name="connsiteX79" fmla="*/ 1950289 w 8769273"/>
                <a:gd name="connsiteY79" fmla="*/ 2409188 h 10595264"/>
                <a:gd name="connsiteX80" fmla="*/ 2567340 w 8769273"/>
                <a:gd name="connsiteY80" fmla="*/ 2306031 h 10595264"/>
                <a:gd name="connsiteX81" fmla="*/ 3162656 w 8769273"/>
                <a:gd name="connsiteY81" fmla="*/ 2186966 h 10595264"/>
                <a:gd name="connsiteX82" fmla="*/ 3379347 w 8769273"/>
                <a:gd name="connsiteY82" fmla="*/ 2084573 h 10595264"/>
                <a:gd name="connsiteX83" fmla="*/ 3503171 w 8769273"/>
                <a:gd name="connsiteY83" fmla="*/ 1882167 h 10595264"/>
                <a:gd name="connsiteX84" fmla="*/ 3596041 w 8769273"/>
                <a:gd name="connsiteY84" fmla="*/ 1646422 h 10595264"/>
                <a:gd name="connsiteX85" fmla="*/ 3659969 w 8769273"/>
                <a:gd name="connsiteY85" fmla="*/ 1588868 h 10595264"/>
                <a:gd name="connsiteX86" fmla="*/ 3621361 w 8769273"/>
                <a:gd name="connsiteY86" fmla="*/ 1506614 h 10595264"/>
                <a:gd name="connsiteX87" fmla="*/ 3491794 w 8769273"/>
                <a:gd name="connsiteY87" fmla="*/ 1416471 h 10595264"/>
                <a:gd name="connsiteX88" fmla="*/ 3458197 w 8769273"/>
                <a:gd name="connsiteY88" fmla="*/ 1338940 h 10595264"/>
                <a:gd name="connsiteX89" fmla="*/ 3369921 w 8769273"/>
                <a:gd name="connsiteY89" fmla="*/ 1281622 h 10595264"/>
                <a:gd name="connsiteX90" fmla="*/ 3234288 w 8769273"/>
                <a:gd name="connsiteY90" fmla="*/ 971288 h 10595264"/>
                <a:gd name="connsiteX91" fmla="*/ 3115638 w 8769273"/>
                <a:gd name="connsiteY91" fmla="*/ 738530 h 10595264"/>
                <a:gd name="connsiteX92" fmla="*/ 3062641 w 8769273"/>
                <a:gd name="connsiteY92" fmla="*/ 643919 h 10595264"/>
                <a:gd name="connsiteX93" fmla="*/ 3086722 w 8769273"/>
                <a:gd name="connsiteY93" fmla="*/ 414227 h 10595264"/>
                <a:gd name="connsiteX94" fmla="*/ 3675664 w 8769273"/>
                <a:gd name="connsiteY94" fmla="*/ 84 h 10595264"/>
                <a:gd name="connsiteX95" fmla="*/ 1257990 w 8769273"/>
                <a:gd name="connsiteY95" fmla="*/ 2776717 h 10595264"/>
                <a:gd name="connsiteX96" fmla="*/ 1241769 w 8769273"/>
                <a:gd name="connsiteY96" fmla="*/ 2783273 h 10595264"/>
                <a:gd name="connsiteX97" fmla="*/ 1146440 w 8769273"/>
                <a:gd name="connsiteY97" fmla="*/ 2876979 h 10595264"/>
                <a:gd name="connsiteX98" fmla="*/ 1146162 w 8769273"/>
                <a:gd name="connsiteY98" fmla="*/ 2909306 h 10595264"/>
                <a:gd name="connsiteX99" fmla="*/ 1178489 w 8769273"/>
                <a:gd name="connsiteY99" fmla="*/ 2909583 h 10595264"/>
                <a:gd name="connsiteX100" fmla="*/ 1273818 w 8769273"/>
                <a:gd name="connsiteY100" fmla="*/ 2815879 h 10595264"/>
                <a:gd name="connsiteX101" fmla="*/ 1274096 w 8769273"/>
                <a:gd name="connsiteY101" fmla="*/ 2783552 h 10595264"/>
                <a:gd name="connsiteX102" fmla="*/ 1274096 w 8769273"/>
                <a:gd name="connsiteY102" fmla="*/ 2783551 h 10595264"/>
                <a:gd name="connsiteX103" fmla="*/ 1257990 w 8769273"/>
                <a:gd name="connsiteY103" fmla="*/ 2776717 h 10595264"/>
                <a:gd name="connsiteX104" fmla="*/ 1405924 w 8769273"/>
                <a:gd name="connsiteY104" fmla="*/ 2876262 h 10595264"/>
                <a:gd name="connsiteX105" fmla="*/ 1327184 w 8769273"/>
                <a:gd name="connsiteY105" fmla="*/ 2914362 h 10595264"/>
                <a:gd name="connsiteX106" fmla="*/ 1405924 w 8769273"/>
                <a:gd name="connsiteY106" fmla="*/ 2932142 h 10595264"/>
                <a:gd name="connsiteX107" fmla="*/ 1405924 w 8769273"/>
                <a:gd name="connsiteY107" fmla="*/ 2876262 h 10595264"/>
                <a:gd name="connsiteX0" fmla="*/ 3675664 w 8808480"/>
                <a:gd name="connsiteY0" fmla="*/ 84 h 10595264"/>
                <a:gd name="connsiteX1" fmla="*/ 4090768 w 8808480"/>
                <a:gd name="connsiteY1" fmla="*/ 155917 h 10595264"/>
                <a:gd name="connsiteX2" fmla="*/ 4317566 w 8808480"/>
                <a:gd name="connsiteY2" fmla="*/ 960575 h 10595264"/>
                <a:gd name="connsiteX3" fmla="*/ 4740084 w 8808480"/>
                <a:gd name="connsiteY3" fmla="*/ 1281191 h 10595264"/>
                <a:gd name="connsiteX4" fmla="*/ 5197329 w 8808480"/>
                <a:gd name="connsiteY4" fmla="*/ 1356503 h 10595264"/>
                <a:gd name="connsiteX5" fmla="*/ 5579267 w 8808480"/>
                <a:gd name="connsiteY5" fmla="*/ 1523264 h 10595264"/>
                <a:gd name="connsiteX6" fmla="*/ 5939681 w 8808480"/>
                <a:gd name="connsiteY6" fmla="*/ 1663127 h 10595264"/>
                <a:gd name="connsiteX7" fmla="*/ 6461481 w 8808480"/>
                <a:gd name="connsiteY7" fmla="*/ 1851406 h 10595264"/>
                <a:gd name="connsiteX8" fmla="*/ 6827279 w 8808480"/>
                <a:gd name="connsiteY8" fmla="*/ 1975133 h 10595264"/>
                <a:gd name="connsiteX9" fmla="*/ 7090867 w 8808480"/>
                <a:gd name="connsiteY9" fmla="*/ 2158031 h 10595264"/>
                <a:gd name="connsiteX10" fmla="*/ 7973086 w 8808480"/>
                <a:gd name="connsiteY10" fmla="*/ 2787415 h 10595264"/>
                <a:gd name="connsiteX11" fmla="*/ 7936902 w 8808480"/>
                <a:gd name="connsiteY11" fmla="*/ 2975200 h 10595264"/>
                <a:gd name="connsiteX12" fmla="*/ 8622293 w 8808480"/>
                <a:gd name="connsiteY12" fmla="*/ 3257941 h 10595264"/>
                <a:gd name="connsiteX13" fmla="*/ 8465342 w 8808480"/>
                <a:gd name="connsiteY13" fmla="*/ 3299270 h 10595264"/>
                <a:gd name="connsiteX14" fmla="*/ 8176886 w 8808480"/>
                <a:gd name="connsiteY14" fmla="*/ 3211266 h 10595264"/>
                <a:gd name="connsiteX15" fmla="*/ 7991102 w 8808480"/>
                <a:gd name="connsiteY15" fmla="*/ 3123264 h 10595264"/>
                <a:gd name="connsiteX16" fmla="*/ 7659366 w 8808480"/>
                <a:gd name="connsiteY16" fmla="*/ 3366230 h 10595264"/>
                <a:gd name="connsiteX17" fmla="*/ 6958170 w 8808480"/>
                <a:gd name="connsiteY17" fmla="*/ 2939827 h 10595264"/>
                <a:gd name="connsiteX18" fmla="*/ 6209594 w 8808480"/>
                <a:gd name="connsiteY18" fmla="*/ 2650819 h 10595264"/>
                <a:gd name="connsiteX19" fmla="*/ 5522607 w 8808480"/>
                <a:gd name="connsiteY19" fmla="*/ 2494471 h 10595264"/>
                <a:gd name="connsiteX20" fmla="*/ 5427853 w 8808480"/>
                <a:gd name="connsiteY20" fmla="*/ 3238310 h 10595264"/>
                <a:gd name="connsiteX21" fmla="*/ 6081671 w 8808480"/>
                <a:gd name="connsiteY21" fmla="*/ 5389281 h 10595264"/>
                <a:gd name="connsiteX22" fmla="*/ 5906373 w 8808480"/>
                <a:gd name="connsiteY22" fmla="*/ 5465087 h 10595264"/>
                <a:gd name="connsiteX23" fmla="*/ 5858994 w 8808480"/>
                <a:gd name="connsiteY23" fmla="*/ 6057312 h 10595264"/>
                <a:gd name="connsiteX24" fmla="*/ 5740547 w 8808480"/>
                <a:gd name="connsiteY24" fmla="*/ 6659017 h 10595264"/>
                <a:gd name="connsiteX25" fmla="*/ 5697907 w 8808480"/>
                <a:gd name="connsiteY25" fmla="*/ 7317574 h 10595264"/>
                <a:gd name="connsiteX26" fmla="*/ 6181164 w 8808480"/>
                <a:gd name="connsiteY26" fmla="*/ 8189330 h 10595264"/>
                <a:gd name="connsiteX27" fmla="*/ 6342252 w 8808480"/>
                <a:gd name="connsiteY27" fmla="*/ 8544667 h 10595264"/>
                <a:gd name="connsiteX28" fmla="*/ 6356466 w 8808480"/>
                <a:gd name="connsiteY28" fmla="*/ 8952120 h 10595264"/>
                <a:gd name="connsiteX29" fmla="*/ 6200118 w 8808480"/>
                <a:gd name="connsiteY29" fmla="*/ 9932850 h 10595264"/>
                <a:gd name="connsiteX30" fmla="*/ 5764237 w 8808480"/>
                <a:gd name="connsiteY30" fmla="*/ 9814406 h 10595264"/>
                <a:gd name="connsiteX31" fmla="*/ 5716859 w 8808480"/>
                <a:gd name="connsiteY31" fmla="*/ 9122679 h 10595264"/>
                <a:gd name="connsiteX32" fmla="*/ 5536824 w 8808480"/>
                <a:gd name="connsiteY32" fmla="*/ 8852627 h 10595264"/>
                <a:gd name="connsiteX33" fmla="*/ 5451541 w 8808480"/>
                <a:gd name="connsiteY33" fmla="*/ 8558881 h 10595264"/>
                <a:gd name="connsiteX34" fmla="*/ 5138846 w 8808480"/>
                <a:gd name="connsiteY34" fmla="*/ 8208283 h 10595264"/>
                <a:gd name="connsiteX35" fmla="*/ 4731392 w 8808480"/>
                <a:gd name="connsiteY35" fmla="*/ 7544987 h 10595264"/>
                <a:gd name="connsiteX36" fmla="*/ 4698225 w 8808480"/>
                <a:gd name="connsiteY36" fmla="*/ 6568997 h 10595264"/>
                <a:gd name="connsiteX37" fmla="*/ 4660324 w 8808480"/>
                <a:gd name="connsiteY37" fmla="*/ 6095213 h 10595264"/>
                <a:gd name="connsiteX38" fmla="*/ 4342890 w 8808480"/>
                <a:gd name="connsiteY38" fmla="*/ 6322630 h 10595264"/>
                <a:gd name="connsiteX39" fmla="*/ 3769613 w 8808480"/>
                <a:gd name="connsiteY39" fmla="*/ 7203862 h 10595264"/>
                <a:gd name="connsiteX40" fmla="*/ 3888059 w 8808480"/>
                <a:gd name="connsiteY40" fmla="*/ 7625528 h 10595264"/>
                <a:gd name="connsiteX41" fmla="*/ 4437648 w 8808480"/>
                <a:gd name="connsiteY41" fmla="*/ 9440117 h 10595264"/>
                <a:gd name="connsiteX42" fmla="*/ 4537141 w 8808480"/>
                <a:gd name="connsiteY42" fmla="*/ 9677008 h 10595264"/>
                <a:gd name="connsiteX43" fmla="*/ 4575044 w 8808480"/>
                <a:gd name="connsiteY43" fmla="*/ 9743335 h 10595264"/>
                <a:gd name="connsiteX44" fmla="*/ 4660326 w 8808480"/>
                <a:gd name="connsiteY44" fmla="*/ 9885473 h 10595264"/>
                <a:gd name="connsiteX45" fmla="*/ 4110736 w 8808480"/>
                <a:gd name="connsiteY45" fmla="*/ 10074983 h 10595264"/>
                <a:gd name="connsiteX46" fmla="*/ 3821731 w 8808480"/>
                <a:gd name="connsiteY46" fmla="*/ 10278711 h 10595264"/>
                <a:gd name="connsiteX47" fmla="*/ 3243717 w 8808480"/>
                <a:gd name="connsiteY47" fmla="*/ 10544031 h 10595264"/>
                <a:gd name="connsiteX48" fmla="*/ 2945233 w 8808480"/>
                <a:gd name="connsiteY48" fmla="*/ 10548767 h 10595264"/>
                <a:gd name="connsiteX49" fmla="*/ 3286356 w 8808480"/>
                <a:gd name="connsiteY49" fmla="*/ 10193430 h 10595264"/>
                <a:gd name="connsiteX50" fmla="*/ 3461655 w 8808480"/>
                <a:gd name="connsiteY50" fmla="*/ 9980230 h 10595264"/>
                <a:gd name="connsiteX51" fmla="*/ 3537461 w 8808480"/>
                <a:gd name="connsiteY51" fmla="*/ 9705435 h 10595264"/>
                <a:gd name="connsiteX52" fmla="*/ 3594314 w 8808480"/>
                <a:gd name="connsiteY52" fmla="*/ 9544349 h 10595264"/>
                <a:gd name="connsiteX53" fmla="*/ 3499557 w 8808480"/>
                <a:gd name="connsiteY53" fmla="*/ 9369049 h 10595264"/>
                <a:gd name="connsiteX54" fmla="*/ 3077892 w 8808480"/>
                <a:gd name="connsiteY54" fmla="*/ 8317254 h 10595264"/>
                <a:gd name="connsiteX55" fmla="*/ 2679914 w 8808480"/>
                <a:gd name="connsiteY55" fmla="*/ 7464447 h 10595264"/>
                <a:gd name="connsiteX56" fmla="*/ 2675177 w 8808480"/>
                <a:gd name="connsiteY56" fmla="*/ 7260719 h 10595264"/>
                <a:gd name="connsiteX57" fmla="*/ 2727294 w 8808480"/>
                <a:gd name="connsiteY57" fmla="*/ 6858002 h 10595264"/>
                <a:gd name="connsiteX58" fmla="*/ 3272140 w 8808480"/>
                <a:gd name="connsiteY58" fmla="*/ 5863063 h 10595264"/>
                <a:gd name="connsiteX59" fmla="*/ 3575364 w 8808480"/>
                <a:gd name="connsiteY59" fmla="*/ 5237668 h 10595264"/>
                <a:gd name="connsiteX60" fmla="*/ 3793302 w 8808480"/>
                <a:gd name="connsiteY60" fmla="*/ 4787576 h 10595264"/>
                <a:gd name="connsiteX61" fmla="*/ 3750660 w 8808480"/>
                <a:gd name="connsiteY61" fmla="*/ 4498568 h 10595264"/>
                <a:gd name="connsiteX62" fmla="*/ 3693807 w 8808480"/>
                <a:gd name="connsiteY62" fmla="*/ 4365910 h 10595264"/>
                <a:gd name="connsiteX63" fmla="*/ 3717497 w 8808480"/>
                <a:gd name="connsiteY63" fmla="*/ 3465723 h 10595264"/>
                <a:gd name="connsiteX64" fmla="*/ 3546936 w 8808480"/>
                <a:gd name="connsiteY64" fmla="*/ 2821378 h 10595264"/>
                <a:gd name="connsiteX65" fmla="*/ 2139803 w 8808480"/>
                <a:gd name="connsiteY65" fmla="*/ 2897181 h 10595264"/>
                <a:gd name="connsiteX66" fmla="*/ 2068180 w 8808480"/>
                <a:gd name="connsiteY66" fmla="*/ 2749647 h 10595264"/>
                <a:gd name="connsiteX67" fmla="*/ 1687866 w 8808480"/>
                <a:gd name="connsiteY67" fmla="*/ 2935600 h 10595264"/>
                <a:gd name="connsiteX68" fmla="*/ 2376205 w 8808480"/>
                <a:gd name="connsiteY68" fmla="*/ 2972782 h 10595264"/>
                <a:gd name="connsiteX69" fmla="*/ 2528605 w 8808480"/>
                <a:gd name="connsiteY69" fmla="*/ 3094702 h 10595264"/>
                <a:gd name="connsiteX70" fmla="*/ 2500665 w 8808480"/>
                <a:gd name="connsiteY70" fmla="*/ 3696682 h 10595264"/>
                <a:gd name="connsiteX71" fmla="*/ 2444330 w 8808480"/>
                <a:gd name="connsiteY71" fmla="*/ 4765696 h 10595264"/>
                <a:gd name="connsiteX72" fmla="*/ 167225 w 8808480"/>
                <a:gd name="connsiteY72" fmla="*/ 4634051 h 10595264"/>
                <a:gd name="connsiteX73" fmla="*/ 0 w 8808480"/>
                <a:gd name="connsiteY73" fmla="*/ 4505964 h 10595264"/>
                <a:gd name="connsiteX74" fmla="*/ 82970 w 8808480"/>
                <a:gd name="connsiteY74" fmla="*/ 2847185 h 10595264"/>
                <a:gd name="connsiteX75" fmla="*/ 942227 w 8808480"/>
                <a:gd name="connsiteY75" fmla="*/ 2905221 h 10595264"/>
                <a:gd name="connsiteX76" fmla="*/ 1018739 w 8808480"/>
                <a:gd name="connsiteY76" fmla="*/ 2676380 h 10595264"/>
                <a:gd name="connsiteX77" fmla="*/ 1153781 w 8808480"/>
                <a:gd name="connsiteY77" fmla="*/ 2560178 h 10595264"/>
                <a:gd name="connsiteX78" fmla="*/ 1462701 w 8808480"/>
                <a:gd name="connsiteY78" fmla="*/ 2453085 h 10595264"/>
                <a:gd name="connsiteX79" fmla="*/ 1950289 w 8808480"/>
                <a:gd name="connsiteY79" fmla="*/ 2409188 h 10595264"/>
                <a:gd name="connsiteX80" fmla="*/ 2567340 w 8808480"/>
                <a:gd name="connsiteY80" fmla="*/ 2306031 h 10595264"/>
                <a:gd name="connsiteX81" fmla="*/ 3162656 w 8808480"/>
                <a:gd name="connsiteY81" fmla="*/ 2186966 h 10595264"/>
                <a:gd name="connsiteX82" fmla="*/ 3379347 w 8808480"/>
                <a:gd name="connsiteY82" fmla="*/ 2084573 h 10595264"/>
                <a:gd name="connsiteX83" fmla="*/ 3503171 w 8808480"/>
                <a:gd name="connsiteY83" fmla="*/ 1882167 h 10595264"/>
                <a:gd name="connsiteX84" fmla="*/ 3596041 w 8808480"/>
                <a:gd name="connsiteY84" fmla="*/ 1646422 h 10595264"/>
                <a:gd name="connsiteX85" fmla="*/ 3659969 w 8808480"/>
                <a:gd name="connsiteY85" fmla="*/ 1588868 h 10595264"/>
                <a:gd name="connsiteX86" fmla="*/ 3621361 w 8808480"/>
                <a:gd name="connsiteY86" fmla="*/ 1506614 h 10595264"/>
                <a:gd name="connsiteX87" fmla="*/ 3491794 w 8808480"/>
                <a:gd name="connsiteY87" fmla="*/ 1416471 h 10595264"/>
                <a:gd name="connsiteX88" fmla="*/ 3458197 w 8808480"/>
                <a:gd name="connsiteY88" fmla="*/ 1338940 h 10595264"/>
                <a:gd name="connsiteX89" fmla="*/ 3369921 w 8808480"/>
                <a:gd name="connsiteY89" fmla="*/ 1281622 h 10595264"/>
                <a:gd name="connsiteX90" fmla="*/ 3234288 w 8808480"/>
                <a:gd name="connsiteY90" fmla="*/ 971288 h 10595264"/>
                <a:gd name="connsiteX91" fmla="*/ 3115638 w 8808480"/>
                <a:gd name="connsiteY91" fmla="*/ 738530 h 10595264"/>
                <a:gd name="connsiteX92" fmla="*/ 3062641 w 8808480"/>
                <a:gd name="connsiteY92" fmla="*/ 643919 h 10595264"/>
                <a:gd name="connsiteX93" fmla="*/ 3086722 w 8808480"/>
                <a:gd name="connsiteY93" fmla="*/ 414227 h 10595264"/>
                <a:gd name="connsiteX94" fmla="*/ 3675664 w 8808480"/>
                <a:gd name="connsiteY94" fmla="*/ 84 h 10595264"/>
                <a:gd name="connsiteX95" fmla="*/ 1257990 w 8808480"/>
                <a:gd name="connsiteY95" fmla="*/ 2776717 h 10595264"/>
                <a:gd name="connsiteX96" fmla="*/ 1241769 w 8808480"/>
                <a:gd name="connsiteY96" fmla="*/ 2783273 h 10595264"/>
                <a:gd name="connsiteX97" fmla="*/ 1146440 w 8808480"/>
                <a:gd name="connsiteY97" fmla="*/ 2876979 h 10595264"/>
                <a:gd name="connsiteX98" fmla="*/ 1146162 w 8808480"/>
                <a:gd name="connsiteY98" fmla="*/ 2909306 h 10595264"/>
                <a:gd name="connsiteX99" fmla="*/ 1178489 w 8808480"/>
                <a:gd name="connsiteY99" fmla="*/ 2909583 h 10595264"/>
                <a:gd name="connsiteX100" fmla="*/ 1273818 w 8808480"/>
                <a:gd name="connsiteY100" fmla="*/ 2815879 h 10595264"/>
                <a:gd name="connsiteX101" fmla="*/ 1274096 w 8808480"/>
                <a:gd name="connsiteY101" fmla="*/ 2783552 h 10595264"/>
                <a:gd name="connsiteX102" fmla="*/ 1274096 w 8808480"/>
                <a:gd name="connsiteY102" fmla="*/ 2783551 h 10595264"/>
                <a:gd name="connsiteX103" fmla="*/ 1257990 w 8808480"/>
                <a:gd name="connsiteY103" fmla="*/ 2776717 h 10595264"/>
                <a:gd name="connsiteX104" fmla="*/ 1405924 w 8808480"/>
                <a:gd name="connsiteY104" fmla="*/ 2876262 h 10595264"/>
                <a:gd name="connsiteX105" fmla="*/ 1327184 w 8808480"/>
                <a:gd name="connsiteY105" fmla="*/ 2914362 h 10595264"/>
                <a:gd name="connsiteX106" fmla="*/ 1405924 w 8808480"/>
                <a:gd name="connsiteY106" fmla="*/ 2932142 h 10595264"/>
                <a:gd name="connsiteX107" fmla="*/ 1405924 w 8808480"/>
                <a:gd name="connsiteY107" fmla="*/ 2876262 h 10595264"/>
                <a:gd name="connsiteX0" fmla="*/ 3675664 w 8793987"/>
                <a:gd name="connsiteY0" fmla="*/ 84 h 10595264"/>
                <a:gd name="connsiteX1" fmla="*/ 4090768 w 8793987"/>
                <a:gd name="connsiteY1" fmla="*/ 155917 h 10595264"/>
                <a:gd name="connsiteX2" fmla="*/ 4317566 w 8793987"/>
                <a:gd name="connsiteY2" fmla="*/ 960575 h 10595264"/>
                <a:gd name="connsiteX3" fmla="*/ 4740084 w 8793987"/>
                <a:gd name="connsiteY3" fmla="*/ 1281191 h 10595264"/>
                <a:gd name="connsiteX4" fmla="*/ 5197329 w 8793987"/>
                <a:gd name="connsiteY4" fmla="*/ 1356503 h 10595264"/>
                <a:gd name="connsiteX5" fmla="*/ 5579267 w 8793987"/>
                <a:gd name="connsiteY5" fmla="*/ 1523264 h 10595264"/>
                <a:gd name="connsiteX6" fmla="*/ 5939681 w 8793987"/>
                <a:gd name="connsiteY6" fmla="*/ 1663127 h 10595264"/>
                <a:gd name="connsiteX7" fmla="*/ 6461481 w 8793987"/>
                <a:gd name="connsiteY7" fmla="*/ 1851406 h 10595264"/>
                <a:gd name="connsiteX8" fmla="*/ 6827279 w 8793987"/>
                <a:gd name="connsiteY8" fmla="*/ 1975133 h 10595264"/>
                <a:gd name="connsiteX9" fmla="*/ 7090867 w 8793987"/>
                <a:gd name="connsiteY9" fmla="*/ 2158031 h 10595264"/>
                <a:gd name="connsiteX10" fmla="*/ 7973086 w 8793987"/>
                <a:gd name="connsiteY10" fmla="*/ 2787415 h 10595264"/>
                <a:gd name="connsiteX11" fmla="*/ 7936902 w 8793987"/>
                <a:gd name="connsiteY11" fmla="*/ 2975200 h 10595264"/>
                <a:gd name="connsiteX12" fmla="*/ 8622293 w 8793987"/>
                <a:gd name="connsiteY12" fmla="*/ 3257941 h 10595264"/>
                <a:gd name="connsiteX13" fmla="*/ 8465342 w 8793987"/>
                <a:gd name="connsiteY13" fmla="*/ 3299270 h 10595264"/>
                <a:gd name="connsiteX14" fmla="*/ 8176886 w 8793987"/>
                <a:gd name="connsiteY14" fmla="*/ 3211266 h 10595264"/>
                <a:gd name="connsiteX15" fmla="*/ 7991102 w 8793987"/>
                <a:gd name="connsiteY15" fmla="*/ 3123264 h 10595264"/>
                <a:gd name="connsiteX16" fmla="*/ 7659366 w 8793987"/>
                <a:gd name="connsiteY16" fmla="*/ 3366230 h 10595264"/>
                <a:gd name="connsiteX17" fmla="*/ 6958170 w 8793987"/>
                <a:gd name="connsiteY17" fmla="*/ 2939827 h 10595264"/>
                <a:gd name="connsiteX18" fmla="*/ 6209594 w 8793987"/>
                <a:gd name="connsiteY18" fmla="*/ 2650819 h 10595264"/>
                <a:gd name="connsiteX19" fmla="*/ 5522607 w 8793987"/>
                <a:gd name="connsiteY19" fmla="*/ 2494471 h 10595264"/>
                <a:gd name="connsiteX20" fmla="*/ 5427853 w 8793987"/>
                <a:gd name="connsiteY20" fmla="*/ 3238310 h 10595264"/>
                <a:gd name="connsiteX21" fmla="*/ 6081671 w 8793987"/>
                <a:gd name="connsiteY21" fmla="*/ 5389281 h 10595264"/>
                <a:gd name="connsiteX22" fmla="*/ 5906373 w 8793987"/>
                <a:gd name="connsiteY22" fmla="*/ 5465087 h 10595264"/>
                <a:gd name="connsiteX23" fmla="*/ 5858994 w 8793987"/>
                <a:gd name="connsiteY23" fmla="*/ 6057312 h 10595264"/>
                <a:gd name="connsiteX24" fmla="*/ 5740547 w 8793987"/>
                <a:gd name="connsiteY24" fmla="*/ 6659017 h 10595264"/>
                <a:gd name="connsiteX25" fmla="*/ 5697907 w 8793987"/>
                <a:gd name="connsiteY25" fmla="*/ 7317574 h 10595264"/>
                <a:gd name="connsiteX26" fmla="*/ 6181164 w 8793987"/>
                <a:gd name="connsiteY26" fmla="*/ 8189330 h 10595264"/>
                <a:gd name="connsiteX27" fmla="*/ 6342252 w 8793987"/>
                <a:gd name="connsiteY27" fmla="*/ 8544667 h 10595264"/>
                <a:gd name="connsiteX28" fmla="*/ 6356466 w 8793987"/>
                <a:gd name="connsiteY28" fmla="*/ 8952120 h 10595264"/>
                <a:gd name="connsiteX29" fmla="*/ 6200118 w 8793987"/>
                <a:gd name="connsiteY29" fmla="*/ 9932850 h 10595264"/>
                <a:gd name="connsiteX30" fmla="*/ 5764237 w 8793987"/>
                <a:gd name="connsiteY30" fmla="*/ 9814406 h 10595264"/>
                <a:gd name="connsiteX31" fmla="*/ 5716859 w 8793987"/>
                <a:gd name="connsiteY31" fmla="*/ 9122679 h 10595264"/>
                <a:gd name="connsiteX32" fmla="*/ 5536824 w 8793987"/>
                <a:gd name="connsiteY32" fmla="*/ 8852627 h 10595264"/>
                <a:gd name="connsiteX33" fmla="*/ 5451541 w 8793987"/>
                <a:gd name="connsiteY33" fmla="*/ 8558881 h 10595264"/>
                <a:gd name="connsiteX34" fmla="*/ 5138846 w 8793987"/>
                <a:gd name="connsiteY34" fmla="*/ 8208283 h 10595264"/>
                <a:gd name="connsiteX35" fmla="*/ 4731392 w 8793987"/>
                <a:gd name="connsiteY35" fmla="*/ 7544987 h 10595264"/>
                <a:gd name="connsiteX36" fmla="*/ 4698225 w 8793987"/>
                <a:gd name="connsiteY36" fmla="*/ 6568997 h 10595264"/>
                <a:gd name="connsiteX37" fmla="*/ 4660324 w 8793987"/>
                <a:gd name="connsiteY37" fmla="*/ 6095213 h 10595264"/>
                <a:gd name="connsiteX38" fmla="*/ 4342890 w 8793987"/>
                <a:gd name="connsiteY38" fmla="*/ 6322630 h 10595264"/>
                <a:gd name="connsiteX39" fmla="*/ 3769613 w 8793987"/>
                <a:gd name="connsiteY39" fmla="*/ 7203862 h 10595264"/>
                <a:gd name="connsiteX40" fmla="*/ 3888059 w 8793987"/>
                <a:gd name="connsiteY40" fmla="*/ 7625528 h 10595264"/>
                <a:gd name="connsiteX41" fmla="*/ 4437648 w 8793987"/>
                <a:gd name="connsiteY41" fmla="*/ 9440117 h 10595264"/>
                <a:gd name="connsiteX42" fmla="*/ 4537141 w 8793987"/>
                <a:gd name="connsiteY42" fmla="*/ 9677008 h 10595264"/>
                <a:gd name="connsiteX43" fmla="*/ 4575044 w 8793987"/>
                <a:gd name="connsiteY43" fmla="*/ 9743335 h 10595264"/>
                <a:gd name="connsiteX44" fmla="*/ 4660326 w 8793987"/>
                <a:gd name="connsiteY44" fmla="*/ 9885473 h 10595264"/>
                <a:gd name="connsiteX45" fmla="*/ 4110736 w 8793987"/>
                <a:gd name="connsiteY45" fmla="*/ 10074983 h 10595264"/>
                <a:gd name="connsiteX46" fmla="*/ 3821731 w 8793987"/>
                <a:gd name="connsiteY46" fmla="*/ 10278711 h 10595264"/>
                <a:gd name="connsiteX47" fmla="*/ 3243717 w 8793987"/>
                <a:gd name="connsiteY47" fmla="*/ 10544031 h 10595264"/>
                <a:gd name="connsiteX48" fmla="*/ 2945233 w 8793987"/>
                <a:gd name="connsiteY48" fmla="*/ 10548767 h 10595264"/>
                <a:gd name="connsiteX49" fmla="*/ 3286356 w 8793987"/>
                <a:gd name="connsiteY49" fmla="*/ 10193430 h 10595264"/>
                <a:gd name="connsiteX50" fmla="*/ 3461655 w 8793987"/>
                <a:gd name="connsiteY50" fmla="*/ 9980230 h 10595264"/>
                <a:gd name="connsiteX51" fmla="*/ 3537461 w 8793987"/>
                <a:gd name="connsiteY51" fmla="*/ 9705435 h 10595264"/>
                <a:gd name="connsiteX52" fmla="*/ 3594314 w 8793987"/>
                <a:gd name="connsiteY52" fmla="*/ 9544349 h 10595264"/>
                <a:gd name="connsiteX53" fmla="*/ 3499557 w 8793987"/>
                <a:gd name="connsiteY53" fmla="*/ 9369049 h 10595264"/>
                <a:gd name="connsiteX54" fmla="*/ 3077892 w 8793987"/>
                <a:gd name="connsiteY54" fmla="*/ 8317254 h 10595264"/>
                <a:gd name="connsiteX55" fmla="*/ 2679914 w 8793987"/>
                <a:gd name="connsiteY55" fmla="*/ 7464447 h 10595264"/>
                <a:gd name="connsiteX56" fmla="*/ 2675177 w 8793987"/>
                <a:gd name="connsiteY56" fmla="*/ 7260719 h 10595264"/>
                <a:gd name="connsiteX57" fmla="*/ 2727294 w 8793987"/>
                <a:gd name="connsiteY57" fmla="*/ 6858002 h 10595264"/>
                <a:gd name="connsiteX58" fmla="*/ 3272140 w 8793987"/>
                <a:gd name="connsiteY58" fmla="*/ 5863063 h 10595264"/>
                <a:gd name="connsiteX59" fmla="*/ 3575364 w 8793987"/>
                <a:gd name="connsiteY59" fmla="*/ 5237668 h 10595264"/>
                <a:gd name="connsiteX60" fmla="*/ 3793302 w 8793987"/>
                <a:gd name="connsiteY60" fmla="*/ 4787576 h 10595264"/>
                <a:gd name="connsiteX61" fmla="*/ 3750660 w 8793987"/>
                <a:gd name="connsiteY61" fmla="*/ 4498568 h 10595264"/>
                <a:gd name="connsiteX62" fmla="*/ 3693807 w 8793987"/>
                <a:gd name="connsiteY62" fmla="*/ 4365910 h 10595264"/>
                <a:gd name="connsiteX63" fmla="*/ 3717497 w 8793987"/>
                <a:gd name="connsiteY63" fmla="*/ 3465723 h 10595264"/>
                <a:gd name="connsiteX64" fmla="*/ 3546936 w 8793987"/>
                <a:gd name="connsiteY64" fmla="*/ 2821378 h 10595264"/>
                <a:gd name="connsiteX65" fmla="*/ 2139803 w 8793987"/>
                <a:gd name="connsiteY65" fmla="*/ 2897181 h 10595264"/>
                <a:gd name="connsiteX66" fmla="*/ 2068180 w 8793987"/>
                <a:gd name="connsiteY66" fmla="*/ 2749647 h 10595264"/>
                <a:gd name="connsiteX67" fmla="*/ 1687866 w 8793987"/>
                <a:gd name="connsiteY67" fmla="*/ 2935600 h 10595264"/>
                <a:gd name="connsiteX68" fmla="*/ 2376205 w 8793987"/>
                <a:gd name="connsiteY68" fmla="*/ 2972782 h 10595264"/>
                <a:gd name="connsiteX69" fmla="*/ 2528605 w 8793987"/>
                <a:gd name="connsiteY69" fmla="*/ 3094702 h 10595264"/>
                <a:gd name="connsiteX70" fmla="*/ 2500665 w 8793987"/>
                <a:gd name="connsiteY70" fmla="*/ 3696682 h 10595264"/>
                <a:gd name="connsiteX71" fmla="*/ 2444330 w 8793987"/>
                <a:gd name="connsiteY71" fmla="*/ 4765696 h 10595264"/>
                <a:gd name="connsiteX72" fmla="*/ 167225 w 8793987"/>
                <a:gd name="connsiteY72" fmla="*/ 4634051 h 10595264"/>
                <a:gd name="connsiteX73" fmla="*/ 0 w 8793987"/>
                <a:gd name="connsiteY73" fmla="*/ 4505964 h 10595264"/>
                <a:gd name="connsiteX74" fmla="*/ 82970 w 8793987"/>
                <a:gd name="connsiteY74" fmla="*/ 2847185 h 10595264"/>
                <a:gd name="connsiteX75" fmla="*/ 942227 w 8793987"/>
                <a:gd name="connsiteY75" fmla="*/ 2905221 h 10595264"/>
                <a:gd name="connsiteX76" fmla="*/ 1018739 w 8793987"/>
                <a:gd name="connsiteY76" fmla="*/ 2676380 h 10595264"/>
                <a:gd name="connsiteX77" fmla="*/ 1153781 w 8793987"/>
                <a:gd name="connsiteY77" fmla="*/ 2560178 h 10595264"/>
                <a:gd name="connsiteX78" fmla="*/ 1462701 w 8793987"/>
                <a:gd name="connsiteY78" fmla="*/ 2453085 h 10595264"/>
                <a:gd name="connsiteX79" fmla="*/ 1950289 w 8793987"/>
                <a:gd name="connsiteY79" fmla="*/ 2409188 h 10595264"/>
                <a:gd name="connsiteX80" fmla="*/ 2567340 w 8793987"/>
                <a:gd name="connsiteY80" fmla="*/ 2306031 h 10595264"/>
                <a:gd name="connsiteX81" fmla="*/ 3162656 w 8793987"/>
                <a:gd name="connsiteY81" fmla="*/ 2186966 h 10595264"/>
                <a:gd name="connsiteX82" fmla="*/ 3379347 w 8793987"/>
                <a:gd name="connsiteY82" fmla="*/ 2084573 h 10595264"/>
                <a:gd name="connsiteX83" fmla="*/ 3503171 w 8793987"/>
                <a:gd name="connsiteY83" fmla="*/ 1882167 h 10595264"/>
                <a:gd name="connsiteX84" fmla="*/ 3596041 w 8793987"/>
                <a:gd name="connsiteY84" fmla="*/ 1646422 h 10595264"/>
                <a:gd name="connsiteX85" fmla="*/ 3659969 w 8793987"/>
                <a:gd name="connsiteY85" fmla="*/ 1588868 h 10595264"/>
                <a:gd name="connsiteX86" fmla="*/ 3621361 w 8793987"/>
                <a:gd name="connsiteY86" fmla="*/ 1506614 h 10595264"/>
                <a:gd name="connsiteX87" fmla="*/ 3491794 w 8793987"/>
                <a:gd name="connsiteY87" fmla="*/ 1416471 h 10595264"/>
                <a:gd name="connsiteX88" fmla="*/ 3458197 w 8793987"/>
                <a:gd name="connsiteY88" fmla="*/ 1338940 h 10595264"/>
                <a:gd name="connsiteX89" fmla="*/ 3369921 w 8793987"/>
                <a:gd name="connsiteY89" fmla="*/ 1281622 h 10595264"/>
                <a:gd name="connsiteX90" fmla="*/ 3234288 w 8793987"/>
                <a:gd name="connsiteY90" fmla="*/ 971288 h 10595264"/>
                <a:gd name="connsiteX91" fmla="*/ 3115638 w 8793987"/>
                <a:gd name="connsiteY91" fmla="*/ 738530 h 10595264"/>
                <a:gd name="connsiteX92" fmla="*/ 3062641 w 8793987"/>
                <a:gd name="connsiteY92" fmla="*/ 643919 h 10595264"/>
                <a:gd name="connsiteX93" fmla="*/ 3086722 w 8793987"/>
                <a:gd name="connsiteY93" fmla="*/ 414227 h 10595264"/>
                <a:gd name="connsiteX94" fmla="*/ 3675664 w 8793987"/>
                <a:gd name="connsiteY94" fmla="*/ 84 h 10595264"/>
                <a:gd name="connsiteX95" fmla="*/ 1257990 w 8793987"/>
                <a:gd name="connsiteY95" fmla="*/ 2776717 h 10595264"/>
                <a:gd name="connsiteX96" fmla="*/ 1241769 w 8793987"/>
                <a:gd name="connsiteY96" fmla="*/ 2783273 h 10595264"/>
                <a:gd name="connsiteX97" fmla="*/ 1146440 w 8793987"/>
                <a:gd name="connsiteY97" fmla="*/ 2876979 h 10595264"/>
                <a:gd name="connsiteX98" fmla="*/ 1146162 w 8793987"/>
                <a:gd name="connsiteY98" fmla="*/ 2909306 h 10595264"/>
                <a:gd name="connsiteX99" fmla="*/ 1178489 w 8793987"/>
                <a:gd name="connsiteY99" fmla="*/ 2909583 h 10595264"/>
                <a:gd name="connsiteX100" fmla="*/ 1273818 w 8793987"/>
                <a:gd name="connsiteY100" fmla="*/ 2815879 h 10595264"/>
                <a:gd name="connsiteX101" fmla="*/ 1274096 w 8793987"/>
                <a:gd name="connsiteY101" fmla="*/ 2783552 h 10595264"/>
                <a:gd name="connsiteX102" fmla="*/ 1274096 w 8793987"/>
                <a:gd name="connsiteY102" fmla="*/ 2783551 h 10595264"/>
                <a:gd name="connsiteX103" fmla="*/ 1257990 w 8793987"/>
                <a:gd name="connsiteY103" fmla="*/ 2776717 h 10595264"/>
                <a:gd name="connsiteX104" fmla="*/ 1405924 w 8793987"/>
                <a:gd name="connsiteY104" fmla="*/ 2876262 h 10595264"/>
                <a:gd name="connsiteX105" fmla="*/ 1327184 w 8793987"/>
                <a:gd name="connsiteY105" fmla="*/ 2914362 h 10595264"/>
                <a:gd name="connsiteX106" fmla="*/ 1405924 w 8793987"/>
                <a:gd name="connsiteY106" fmla="*/ 2932142 h 10595264"/>
                <a:gd name="connsiteX107" fmla="*/ 1405924 w 8793987"/>
                <a:gd name="connsiteY107" fmla="*/ 2876262 h 10595264"/>
                <a:gd name="connsiteX0" fmla="*/ 3675664 w 8809692"/>
                <a:gd name="connsiteY0" fmla="*/ 84 h 10595264"/>
                <a:gd name="connsiteX1" fmla="*/ 4090768 w 8809692"/>
                <a:gd name="connsiteY1" fmla="*/ 155917 h 10595264"/>
                <a:gd name="connsiteX2" fmla="*/ 4317566 w 8809692"/>
                <a:gd name="connsiteY2" fmla="*/ 960575 h 10595264"/>
                <a:gd name="connsiteX3" fmla="*/ 4740084 w 8809692"/>
                <a:gd name="connsiteY3" fmla="*/ 1281191 h 10595264"/>
                <a:gd name="connsiteX4" fmla="*/ 5197329 w 8809692"/>
                <a:gd name="connsiteY4" fmla="*/ 1356503 h 10595264"/>
                <a:gd name="connsiteX5" fmla="*/ 5579267 w 8809692"/>
                <a:gd name="connsiteY5" fmla="*/ 1523264 h 10595264"/>
                <a:gd name="connsiteX6" fmla="*/ 5939681 w 8809692"/>
                <a:gd name="connsiteY6" fmla="*/ 1663127 h 10595264"/>
                <a:gd name="connsiteX7" fmla="*/ 6461481 w 8809692"/>
                <a:gd name="connsiteY7" fmla="*/ 1851406 h 10595264"/>
                <a:gd name="connsiteX8" fmla="*/ 6827279 w 8809692"/>
                <a:gd name="connsiteY8" fmla="*/ 1975133 h 10595264"/>
                <a:gd name="connsiteX9" fmla="*/ 7090867 w 8809692"/>
                <a:gd name="connsiteY9" fmla="*/ 2158031 h 10595264"/>
                <a:gd name="connsiteX10" fmla="*/ 7973086 w 8809692"/>
                <a:gd name="connsiteY10" fmla="*/ 2787415 h 10595264"/>
                <a:gd name="connsiteX11" fmla="*/ 7936902 w 8809692"/>
                <a:gd name="connsiteY11" fmla="*/ 2975200 h 10595264"/>
                <a:gd name="connsiteX12" fmla="*/ 8622293 w 8809692"/>
                <a:gd name="connsiteY12" fmla="*/ 3257941 h 10595264"/>
                <a:gd name="connsiteX13" fmla="*/ 8508205 w 8809692"/>
                <a:gd name="connsiteY13" fmla="*/ 3299270 h 10595264"/>
                <a:gd name="connsiteX14" fmla="*/ 8176886 w 8809692"/>
                <a:gd name="connsiteY14" fmla="*/ 3211266 h 10595264"/>
                <a:gd name="connsiteX15" fmla="*/ 7991102 w 8809692"/>
                <a:gd name="connsiteY15" fmla="*/ 3123264 h 10595264"/>
                <a:gd name="connsiteX16" fmla="*/ 7659366 w 8809692"/>
                <a:gd name="connsiteY16" fmla="*/ 3366230 h 10595264"/>
                <a:gd name="connsiteX17" fmla="*/ 6958170 w 8809692"/>
                <a:gd name="connsiteY17" fmla="*/ 2939827 h 10595264"/>
                <a:gd name="connsiteX18" fmla="*/ 6209594 w 8809692"/>
                <a:gd name="connsiteY18" fmla="*/ 2650819 h 10595264"/>
                <a:gd name="connsiteX19" fmla="*/ 5522607 w 8809692"/>
                <a:gd name="connsiteY19" fmla="*/ 2494471 h 10595264"/>
                <a:gd name="connsiteX20" fmla="*/ 5427853 w 8809692"/>
                <a:gd name="connsiteY20" fmla="*/ 3238310 h 10595264"/>
                <a:gd name="connsiteX21" fmla="*/ 6081671 w 8809692"/>
                <a:gd name="connsiteY21" fmla="*/ 5389281 h 10595264"/>
                <a:gd name="connsiteX22" fmla="*/ 5906373 w 8809692"/>
                <a:gd name="connsiteY22" fmla="*/ 5465087 h 10595264"/>
                <a:gd name="connsiteX23" fmla="*/ 5858994 w 8809692"/>
                <a:gd name="connsiteY23" fmla="*/ 6057312 h 10595264"/>
                <a:gd name="connsiteX24" fmla="*/ 5740547 w 8809692"/>
                <a:gd name="connsiteY24" fmla="*/ 6659017 h 10595264"/>
                <a:gd name="connsiteX25" fmla="*/ 5697907 w 8809692"/>
                <a:gd name="connsiteY25" fmla="*/ 7317574 h 10595264"/>
                <a:gd name="connsiteX26" fmla="*/ 6181164 w 8809692"/>
                <a:gd name="connsiteY26" fmla="*/ 8189330 h 10595264"/>
                <a:gd name="connsiteX27" fmla="*/ 6342252 w 8809692"/>
                <a:gd name="connsiteY27" fmla="*/ 8544667 h 10595264"/>
                <a:gd name="connsiteX28" fmla="*/ 6356466 w 8809692"/>
                <a:gd name="connsiteY28" fmla="*/ 8952120 h 10595264"/>
                <a:gd name="connsiteX29" fmla="*/ 6200118 w 8809692"/>
                <a:gd name="connsiteY29" fmla="*/ 9932850 h 10595264"/>
                <a:gd name="connsiteX30" fmla="*/ 5764237 w 8809692"/>
                <a:gd name="connsiteY30" fmla="*/ 9814406 h 10595264"/>
                <a:gd name="connsiteX31" fmla="*/ 5716859 w 8809692"/>
                <a:gd name="connsiteY31" fmla="*/ 9122679 h 10595264"/>
                <a:gd name="connsiteX32" fmla="*/ 5536824 w 8809692"/>
                <a:gd name="connsiteY32" fmla="*/ 8852627 h 10595264"/>
                <a:gd name="connsiteX33" fmla="*/ 5451541 w 8809692"/>
                <a:gd name="connsiteY33" fmla="*/ 8558881 h 10595264"/>
                <a:gd name="connsiteX34" fmla="*/ 5138846 w 8809692"/>
                <a:gd name="connsiteY34" fmla="*/ 8208283 h 10595264"/>
                <a:gd name="connsiteX35" fmla="*/ 4731392 w 8809692"/>
                <a:gd name="connsiteY35" fmla="*/ 7544987 h 10595264"/>
                <a:gd name="connsiteX36" fmla="*/ 4698225 w 8809692"/>
                <a:gd name="connsiteY36" fmla="*/ 6568997 h 10595264"/>
                <a:gd name="connsiteX37" fmla="*/ 4660324 w 8809692"/>
                <a:gd name="connsiteY37" fmla="*/ 6095213 h 10595264"/>
                <a:gd name="connsiteX38" fmla="*/ 4342890 w 8809692"/>
                <a:gd name="connsiteY38" fmla="*/ 6322630 h 10595264"/>
                <a:gd name="connsiteX39" fmla="*/ 3769613 w 8809692"/>
                <a:gd name="connsiteY39" fmla="*/ 7203862 h 10595264"/>
                <a:gd name="connsiteX40" fmla="*/ 3888059 w 8809692"/>
                <a:gd name="connsiteY40" fmla="*/ 7625528 h 10595264"/>
                <a:gd name="connsiteX41" fmla="*/ 4437648 w 8809692"/>
                <a:gd name="connsiteY41" fmla="*/ 9440117 h 10595264"/>
                <a:gd name="connsiteX42" fmla="*/ 4537141 w 8809692"/>
                <a:gd name="connsiteY42" fmla="*/ 9677008 h 10595264"/>
                <a:gd name="connsiteX43" fmla="*/ 4575044 w 8809692"/>
                <a:gd name="connsiteY43" fmla="*/ 9743335 h 10595264"/>
                <a:gd name="connsiteX44" fmla="*/ 4660326 w 8809692"/>
                <a:gd name="connsiteY44" fmla="*/ 9885473 h 10595264"/>
                <a:gd name="connsiteX45" fmla="*/ 4110736 w 8809692"/>
                <a:gd name="connsiteY45" fmla="*/ 10074983 h 10595264"/>
                <a:gd name="connsiteX46" fmla="*/ 3821731 w 8809692"/>
                <a:gd name="connsiteY46" fmla="*/ 10278711 h 10595264"/>
                <a:gd name="connsiteX47" fmla="*/ 3243717 w 8809692"/>
                <a:gd name="connsiteY47" fmla="*/ 10544031 h 10595264"/>
                <a:gd name="connsiteX48" fmla="*/ 2945233 w 8809692"/>
                <a:gd name="connsiteY48" fmla="*/ 10548767 h 10595264"/>
                <a:gd name="connsiteX49" fmla="*/ 3286356 w 8809692"/>
                <a:gd name="connsiteY49" fmla="*/ 10193430 h 10595264"/>
                <a:gd name="connsiteX50" fmla="*/ 3461655 w 8809692"/>
                <a:gd name="connsiteY50" fmla="*/ 9980230 h 10595264"/>
                <a:gd name="connsiteX51" fmla="*/ 3537461 w 8809692"/>
                <a:gd name="connsiteY51" fmla="*/ 9705435 h 10595264"/>
                <a:gd name="connsiteX52" fmla="*/ 3594314 w 8809692"/>
                <a:gd name="connsiteY52" fmla="*/ 9544349 h 10595264"/>
                <a:gd name="connsiteX53" fmla="*/ 3499557 w 8809692"/>
                <a:gd name="connsiteY53" fmla="*/ 9369049 h 10595264"/>
                <a:gd name="connsiteX54" fmla="*/ 3077892 w 8809692"/>
                <a:gd name="connsiteY54" fmla="*/ 8317254 h 10595264"/>
                <a:gd name="connsiteX55" fmla="*/ 2679914 w 8809692"/>
                <a:gd name="connsiteY55" fmla="*/ 7464447 h 10595264"/>
                <a:gd name="connsiteX56" fmla="*/ 2675177 w 8809692"/>
                <a:gd name="connsiteY56" fmla="*/ 7260719 h 10595264"/>
                <a:gd name="connsiteX57" fmla="*/ 2727294 w 8809692"/>
                <a:gd name="connsiteY57" fmla="*/ 6858002 h 10595264"/>
                <a:gd name="connsiteX58" fmla="*/ 3272140 w 8809692"/>
                <a:gd name="connsiteY58" fmla="*/ 5863063 h 10595264"/>
                <a:gd name="connsiteX59" fmla="*/ 3575364 w 8809692"/>
                <a:gd name="connsiteY59" fmla="*/ 5237668 h 10595264"/>
                <a:gd name="connsiteX60" fmla="*/ 3793302 w 8809692"/>
                <a:gd name="connsiteY60" fmla="*/ 4787576 h 10595264"/>
                <a:gd name="connsiteX61" fmla="*/ 3750660 w 8809692"/>
                <a:gd name="connsiteY61" fmla="*/ 4498568 h 10595264"/>
                <a:gd name="connsiteX62" fmla="*/ 3693807 w 8809692"/>
                <a:gd name="connsiteY62" fmla="*/ 4365910 h 10595264"/>
                <a:gd name="connsiteX63" fmla="*/ 3717497 w 8809692"/>
                <a:gd name="connsiteY63" fmla="*/ 3465723 h 10595264"/>
                <a:gd name="connsiteX64" fmla="*/ 3546936 w 8809692"/>
                <a:gd name="connsiteY64" fmla="*/ 2821378 h 10595264"/>
                <a:gd name="connsiteX65" fmla="*/ 2139803 w 8809692"/>
                <a:gd name="connsiteY65" fmla="*/ 2897181 h 10595264"/>
                <a:gd name="connsiteX66" fmla="*/ 2068180 w 8809692"/>
                <a:gd name="connsiteY66" fmla="*/ 2749647 h 10595264"/>
                <a:gd name="connsiteX67" fmla="*/ 1687866 w 8809692"/>
                <a:gd name="connsiteY67" fmla="*/ 2935600 h 10595264"/>
                <a:gd name="connsiteX68" fmla="*/ 2376205 w 8809692"/>
                <a:gd name="connsiteY68" fmla="*/ 2972782 h 10595264"/>
                <a:gd name="connsiteX69" fmla="*/ 2528605 w 8809692"/>
                <a:gd name="connsiteY69" fmla="*/ 3094702 h 10595264"/>
                <a:gd name="connsiteX70" fmla="*/ 2500665 w 8809692"/>
                <a:gd name="connsiteY70" fmla="*/ 3696682 h 10595264"/>
                <a:gd name="connsiteX71" fmla="*/ 2444330 w 8809692"/>
                <a:gd name="connsiteY71" fmla="*/ 4765696 h 10595264"/>
                <a:gd name="connsiteX72" fmla="*/ 167225 w 8809692"/>
                <a:gd name="connsiteY72" fmla="*/ 4634051 h 10595264"/>
                <a:gd name="connsiteX73" fmla="*/ 0 w 8809692"/>
                <a:gd name="connsiteY73" fmla="*/ 4505964 h 10595264"/>
                <a:gd name="connsiteX74" fmla="*/ 82970 w 8809692"/>
                <a:gd name="connsiteY74" fmla="*/ 2847185 h 10595264"/>
                <a:gd name="connsiteX75" fmla="*/ 942227 w 8809692"/>
                <a:gd name="connsiteY75" fmla="*/ 2905221 h 10595264"/>
                <a:gd name="connsiteX76" fmla="*/ 1018739 w 8809692"/>
                <a:gd name="connsiteY76" fmla="*/ 2676380 h 10595264"/>
                <a:gd name="connsiteX77" fmla="*/ 1153781 w 8809692"/>
                <a:gd name="connsiteY77" fmla="*/ 2560178 h 10595264"/>
                <a:gd name="connsiteX78" fmla="*/ 1462701 w 8809692"/>
                <a:gd name="connsiteY78" fmla="*/ 2453085 h 10595264"/>
                <a:gd name="connsiteX79" fmla="*/ 1950289 w 8809692"/>
                <a:gd name="connsiteY79" fmla="*/ 2409188 h 10595264"/>
                <a:gd name="connsiteX80" fmla="*/ 2567340 w 8809692"/>
                <a:gd name="connsiteY80" fmla="*/ 2306031 h 10595264"/>
                <a:gd name="connsiteX81" fmla="*/ 3162656 w 8809692"/>
                <a:gd name="connsiteY81" fmla="*/ 2186966 h 10595264"/>
                <a:gd name="connsiteX82" fmla="*/ 3379347 w 8809692"/>
                <a:gd name="connsiteY82" fmla="*/ 2084573 h 10595264"/>
                <a:gd name="connsiteX83" fmla="*/ 3503171 w 8809692"/>
                <a:gd name="connsiteY83" fmla="*/ 1882167 h 10595264"/>
                <a:gd name="connsiteX84" fmla="*/ 3596041 w 8809692"/>
                <a:gd name="connsiteY84" fmla="*/ 1646422 h 10595264"/>
                <a:gd name="connsiteX85" fmla="*/ 3659969 w 8809692"/>
                <a:gd name="connsiteY85" fmla="*/ 1588868 h 10595264"/>
                <a:gd name="connsiteX86" fmla="*/ 3621361 w 8809692"/>
                <a:gd name="connsiteY86" fmla="*/ 1506614 h 10595264"/>
                <a:gd name="connsiteX87" fmla="*/ 3491794 w 8809692"/>
                <a:gd name="connsiteY87" fmla="*/ 1416471 h 10595264"/>
                <a:gd name="connsiteX88" fmla="*/ 3458197 w 8809692"/>
                <a:gd name="connsiteY88" fmla="*/ 1338940 h 10595264"/>
                <a:gd name="connsiteX89" fmla="*/ 3369921 w 8809692"/>
                <a:gd name="connsiteY89" fmla="*/ 1281622 h 10595264"/>
                <a:gd name="connsiteX90" fmla="*/ 3234288 w 8809692"/>
                <a:gd name="connsiteY90" fmla="*/ 971288 h 10595264"/>
                <a:gd name="connsiteX91" fmla="*/ 3115638 w 8809692"/>
                <a:gd name="connsiteY91" fmla="*/ 738530 h 10595264"/>
                <a:gd name="connsiteX92" fmla="*/ 3062641 w 8809692"/>
                <a:gd name="connsiteY92" fmla="*/ 643919 h 10595264"/>
                <a:gd name="connsiteX93" fmla="*/ 3086722 w 8809692"/>
                <a:gd name="connsiteY93" fmla="*/ 414227 h 10595264"/>
                <a:gd name="connsiteX94" fmla="*/ 3675664 w 8809692"/>
                <a:gd name="connsiteY94" fmla="*/ 84 h 10595264"/>
                <a:gd name="connsiteX95" fmla="*/ 1257990 w 8809692"/>
                <a:gd name="connsiteY95" fmla="*/ 2776717 h 10595264"/>
                <a:gd name="connsiteX96" fmla="*/ 1241769 w 8809692"/>
                <a:gd name="connsiteY96" fmla="*/ 2783273 h 10595264"/>
                <a:gd name="connsiteX97" fmla="*/ 1146440 w 8809692"/>
                <a:gd name="connsiteY97" fmla="*/ 2876979 h 10595264"/>
                <a:gd name="connsiteX98" fmla="*/ 1146162 w 8809692"/>
                <a:gd name="connsiteY98" fmla="*/ 2909306 h 10595264"/>
                <a:gd name="connsiteX99" fmla="*/ 1178489 w 8809692"/>
                <a:gd name="connsiteY99" fmla="*/ 2909583 h 10595264"/>
                <a:gd name="connsiteX100" fmla="*/ 1273818 w 8809692"/>
                <a:gd name="connsiteY100" fmla="*/ 2815879 h 10595264"/>
                <a:gd name="connsiteX101" fmla="*/ 1274096 w 8809692"/>
                <a:gd name="connsiteY101" fmla="*/ 2783552 h 10595264"/>
                <a:gd name="connsiteX102" fmla="*/ 1274096 w 8809692"/>
                <a:gd name="connsiteY102" fmla="*/ 2783551 h 10595264"/>
                <a:gd name="connsiteX103" fmla="*/ 1257990 w 8809692"/>
                <a:gd name="connsiteY103" fmla="*/ 2776717 h 10595264"/>
                <a:gd name="connsiteX104" fmla="*/ 1405924 w 8809692"/>
                <a:gd name="connsiteY104" fmla="*/ 2876262 h 10595264"/>
                <a:gd name="connsiteX105" fmla="*/ 1327184 w 8809692"/>
                <a:gd name="connsiteY105" fmla="*/ 2914362 h 10595264"/>
                <a:gd name="connsiteX106" fmla="*/ 1405924 w 8809692"/>
                <a:gd name="connsiteY106" fmla="*/ 2932142 h 10595264"/>
                <a:gd name="connsiteX107" fmla="*/ 1405924 w 8809692"/>
                <a:gd name="connsiteY107" fmla="*/ 2876262 h 10595264"/>
                <a:gd name="connsiteX0" fmla="*/ 3675664 w 8749711"/>
                <a:gd name="connsiteY0" fmla="*/ 84 h 10595264"/>
                <a:gd name="connsiteX1" fmla="*/ 4090768 w 8749711"/>
                <a:gd name="connsiteY1" fmla="*/ 155917 h 10595264"/>
                <a:gd name="connsiteX2" fmla="*/ 4317566 w 8749711"/>
                <a:gd name="connsiteY2" fmla="*/ 960575 h 10595264"/>
                <a:gd name="connsiteX3" fmla="*/ 4740084 w 8749711"/>
                <a:gd name="connsiteY3" fmla="*/ 1281191 h 10595264"/>
                <a:gd name="connsiteX4" fmla="*/ 5197329 w 8749711"/>
                <a:gd name="connsiteY4" fmla="*/ 1356503 h 10595264"/>
                <a:gd name="connsiteX5" fmla="*/ 5579267 w 8749711"/>
                <a:gd name="connsiteY5" fmla="*/ 1523264 h 10595264"/>
                <a:gd name="connsiteX6" fmla="*/ 5939681 w 8749711"/>
                <a:gd name="connsiteY6" fmla="*/ 1663127 h 10595264"/>
                <a:gd name="connsiteX7" fmla="*/ 6461481 w 8749711"/>
                <a:gd name="connsiteY7" fmla="*/ 1851406 h 10595264"/>
                <a:gd name="connsiteX8" fmla="*/ 6827279 w 8749711"/>
                <a:gd name="connsiteY8" fmla="*/ 1975133 h 10595264"/>
                <a:gd name="connsiteX9" fmla="*/ 7090867 w 8749711"/>
                <a:gd name="connsiteY9" fmla="*/ 2158031 h 10595264"/>
                <a:gd name="connsiteX10" fmla="*/ 7973086 w 8749711"/>
                <a:gd name="connsiteY10" fmla="*/ 2787415 h 10595264"/>
                <a:gd name="connsiteX11" fmla="*/ 7936902 w 8749711"/>
                <a:gd name="connsiteY11" fmla="*/ 2975200 h 10595264"/>
                <a:gd name="connsiteX12" fmla="*/ 8622293 w 8749711"/>
                <a:gd name="connsiteY12" fmla="*/ 3257941 h 10595264"/>
                <a:gd name="connsiteX13" fmla="*/ 8303418 w 8749711"/>
                <a:gd name="connsiteY13" fmla="*/ 3480245 h 10595264"/>
                <a:gd name="connsiteX14" fmla="*/ 8176886 w 8749711"/>
                <a:gd name="connsiteY14" fmla="*/ 3211266 h 10595264"/>
                <a:gd name="connsiteX15" fmla="*/ 7991102 w 8749711"/>
                <a:gd name="connsiteY15" fmla="*/ 3123264 h 10595264"/>
                <a:gd name="connsiteX16" fmla="*/ 7659366 w 8749711"/>
                <a:gd name="connsiteY16" fmla="*/ 3366230 h 10595264"/>
                <a:gd name="connsiteX17" fmla="*/ 6958170 w 8749711"/>
                <a:gd name="connsiteY17" fmla="*/ 2939827 h 10595264"/>
                <a:gd name="connsiteX18" fmla="*/ 6209594 w 8749711"/>
                <a:gd name="connsiteY18" fmla="*/ 2650819 h 10595264"/>
                <a:gd name="connsiteX19" fmla="*/ 5522607 w 8749711"/>
                <a:gd name="connsiteY19" fmla="*/ 2494471 h 10595264"/>
                <a:gd name="connsiteX20" fmla="*/ 5427853 w 8749711"/>
                <a:gd name="connsiteY20" fmla="*/ 3238310 h 10595264"/>
                <a:gd name="connsiteX21" fmla="*/ 6081671 w 8749711"/>
                <a:gd name="connsiteY21" fmla="*/ 5389281 h 10595264"/>
                <a:gd name="connsiteX22" fmla="*/ 5906373 w 8749711"/>
                <a:gd name="connsiteY22" fmla="*/ 5465087 h 10595264"/>
                <a:gd name="connsiteX23" fmla="*/ 5858994 w 8749711"/>
                <a:gd name="connsiteY23" fmla="*/ 6057312 h 10595264"/>
                <a:gd name="connsiteX24" fmla="*/ 5740547 w 8749711"/>
                <a:gd name="connsiteY24" fmla="*/ 6659017 h 10595264"/>
                <a:gd name="connsiteX25" fmla="*/ 5697907 w 8749711"/>
                <a:gd name="connsiteY25" fmla="*/ 7317574 h 10595264"/>
                <a:gd name="connsiteX26" fmla="*/ 6181164 w 8749711"/>
                <a:gd name="connsiteY26" fmla="*/ 8189330 h 10595264"/>
                <a:gd name="connsiteX27" fmla="*/ 6342252 w 8749711"/>
                <a:gd name="connsiteY27" fmla="*/ 8544667 h 10595264"/>
                <a:gd name="connsiteX28" fmla="*/ 6356466 w 8749711"/>
                <a:gd name="connsiteY28" fmla="*/ 8952120 h 10595264"/>
                <a:gd name="connsiteX29" fmla="*/ 6200118 w 8749711"/>
                <a:gd name="connsiteY29" fmla="*/ 9932850 h 10595264"/>
                <a:gd name="connsiteX30" fmla="*/ 5764237 w 8749711"/>
                <a:gd name="connsiteY30" fmla="*/ 9814406 h 10595264"/>
                <a:gd name="connsiteX31" fmla="*/ 5716859 w 8749711"/>
                <a:gd name="connsiteY31" fmla="*/ 9122679 h 10595264"/>
                <a:gd name="connsiteX32" fmla="*/ 5536824 w 8749711"/>
                <a:gd name="connsiteY32" fmla="*/ 8852627 h 10595264"/>
                <a:gd name="connsiteX33" fmla="*/ 5451541 w 8749711"/>
                <a:gd name="connsiteY33" fmla="*/ 8558881 h 10595264"/>
                <a:gd name="connsiteX34" fmla="*/ 5138846 w 8749711"/>
                <a:gd name="connsiteY34" fmla="*/ 8208283 h 10595264"/>
                <a:gd name="connsiteX35" fmla="*/ 4731392 w 8749711"/>
                <a:gd name="connsiteY35" fmla="*/ 7544987 h 10595264"/>
                <a:gd name="connsiteX36" fmla="*/ 4698225 w 8749711"/>
                <a:gd name="connsiteY36" fmla="*/ 6568997 h 10595264"/>
                <a:gd name="connsiteX37" fmla="*/ 4660324 w 8749711"/>
                <a:gd name="connsiteY37" fmla="*/ 6095213 h 10595264"/>
                <a:gd name="connsiteX38" fmla="*/ 4342890 w 8749711"/>
                <a:gd name="connsiteY38" fmla="*/ 6322630 h 10595264"/>
                <a:gd name="connsiteX39" fmla="*/ 3769613 w 8749711"/>
                <a:gd name="connsiteY39" fmla="*/ 7203862 h 10595264"/>
                <a:gd name="connsiteX40" fmla="*/ 3888059 w 8749711"/>
                <a:gd name="connsiteY40" fmla="*/ 7625528 h 10595264"/>
                <a:gd name="connsiteX41" fmla="*/ 4437648 w 8749711"/>
                <a:gd name="connsiteY41" fmla="*/ 9440117 h 10595264"/>
                <a:gd name="connsiteX42" fmla="*/ 4537141 w 8749711"/>
                <a:gd name="connsiteY42" fmla="*/ 9677008 h 10595264"/>
                <a:gd name="connsiteX43" fmla="*/ 4575044 w 8749711"/>
                <a:gd name="connsiteY43" fmla="*/ 9743335 h 10595264"/>
                <a:gd name="connsiteX44" fmla="*/ 4660326 w 8749711"/>
                <a:gd name="connsiteY44" fmla="*/ 9885473 h 10595264"/>
                <a:gd name="connsiteX45" fmla="*/ 4110736 w 8749711"/>
                <a:gd name="connsiteY45" fmla="*/ 10074983 h 10595264"/>
                <a:gd name="connsiteX46" fmla="*/ 3821731 w 8749711"/>
                <a:gd name="connsiteY46" fmla="*/ 10278711 h 10595264"/>
                <a:gd name="connsiteX47" fmla="*/ 3243717 w 8749711"/>
                <a:gd name="connsiteY47" fmla="*/ 10544031 h 10595264"/>
                <a:gd name="connsiteX48" fmla="*/ 2945233 w 8749711"/>
                <a:gd name="connsiteY48" fmla="*/ 10548767 h 10595264"/>
                <a:gd name="connsiteX49" fmla="*/ 3286356 w 8749711"/>
                <a:gd name="connsiteY49" fmla="*/ 10193430 h 10595264"/>
                <a:gd name="connsiteX50" fmla="*/ 3461655 w 8749711"/>
                <a:gd name="connsiteY50" fmla="*/ 9980230 h 10595264"/>
                <a:gd name="connsiteX51" fmla="*/ 3537461 w 8749711"/>
                <a:gd name="connsiteY51" fmla="*/ 9705435 h 10595264"/>
                <a:gd name="connsiteX52" fmla="*/ 3594314 w 8749711"/>
                <a:gd name="connsiteY52" fmla="*/ 9544349 h 10595264"/>
                <a:gd name="connsiteX53" fmla="*/ 3499557 w 8749711"/>
                <a:gd name="connsiteY53" fmla="*/ 9369049 h 10595264"/>
                <a:gd name="connsiteX54" fmla="*/ 3077892 w 8749711"/>
                <a:gd name="connsiteY54" fmla="*/ 8317254 h 10595264"/>
                <a:gd name="connsiteX55" fmla="*/ 2679914 w 8749711"/>
                <a:gd name="connsiteY55" fmla="*/ 7464447 h 10595264"/>
                <a:gd name="connsiteX56" fmla="*/ 2675177 w 8749711"/>
                <a:gd name="connsiteY56" fmla="*/ 7260719 h 10595264"/>
                <a:gd name="connsiteX57" fmla="*/ 2727294 w 8749711"/>
                <a:gd name="connsiteY57" fmla="*/ 6858002 h 10595264"/>
                <a:gd name="connsiteX58" fmla="*/ 3272140 w 8749711"/>
                <a:gd name="connsiteY58" fmla="*/ 5863063 h 10595264"/>
                <a:gd name="connsiteX59" fmla="*/ 3575364 w 8749711"/>
                <a:gd name="connsiteY59" fmla="*/ 5237668 h 10595264"/>
                <a:gd name="connsiteX60" fmla="*/ 3793302 w 8749711"/>
                <a:gd name="connsiteY60" fmla="*/ 4787576 h 10595264"/>
                <a:gd name="connsiteX61" fmla="*/ 3750660 w 8749711"/>
                <a:gd name="connsiteY61" fmla="*/ 4498568 h 10595264"/>
                <a:gd name="connsiteX62" fmla="*/ 3693807 w 8749711"/>
                <a:gd name="connsiteY62" fmla="*/ 4365910 h 10595264"/>
                <a:gd name="connsiteX63" fmla="*/ 3717497 w 8749711"/>
                <a:gd name="connsiteY63" fmla="*/ 3465723 h 10595264"/>
                <a:gd name="connsiteX64" fmla="*/ 3546936 w 8749711"/>
                <a:gd name="connsiteY64" fmla="*/ 2821378 h 10595264"/>
                <a:gd name="connsiteX65" fmla="*/ 2139803 w 8749711"/>
                <a:gd name="connsiteY65" fmla="*/ 2897181 h 10595264"/>
                <a:gd name="connsiteX66" fmla="*/ 2068180 w 8749711"/>
                <a:gd name="connsiteY66" fmla="*/ 2749647 h 10595264"/>
                <a:gd name="connsiteX67" fmla="*/ 1687866 w 8749711"/>
                <a:gd name="connsiteY67" fmla="*/ 2935600 h 10595264"/>
                <a:gd name="connsiteX68" fmla="*/ 2376205 w 8749711"/>
                <a:gd name="connsiteY68" fmla="*/ 2972782 h 10595264"/>
                <a:gd name="connsiteX69" fmla="*/ 2528605 w 8749711"/>
                <a:gd name="connsiteY69" fmla="*/ 3094702 h 10595264"/>
                <a:gd name="connsiteX70" fmla="*/ 2500665 w 8749711"/>
                <a:gd name="connsiteY70" fmla="*/ 3696682 h 10595264"/>
                <a:gd name="connsiteX71" fmla="*/ 2444330 w 8749711"/>
                <a:gd name="connsiteY71" fmla="*/ 4765696 h 10595264"/>
                <a:gd name="connsiteX72" fmla="*/ 167225 w 8749711"/>
                <a:gd name="connsiteY72" fmla="*/ 4634051 h 10595264"/>
                <a:gd name="connsiteX73" fmla="*/ 0 w 8749711"/>
                <a:gd name="connsiteY73" fmla="*/ 4505964 h 10595264"/>
                <a:gd name="connsiteX74" fmla="*/ 82970 w 8749711"/>
                <a:gd name="connsiteY74" fmla="*/ 2847185 h 10595264"/>
                <a:gd name="connsiteX75" fmla="*/ 942227 w 8749711"/>
                <a:gd name="connsiteY75" fmla="*/ 2905221 h 10595264"/>
                <a:gd name="connsiteX76" fmla="*/ 1018739 w 8749711"/>
                <a:gd name="connsiteY76" fmla="*/ 2676380 h 10595264"/>
                <a:gd name="connsiteX77" fmla="*/ 1153781 w 8749711"/>
                <a:gd name="connsiteY77" fmla="*/ 2560178 h 10595264"/>
                <a:gd name="connsiteX78" fmla="*/ 1462701 w 8749711"/>
                <a:gd name="connsiteY78" fmla="*/ 2453085 h 10595264"/>
                <a:gd name="connsiteX79" fmla="*/ 1950289 w 8749711"/>
                <a:gd name="connsiteY79" fmla="*/ 2409188 h 10595264"/>
                <a:gd name="connsiteX80" fmla="*/ 2567340 w 8749711"/>
                <a:gd name="connsiteY80" fmla="*/ 2306031 h 10595264"/>
                <a:gd name="connsiteX81" fmla="*/ 3162656 w 8749711"/>
                <a:gd name="connsiteY81" fmla="*/ 2186966 h 10595264"/>
                <a:gd name="connsiteX82" fmla="*/ 3379347 w 8749711"/>
                <a:gd name="connsiteY82" fmla="*/ 2084573 h 10595264"/>
                <a:gd name="connsiteX83" fmla="*/ 3503171 w 8749711"/>
                <a:gd name="connsiteY83" fmla="*/ 1882167 h 10595264"/>
                <a:gd name="connsiteX84" fmla="*/ 3596041 w 8749711"/>
                <a:gd name="connsiteY84" fmla="*/ 1646422 h 10595264"/>
                <a:gd name="connsiteX85" fmla="*/ 3659969 w 8749711"/>
                <a:gd name="connsiteY85" fmla="*/ 1588868 h 10595264"/>
                <a:gd name="connsiteX86" fmla="*/ 3621361 w 8749711"/>
                <a:gd name="connsiteY86" fmla="*/ 1506614 h 10595264"/>
                <a:gd name="connsiteX87" fmla="*/ 3491794 w 8749711"/>
                <a:gd name="connsiteY87" fmla="*/ 1416471 h 10595264"/>
                <a:gd name="connsiteX88" fmla="*/ 3458197 w 8749711"/>
                <a:gd name="connsiteY88" fmla="*/ 1338940 h 10595264"/>
                <a:gd name="connsiteX89" fmla="*/ 3369921 w 8749711"/>
                <a:gd name="connsiteY89" fmla="*/ 1281622 h 10595264"/>
                <a:gd name="connsiteX90" fmla="*/ 3234288 w 8749711"/>
                <a:gd name="connsiteY90" fmla="*/ 971288 h 10595264"/>
                <a:gd name="connsiteX91" fmla="*/ 3115638 w 8749711"/>
                <a:gd name="connsiteY91" fmla="*/ 738530 h 10595264"/>
                <a:gd name="connsiteX92" fmla="*/ 3062641 w 8749711"/>
                <a:gd name="connsiteY92" fmla="*/ 643919 h 10595264"/>
                <a:gd name="connsiteX93" fmla="*/ 3086722 w 8749711"/>
                <a:gd name="connsiteY93" fmla="*/ 414227 h 10595264"/>
                <a:gd name="connsiteX94" fmla="*/ 3675664 w 8749711"/>
                <a:gd name="connsiteY94" fmla="*/ 84 h 10595264"/>
                <a:gd name="connsiteX95" fmla="*/ 1257990 w 8749711"/>
                <a:gd name="connsiteY95" fmla="*/ 2776717 h 10595264"/>
                <a:gd name="connsiteX96" fmla="*/ 1241769 w 8749711"/>
                <a:gd name="connsiteY96" fmla="*/ 2783273 h 10595264"/>
                <a:gd name="connsiteX97" fmla="*/ 1146440 w 8749711"/>
                <a:gd name="connsiteY97" fmla="*/ 2876979 h 10595264"/>
                <a:gd name="connsiteX98" fmla="*/ 1146162 w 8749711"/>
                <a:gd name="connsiteY98" fmla="*/ 2909306 h 10595264"/>
                <a:gd name="connsiteX99" fmla="*/ 1178489 w 8749711"/>
                <a:gd name="connsiteY99" fmla="*/ 2909583 h 10595264"/>
                <a:gd name="connsiteX100" fmla="*/ 1273818 w 8749711"/>
                <a:gd name="connsiteY100" fmla="*/ 2815879 h 10595264"/>
                <a:gd name="connsiteX101" fmla="*/ 1274096 w 8749711"/>
                <a:gd name="connsiteY101" fmla="*/ 2783552 h 10595264"/>
                <a:gd name="connsiteX102" fmla="*/ 1274096 w 8749711"/>
                <a:gd name="connsiteY102" fmla="*/ 2783551 h 10595264"/>
                <a:gd name="connsiteX103" fmla="*/ 1257990 w 8749711"/>
                <a:gd name="connsiteY103" fmla="*/ 2776717 h 10595264"/>
                <a:gd name="connsiteX104" fmla="*/ 1405924 w 8749711"/>
                <a:gd name="connsiteY104" fmla="*/ 2876262 h 10595264"/>
                <a:gd name="connsiteX105" fmla="*/ 1327184 w 8749711"/>
                <a:gd name="connsiteY105" fmla="*/ 2914362 h 10595264"/>
                <a:gd name="connsiteX106" fmla="*/ 1405924 w 8749711"/>
                <a:gd name="connsiteY106" fmla="*/ 2932142 h 10595264"/>
                <a:gd name="connsiteX107" fmla="*/ 1405924 w 8749711"/>
                <a:gd name="connsiteY107" fmla="*/ 2876262 h 10595264"/>
                <a:gd name="connsiteX0" fmla="*/ 3675664 w 8625228"/>
                <a:gd name="connsiteY0" fmla="*/ 84 h 10595264"/>
                <a:gd name="connsiteX1" fmla="*/ 4090768 w 8625228"/>
                <a:gd name="connsiteY1" fmla="*/ 155917 h 10595264"/>
                <a:gd name="connsiteX2" fmla="*/ 4317566 w 8625228"/>
                <a:gd name="connsiteY2" fmla="*/ 960575 h 10595264"/>
                <a:gd name="connsiteX3" fmla="*/ 4740084 w 8625228"/>
                <a:gd name="connsiteY3" fmla="*/ 1281191 h 10595264"/>
                <a:gd name="connsiteX4" fmla="*/ 5197329 w 8625228"/>
                <a:gd name="connsiteY4" fmla="*/ 1356503 h 10595264"/>
                <a:gd name="connsiteX5" fmla="*/ 5579267 w 8625228"/>
                <a:gd name="connsiteY5" fmla="*/ 1523264 h 10595264"/>
                <a:gd name="connsiteX6" fmla="*/ 5939681 w 8625228"/>
                <a:gd name="connsiteY6" fmla="*/ 1663127 h 10595264"/>
                <a:gd name="connsiteX7" fmla="*/ 6461481 w 8625228"/>
                <a:gd name="connsiteY7" fmla="*/ 1851406 h 10595264"/>
                <a:gd name="connsiteX8" fmla="*/ 6827279 w 8625228"/>
                <a:gd name="connsiteY8" fmla="*/ 1975133 h 10595264"/>
                <a:gd name="connsiteX9" fmla="*/ 7090867 w 8625228"/>
                <a:gd name="connsiteY9" fmla="*/ 2158031 h 10595264"/>
                <a:gd name="connsiteX10" fmla="*/ 7973086 w 8625228"/>
                <a:gd name="connsiteY10" fmla="*/ 2787415 h 10595264"/>
                <a:gd name="connsiteX11" fmla="*/ 7936902 w 8625228"/>
                <a:gd name="connsiteY11" fmla="*/ 2975200 h 10595264"/>
                <a:gd name="connsiteX12" fmla="*/ 8622293 w 8625228"/>
                <a:gd name="connsiteY12" fmla="*/ 3257941 h 10595264"/>
                <a:gd name="connsiteX13" fmla="*/ 8176886 w 8625228"/>
                <a:gd name="connsiteY13" fmla="*/ 3211266 h 10595264"/>
                <a:gd name="connsiteX14" fmla="*/ 7991102 w 8625228"/>
                <a:gd name="connsiteY14" fmla="*/ 3123264 h 10595264"/>
                <a:gd name="connsiteX15" fmla="*/ 7659366 w 8625228"/>
                <a:gd name="connsiteY15" fmla="*/ 3366230 h 10595264"/>
                <a:gd name="connsiteX16" fmla="*/ 6958170 w 8625228"/>
                <a:gd name="connsiteY16" fmla="*/ 2939827 h 10595264"/>
                <a:gd name="connsiteX17" fmla="*/ 6209594 w 8625228"/>
                <a:gd name="connsiteY17" fmla="*/ 2650819 h 10595264"/>
                <a:gd name="connsiteX18" fmla="*/ 5522607 w 8625228"/>
                <a:gd name="connsiteY18" fmla="*/ 2494471 h 10595264"/>
                <a:gd name="connsiteX19" fmla="*/ 5427853 w 8625228"/>
                <a:gd name="connsiteY19" fmla="*/ 3238310 h 10595264"/>
                <a:gd name="connsiteX20" fmla="*/ 6081671 w 8625228"/>
                <a:gd name="connsiteY20" fmla="*/ 5389281 h 10595264"/>
                <a:gd name="connsiteX21" fmla="*/ 5906373 w 8625228"/>
                <a:gd name="connsiteY21" fmla="*/ 5465087 h 10595264"/>
                <a:gd name="connsiteX22" fmla="*/ 5858994 w 8625228"/>
                <a:gd name="connsiteY22" fmla="*/ 6057312 h 10595264"/>
                <a:gd name="connsiteX23" fmla="*/ 5740547 w 8625228"/>
                <a:gd name="connsiteY23" fmla="*/ 6659017 h 10595264"/>
                <a:gd name="connsiteX24" fmla="*/ 5697907 w 8625228"/>
                <a:gd name="connsiteY24" fmla="*/ 7317574 h 10595264"/>
                <a:gd name="connsiteX25" fmla="*/ 6181164 w 8625228"/>
                <a:gd name="connsiteY25" fmla="*/ 8189330 h 10595264"/>
                <a:gd name="connsiteX26" fmla="*/ 6342252 w 8625228"/>
                <a:gd name="connsiteY26" fmla="*/ 8544667 h 10595264"/>
                <a:gd name="connsiteX27" fmla="*/ 6356466 w 8625228"/>
                <a:gd name="connsiteY27" fmla="*/ 8952120 h 10595264"/>
                <a:gd name="connsiteX28" fmla="*/ 6200118 w 8625228"/>
                <a:gd name="connsiteY28" fmla="*/ 9932850 h 10595264"/>
                <a:gd name="connsiteX29" fmla="*/ 5764237 w 8625228"/>
                <a:gd name="connsiteY29" fmla="*/ 9814406 h 10595264"/>
                <a:gd name="connsiteX30" fmla="*/ 5716859 w 8625228"/>
                <a:gd name="connsiteY30" fmla="*/ 9122679 h 10595264"/>
                <a:gd name="connsiteX31" fmla="*/ 5536824 w 8625228"/>
                <a:gd name="connsiteY31" fmla="*/ 8852627 h 10595264"/>
                <a:gd name="connsiteX32" fmla="*/ 5451541 w 8625228"/>
                <a:gd name="connsiteY32" fmla="*/ 8558881 h 10595264"/>
                <a:gd name="connsiteX33" fmla="*/ 5138846 w 8625228"/>
                <a:gd name="connsiteY33" fmla="*/ 8208283 h 10595264"/>
                <a:gd name="connsiteX34" fmla="*/ 4731392 w 8625228"/>
                <a:gd name="connsiteY34" fmla="*/ 7544987 h 10595264"/>
                <a:gd name="connsiteX35" fmla="*/ 4698225 w 8625228"/>
                <a:gd name="connsiteY35" fmla="*/ 6568997 h 10595264"/>
                <a:gd name="connsiteX36" fmla="*/ 4660324 w 8625228"/>
                <a:gd name="connsiteY36" fmla="*/ 6095213 h 10595264"/>
                <a:gd name="connsiteX37" fmla="*/ 4342890 w 8625228"/>
                <a:gd name="connsiteY37" fmla="*/ 6322630 h 10595264"/>
                <a:gd name="connsiteX38" fmla="*/ 3769613 w 8625228"/>
                <a:gd name="connsiteY38" fmla="*/ 7203862 h 10595264"/>
                <a:gd name="connsiteX39" fmla="*/ 3888059 w 8625228"/>
                <a:gd name="connsiteY39" fmla="*/ 7625528 h 10595264"/>
                <a:gd name="connsiteX40" fmla="*/ 4437648 w 8625228"/>
                <a:gd name="connsiteY40" fmla="*/ 9440117 h 10595264"/>
                <a:gd name="connsiteX41" fmla="*/ 4537141 w 8625228"/>
                <a:gd name="connsiteY41" fmla="*/ 9677008 h 10595264"/>
                <a:gd name="connsiteX42" fmla="*/ 4575044 w 8625228"/>
                <a:gd name="connsiteY42" fmla="*/ 9743335 h 10595264"/>
                <a:gd name="connsiteX43" fmla="*/ 4660326 w 8625228"/>
                <a:gd name="connsiteY43" fmla="*/ 9885473 h 10595264"/>
                <a:gd name="connsiteX44" fmla="*/ 4110736 w 8625228"/>
                <a:gd name="connsiteY44" fmla="*/ 10074983 h 10595264"/>
                <a:gd name="connsiteX45" fmla="*/ 3821731 w 8625228"/>
                <a:gd name="connsiteY45" fmla="*/ 10278711 h 10595264"/>
                <a:gd name="connsiteX46" fmla="*/ 3243717 w 8625228"/>
                <a:gd name="connsiteY46" fmla="*/ 10544031 h 10595264"/>
                <a:gd name="connsiteX47" fmla="*/ 2945233 w 8625228"/>
                <a:gd name="connsiteY47" fmla="*/ 10548767 h 10595264"/>
                <a:gd name="connsiteX48" fmla="*/ 3286356 w 8625228"/>
                <a:gd name="connsiteY48" fmla="*/ 10193430 h 10595264"/>
                <a:gd name="connsiteX49" fmla="*/ 3461655 w 8625228"/>
                <a:gd name="connsiteY49" fmla="*/ 9980230 h 10595264"/>
                <a:gd name="connsiteX50" fmla="*/ 3537461 w 8625228"/>
                <a:gd name="connsiteY50" fmla="*/ 9705435 h 10595264"/>
                <a:gd name="connsiteX51" fmla="*/ 3594314 w 8625228"/>
                <a:gd name="connsiteY51" fmla="*/ 9544349 h 10595264"/>
                <a:gd name="connsiteX52" fmla="*/ 3499557 w 8625228"/>
                <a:gd name="connsiteY52" fmla="*/ 9369049 h 10595264"/>
                <a:gd name="connsiteX53" fmla="*/ 3077892 w 8625228"/>
                <a:gd name="connsiteY53" fmla="*/ 8317254 h 10595264"/>
                <a:gd name="connsiteX54" fmla="*/ 2679914 w 8625228"/>
                <a:gd name="connsiteY54" fmla="*/ 7464447 h 10595264"/>
                <a:gd name="connsiteX55" fmla="*/ 2675177 w 8625228"/>
                <a:gd name="connsiteY55" fmla="*/ 7260719 h 10595264"/>
                <a:gd name="connsiteX56" fmla="*/ 2727294 w 8625228"/>
                <a:gd name="connsiteY56" fmla="*/ 6858002 h 10595264"/>
                <a:gd name="connsiteX57" fmla="*/ 3272140 w 8625228"/>
                <a:gd name="connsiteY57" fmla="*/ 5863063 h 10595264"/>
                <a:gd name="connsiteX58" fmla="*/ 3575364 w 8625228"/>
                <a:gd name="connsiteY58" fmla="*/ 5237668 h 10595264"/>
                <a:gd name="connsiteX59" fmla="*/ 3793302 w 8625228"/>
                <a:gd name="connsiteY59" fmla="*/ 4787576 h 10595264"/>
                <a:gd name="connsiteX60" fmla="*/ 3750660 w 8625228"/>
                <a:gd name="connsiteY60" fmla="*/ 4498568 h 10595264"/>
                <a:gd name="connsiteX61" fmla="*/ 3693807 w 8625228"/>
                <a:gd name="connsiteY61" fmla="*/ 4365910 h 10595264"/>
                <a:gd name="connsiteX62" fmla="*/ 3717497 w 8625228"/>
                <a:gd name="connsiteY62" fmla="*/ 3465723 h 10595264"/>
                <a:gd name="connsiteX63" fmla="*/ 3546936 w 8625228"/>
                <a:gd name="connsiteY63" fmla="*/ 2821378 h 10595264"/>
                <a:gd name="connsiteX64" fmla="*/ 2139803 w 8625228"/>
                <a:gd name="connsiteY64" fmla="*/ 2897181 h 10595264"/>
                <a:gd name="connsiteX65" fmla="*/ 2068180 w 8625228"/>
                <a:gd name="connsiteY65" fmla="*/ 2749647 h 10595264"/>
                <a:gd name="connsiteX66" fmla="*/ 1687866 w 8625228"/>
                <a:gd name="connsiteY66" fmla="*/ 2935600 h 10595264"/>
                <a:gd name="connsiteX67" fmla="*/ 2376205 w 8625228"/>
                <a:gd name="connsiteY67" fmla="*/ 2972782 h 10595264"/>
                <a:gd name="connsiteX68" fmla="*/ 2528605 w 8625228"/>
                <a:gd name="connsiteY68" fmla="*/ 3094702 h 10595264"/>
                <a:gd name="connsiteX69" fmla="*/ 2500665 w 8625228"/>
                <a:gd name="connsiteY69" fmla="*/ 3696682 h 10595264"/>
                <a:gd name="connsiteX70" fmla="*/ 2444330 w 8625228"/>
                <a:gd name="connsiteY70" fmla="*/ 4765696 h 10595264"/>
                <a:gd name="connsiteX71" fmla="*/ 167225 w 8625228"/>
                <a:gd name="connsiteY71" fmla="*/ 4634051 h 10595264"/>
                <a:gd name="connsiteX72" fmla="*/ 0 w 8625228"/>
                <a:gd name="connsiteY72" fmla="*/ 4505964 h 10595264"/>
                <a:gd name="connsiteX73" fmla="*/ 82970 w 8625228"/>
                <a:gd name="connsiteY73" fmla="*/ 2847185 h 10595264"/>
                <a:gd name="connsiteX74" fmla="*/ 942227 w 8625228"/>
                <a:gd name="connsiteY74" fmla="*/ 2905221 h 10595264"/>
                <a:gd name="connsiteX75" fmla="*/ 1018739 w 8625228"/>
                <a:gd name="connsiteY75" fmla="*/ 2676380 h 10595264"/>
                <a:gd name="connsiteX76" fmla="*/ 1153781 w 8625228"/>
                <a:gd name="connsiteY76" fmla="*/ 2560178 h 10595264"/>
                <a:gd name="connsiteX77" fmla="*/ 1462701 w 8625228"/>
                <a:gd name="connsiteY77" fmla="*/ 2453085 h 10595264"/>
                <a:gd name="connsiteX78" fmla="*/ 1950289 w 8625228"/>
                <a:gd name="connsiteY78" fmla="*/ 2409188 h 10595264"/>
                <a:gd name="connsiteX79" fmla="*/ 2567340 w 8625228"/>
                <a:gd name="connsiteY79" fmla="*/ 2306031 h 10595264"/>
                <a:gd name="connsiteX80" fmla="*/ 3162656 w 8625228"/>
                <a:gd name="connsiteY80" fmla="*/ 2186966 h 10595264"/>
                <a:gd name="connsiteX81" fmla="*/ 3379347 w 8625228"/>
                <a:gd name="connsiteY81" fmla="*/ 2084573 h 10595264"/>
                <a:gd name="connsiteX82" fmla="*/ 3503171 w 8625228"/>
                <a:gd name="connsiteY82" fmla="*/ 1882167 h 10595264"/>
                <a:gd name="connsiteX83" fmla="*/ 3596041 w 8625228"/>
                <a:gd name="connsiteY83" fmla="*/ 1646422 h 10595264"/>
                <a:gd name="connsiteX84" fmla="*/ 3659969 w 8625228"/>
                <a:gd name="connsiteY84" fmla="*/ 1588868 h 10595264"/>
                <a:gd name="connsiteX85" fmla="*/ 3621361 w 8625228"/>
                <a:gd name="connsiteY85" fmla="*/ 1506614 h 10595264"/>
                <a:gd name="connsiteX86" fmla="*/ 3491794 w 8625228"/>
                <a:gd name="connsiteY86" fmla="*/ 1416471 h 10595264"/>
                <a:gd name="connsiteX87" fmla="*/ 3458197 w 8625228"/>
                <a:gd name="connsiteY87" fmla="*/ 1338940 h 10595264"/>
                <a:gd name="connsiteX88" fmla="*/ 3369921 w 8625228"/>
                <a:gd name="connsiteY88" fmla="*/ 1281622 h 10595264"/>
                <a:gd name="connsiteX89" fmla="*/ 3234288 w 8625228"/>
                <a:gd name="connsiteY89" fmla="*/ 971288 h 10595264"/>
                <a:gd name="connsiteX90" fmla="*/ 3115638 w 8625228"/>
                <a:gd name="connsiteY90" fmla="*/ 738530 h 10595264"/>
                <a:gd name="connsiteX91" fmla="*/ 3062641 w 8625228"/>
                <a:gd name="connsiteY91" fmla="*/ 643919 h 10595264"/>
                <a:gd name="connsiteX92" fmla="*/ 3086722 w 8625228"/>
                <a:gd name="connsiteY92" fmla="*/ 414227 h 10595264"/>
                <a:gd name="connsiteX93" fmla="*/ 3675664 w 8625228"/>
                <a:gd name="connsiteY93" fmla="*/ 84 h 10595264"/>
                <a:gd name="connsiteX94" fmla="*/ 1257990 w 8625228"/>
                <a:gd name="connsiteY94" fmla="*/ 2776717 h 10595264"/>
                <a:gd name="connsiteX95" fmla="*/ 1241769 w 8625228"/>
                <a:gd name="connsiteY95" fmla="*/ 2783273 h 10595264"/>
                <a:gd name="connsiteX96" fmla="*/ 1146440 w 8625228"/>
                <a:gd name="connsiteY96" fmla="*/ 2876979 h 10595264"/>
                <a:gd name="connsiteX97" fmla="*/ 1146162 w 8625228"/>
                <a:gd name="connsiteY97" fmla="*/ 2909306 h 10595264"/>
                <a:gd name="connsiteX98" fmla="*/ 1178489 w 8625228"/>
                <a:gd name="connsiteY98" fmla="*/ 2909583 h 10595264"/>
                <a:gd name="connsiteX99" fmla="*/ 1273818 w 8625228"/>
                <a:gd name="connsiteY99" fmla="*/ 2815879 h 10595264"/>
                <a:gd name="connsiteX100" fmla="*/ 1274096 w 8625228"/>
                <a:gd name="connsiteY100" fmla="*/ 2783552 h 10595264"/>
                <a:gd name="connsiteX101" fmla="*/ 1274096 w 8625228"/>
                <a:gd name="connsiteY101" fmla="*/ 2783551 h 10595264"/>
                <a:gd name="connsiteX102" fmla="*/ 1257990 w 8625228"/>
                <a:gd name="connsiteY102" fmla="*/ 2776717 h 10595264"/>
                <a:gd name="connsiteX103" fmla="*/ 1405924 w 8625228"/>
                <a:gd name="connsiteY103" fmla="*/ 2876262 h 10595264"/>
                <a:gd name="connsiteX104" fmla="*/ 1327184 w 8625228"/>
                <a:gd name="connsiteY104" fmla="*/ 2914362 h 10595264"/>
                <a:gd name="connsiteX105" fmla="*/ 1405924 w 8625228"/>
                <a:gd name="connsiteY105" fmla="*/ 2932142 h 10595264"/>
                <a:gd name="connsiteX106" fmla="*/ 1405924 w 8625228"/>
                <a:gd name="connsiteY106" fmla="*/ 2876262 h 10595264"/>
                <a:gd name="connsiteX0" fmla="*/ 3675664 w 8626456"/>
                <a:gd name="connsiteY0" fmla="*/ 84 h 10595264"/>
                <a:gd name="connsiteX1" fmla="*/ 4090768 w 8626456"/>
                <a:gd name="connsiteY1" fmla="*/ 155917 h 10595264"/>
                <a:gd name="connsiteX2" fmla="*/ 4317566 w 8626456"/>
                <a:gd name="connsiteY2" fmla="*/ 960575 h 10595264"/>
                <a:gd name="connsiteX3" fmla="*/ 4740084 w 8626456"/>
                <a:gd name="connsiteY3" fmla="*/ 1281191 h 10595264"/>
                <a:gd name="connsiteX4" fmla="*/ 5197329 w 8626456"/>
                <a:gd name="connsiteY4" fmla="*/ 1356503 h 10595264"/>
                <a:gd name="connsiteX5" fmla="*/ 5579267 w 8626456"/>
                <a:gd name="connsiteY5" fmla="*/ 1523264 h 10595264"/>
                <a:gd name="connsiteX6" fmla="*/ 5939681 w 8626456"/>
                <a:gd name="connsiteY6" fmla="*/ 1663127 h 10595264"/>
                <a:gd name="connsiteX7" fmla="*/ 6461481 w 8626456"/>
                <a:gd name="connsiteY7" fmla="*/ 1851406 h 10595264"/>
                <a:gd name="connsiteX8" fmla="*/ 6827279 w 8626456"/>
                <a:gd name="connsiteY8" fmla="*/ 1975133 h 10595264"/>
                <a:gd name="connsiteX9" fmla="*/ 7090867 w 8626456"/>
                <a:gd name="connsiteY9" fmla="*/ 2158031 h 10595264"/>
                <a:gd name="connsiteX10" fmla="*/ 7973086 w 8626456"/>
                <a:gd name="connsiteY10" fmla="*/ 2787415 h 10595264"/>
                <a:gd name="connsiteX11" fmla="*/ 7936902 w 8626456"/>
                <a:gd name="connsiteY11" fmla="*/ 2975200 h 10595264"/>
                <a:gd name="connsiteX12" fmla="*/ 8622293 w 8626456"/>
                <a:gd name="connsiteY12" fmla="*/ 3257941 h 10595264"/>
                <a:gd name="connsiteX13" fmla="*/ 8298330 w 8626456"/>
                <a:gd name="connsiteY13" fmla="*/ 3925641 h 10595264"/>
                <a:gd name="connsiteX14" fmla="*/ 7991102 w 8626456"/>
                <a:gd name="connsiteY14" fmla="*/ 3123264 h 10595264"/>
                <a:gd name="connsiteX15" fmla="*/ 7659366 w 8626456"/>
                <a:gd name="connsiteY15" fmla="*/ 3366230 h 10595264"/>
                <a:gd name="connsiteX16" fmla="*/ 6958170 w 8626456"/>
                <a:gd name="connsiteY16" fmla="*/ 2939827 h 10595264"/>
                <a:gd name="connsiteX17" fmla="*/ 6209594 w 8626456"/>
                <a:gd name="connsiteY17" fmla="*/ 2650819 h 10595264"/>
                <a:gd name="connsiteX18" fmla="*/ 5522607 w 8626456"/>
                <a:gd name="connsiteY18" fmla="*/ 2494471 h 10595264"/>
                <a:gd name="connsiteX19" fmla="*/ 5427853 w 8626456"/>
                <a:gd name="connsiteY19" fmla="*/ 3238310 h 10595264"/>
                <a:gd name="connsiteX20" fmla="*/ 6081671 w 8626456"/>
                <a:gd name="connsiteY20" fmla="*/ 5389281 h 10595264"/>
                <a:gd name="connsiteX21" fmla="*/ 5906373 w 8626456"/>
                <a:gd name="connsiteY21" fmla="*/ 5465087 h 10595264"/>
                <a:gd name="connsiteX22" fmla="*/ 5858994 w 8626456"/>
                <a:gd name="connsiteY22" fmla="*/ 6057312 h 10595264"/>
                <a:gd name="connsiteX23" fmla="*/ 5740547 w 8626456"/>
                <a:gd name="connsiteY23" fmla="*/ 6659017 h 10595264"/>
                <a:gd name="connsiteX24" fmla="*/ 5697907 w 8626456"/>
                <a:gd name="connsiteY24" fmla="*/ 7317574 h 10595264"/>
                <a:gd name="connsiteX25" fmla="*/ 6181164 w 8626456"/>
                <a:gd name="connsiteY25" fmla="*/ 8189330 h 10595264"/>
                <a:gd name="connsiteX26" fmla="*/ 6342252 w 8626456"/>
                <a:gd name="connsiteY26" fmla="*/ 8544667 h 10595264"/>
                <a:gd name="connsiteX27" fmla="*/ 6356466 w 8626456"/>
                <a:gd name="connsiteY27" fmla="*/ 8952120 h 10595264"/>
                <a:gd name="connsiteX28" fmla="*/ 6200118 w 8626456"/>
                <a:gd name="connsiteY28" fmla="*/ 9932850 h 10595264"/>
                <a:gd name="connsiteX29" fmla="*/ 5764237 w 8626456"/>
                <a:gd name="connsiteY29" fmla="*/ 9814406 h 10595264"/>
                <a:gd name="connsiteX30" fmla="*/ 5716859 w 8626456"/>
                <a:gd name="connsiteY30" fmla="*/ 9122679 h 10595264"/>
                <a:gd name="connsiteX31" fmla="*/ 5536824 w 8626456"/>
                <a:gd name="connsiteY31" fmla="*/ 8852627 h 10595264"/>
                <a:gd name="connsiteX32" fmla="*/ 5451541 w 8626456"/>
                <a:gd name="connsiteY32" fmla="*/ 8558881 h 10595264"/>
                <a:gd name="connsiteX33" fmla="*/ 5138846 w 8626456"/>
                <a:gd name="connsiteY33" fmla="*/ 8208283 h 10595264"/>
                <a:gd name="connsiteX34" fmla="*/ 4731392 w 8626456"/>
                <a:gd name="connsiteY34" fmla="*/ 7544987 h 10595264"/>
                <a:gd name="connsiteX35" fmla="*/ 4698225 w 8626456"/>
                <a:gd name="connsiteY35" fmla="*/ 6568997 h 10595264"/>
                <a:gd name="connsiteX36" fmla="*/ 4660324 w 8626456"/>
                <a:gd name="connsiteY36" fmla="*/ 6095213 h 10595264"/>
                <a:gd name="connsiteX37" fmla="*/ 4342890 w 8626456"/>
                <a:gd name="connsiteY37" fmla="*/ 6322630 h 10595264"/>
                <a:gd name="connsiteX38" fmla="*/ 3769613 w 8626456"/>
                <a:gd name="connsiteY38" fmla="*/ 7203862 h 10595264"/>
                <a:gd name="connsiteX39" fmla="*/ 3888059 w 8626456"/>
                <a:gd name="connsiteY39" fmla="*/ 7625528 h 10595264"/>
                <a:gd name="connsiteX40" fmla="*/ 4437648 w 8626456"/>
                <a:gd name="connsiteY40" fmla="*/ 9440117 h 10595264"/>
                <a:gd name="connsiteX41" fmla="*/ 4537141 w 8626456"/>
                <a:gd name="connsiteY41" fmla="*/ 9677008 h 10595264"/>
                <a:gd name="connsiteX42" fmla="*/ 4575044 w 8626456"/>
                <a:gd name="connsiteY42" fmla="*/ 9743335 h 10595264"/>
                <a:gd name="connsiteX43" fmla="*/ 4660326 w 8626456"/>
                <a:gd name="connsiteY43" fmla="*/ 9885473 h 10595264"/>
                <a:gd name="connsiteX44" fmla="*/ 4110736 w 8626456"/>
                <a:gd name="connsiteY44" fmla="*/ 10074983 h 10595264"/>
                <a:gd name="connsiteX45" fmla="*/ 3821731 w 8626456"/>
                <a:gd name="connsiteY45" fmla="*/ 10278711 h 10595264"/>
                <a:gd name="connsiteX46" fmla="*/ 3243717 w 8626456"/>
                <a:gd name="connsiteY46" fmla="*/ 10544031 h 10595264"/>
                <a:gd name="connsiteX47" fmla="*/ 2945233 w 8626456"/>
                <a:gd name="connsiteY47" fmla="*/ 10548767 h 10595264"/>
                <a:gd name="connsiteX48" fmla="*/ 3286356 w 8626456"/>
                <a:gd name="connsiteY48" fmla="*/ 10193430 h 10595264"/>
                <a:gd name="connsiteX49" fmla="*/ 3461655 w 8626456"/>
                <a:gd name="connsiteY49" fmla="*/ 9980230 h 10595264"/>
                <a:gd name="connsiteX50" fmla="*/ 3537461 w 8626456"/>
                <a:gd name="connsiteY50" fmla="*/ 9705435 h 10595264"/>
                <a:gd name="connsiteX51" fmla="*/ 3594314 w 8626456"/>
                <a:gd name="connsiteY51" fmla="*/ 9544349 h 10595264"/>
                <a:gd name="connsiteX52" fmla="*/ 3499557 w 8626456"/>
                <a:gd name="connsiteY52" fmla="*/ 9369049 h 10595264"/>
                <a:gd name="connsiteX53" fmla="*/ 3077892 w 8626456"/>
                <a:gd name="connsiteY53" fmla="*/ 8317254 h 10595264"/>
                <a:gd name="connsiteX54" fmla="*/ 2679914 w 8626456"/>
                <a:gd name="connsiteY54" fmla="*/ 7464447 h 10595264"/>
                <a:gd name="connsiteX55" fmla="*/ 2675177 w 8626456"/>
                <a:gd name="connsiteY55" fmla="*/ 7260719 h 10595264"/>
                <a:gd name="connsiteX56" fmla="*/ 2727294 w 8626456"/>
                <a:gd name="connsiteY56" fmla="*/ 6858002 h 10595264"/>
                <a:gd name="connsiteX57" fmla="*/ 3272140 w 8626456"/>
                <a:gd name="connsiteY57" fmla="*/ 5863063 h 10595264"/>
                <a:gd name="connsiteX58" fmla="*/ 3575364 w 8626456"/>
                <a:gd name="connsiteY58" fmla="*/ 5237668 h 10595264"/>
                <a:gd name="connsiteX59" fmla="*/ 3793302 w 8626456"/>
                <a:gd name="connsiteY59" fmla="*/ 4787576 h 10595264"/>
                <a:gd name="connsiteX60" fmla="*/ 3750660 w 8626456"/>
                <a:gd name="connsiteY60" fmla="*/ 4498568 h 10595264"/>
                <a:gd name="connsiteX61" fmla="*/ 3693807 w 8626456"/>
                <a:gd name="connsiteY61" fmla="*/ 4365910 h 10595264"/>
                <a:gd name="connsiteX62" fmla="*/ 3717497 w 8626456"/>
                <a:gd name="connsiteY62" fmla="*/ 3465723 h 10595264"/>
                <a:gd name="connsiteX63" fmla="*/ 3546936 w 8626456"/>
                <a:gd name="connsiteY63" fmla="*/ 2821378 h 10595264"/>
                <a:gd name="connsiteX64" fmla="*/ 2139803 w 8626456"/>
                <a:gd name="connsiteY64" fmla="*/ 2897181 h 10595264"/>
                <a:gd name="connsiteX65" fmla="*/ 2068180 w 8626456"/>
                <a:gd name="connsiteY65" fmla="*/ 2749647 h 10595264"/>
                <a:gd name="connsiteX66" fmla="*/ 1687866 w 8626456"/>
                <a:gd name="connsiteY66" fmla="*/ 2935600 h 10595264"/>
                <a:gd name="connsiteX67" fmla="*/ 2376205 w 8626456"/>
                <a:gd name="connsiteY67" fmla="*/ 2972782 h 10595264"/>
                <a:gd name="connsiteX68" fmla="*/ 2528605 w 8626456"/>
                <a:gd name="connsiteY68" fmla="*/ 3094702 h 10595264"/>
                <a:gd name="connsiteX69" fmla="*/ 2500665 w 8626456"/>
                <a:gd name="connsiteY69" fmla="*/ 3696682 h 10595264"/>
                <a:gd name="connsiteX70" fmla="*/ 2444330 w 8626456"/>
                <a:gd name="connsiteY70" fmla="*/ 4765696 h 10595264"/>
                <a:gd name="connsiteX71" fmla="*/ 167225 w 8626456"/>
                <a:gd name="connsiteY71" fmla="*/ 4634051 h 10595264"/>
                <a:gd name="connsiteX72" fmla="*/ 0 w 8626456"/>
                <a:gd name="connsiteY72" fmla="*/ 4505964 h 10595264"/>
                <a:gd name="connsiteX73" fmla="*/ 82970 w 8626456"/>
                <a:gd name="connsiteY73" fmla="*/ 2847185 h 10595264"/>
                <a:gd name="connsiteX74" fmla="*/ 942227 w 8626456"/>
                <a:gd name="connsiteY74" fmla="*/ 2905221 h 10595264"/>
                <a:gd name="connsiteX75" fmla="*/ 1018739 w 8626456"/>
                <a:gd name="connsiteY75" fmla="*/ 2676380 h 10595264"/>
                <a:gd name="connsiteX76" fmla="*/ 1153781 w 8626456"/>
                <a:gd name="connsiteY76" fmla="*/ 2560178 h 10595264"/>
                <a:gd name="connsiteX77" fmla="*/ 1462701 w 8626456"/>
                <a:gd name="connsiteY77" fmla="*/ 2453085 h 10595264"/>
                <a:gd name="connsiteX78" fmla="*/ 1950289 w 8626456"/>
                <a:gd name="connsiteY78" fmla="*/ 2409188 h 10595264"/>
                <a:gd name="connsiteX79" fmla="*/ 2567340 w 8626456"/>
                <a:gd name="connsiteY79" fmla="*/ 2306031 h 10595264"/>
                <a:gd name="connsiteX80" fmla="*/ 3162656 w 8626456"/>
                <a:gd name="connsiteY80" fmla="*/ 2186966 h 10595264"/>
                <a:gd name="connsiteX81" fmla="*/ 3379347 w 8626456"/>
                <a:gd name="connsiteY81" fmla="*/ 2084573 h 10595264"/>
                <a:gd name="connsiteX82" fmla="*/ 3503171 w 8626456"/>
                <a:gd name="connsiteY82" fmla="*/ 1882167 h 10595264"/>
                <a:gd name="connsiteX83" fmla="*/ 3596041 w 8626456"/>
                <a:gd name="connsiteY83" fmla="*/ 1646422 h 10595264"/>
                <a:gd name="connsiteX84" fmla="*/ 3659969 w 8626456"/>
                <a:gd name="connsiteY84" fmla="*/ 1588868 h 10595264"/>
                <a:gd name="connsiteX85" fmla="*/ 3621361 w 8626456"/>
                <a:gd name="connsiteY85" fmla="*/ 1506614 h 10595264"/>
                <a:gd name="connsiteX86" fmla="*/ 3491794 w 8626456"/>
                <a:gd name="connsiteY86" fmla="*/ 1416471 h 10595264"/>
                <a:gd name="connsiteX87" fmla="*/ 3458197 w 8626456"/>
                <a:gd name="connsiteY87" fmla="*/ 1338940 h 10595264"/>
                <a:gd name="connsiteX88" fmla="*/ 3369921 w 8626456"/>
                <a:gd name="connsiteY88" fmla="*/ 1281622 h 10595264"/>
                <a:gd name="connsiteX89" fmla="*/ 3234288 w 8626456"/>
                <a:gd name="connsiteY89" fmla="*/ 971288 h 10595264"/>
                <a:gd name="connsiteX90" fmla="*/ 3115638 w 8626456"/>
                <a:gd name="connsiteY90" fmla="*/ 738530 h 10595264"/>
                <a:gd name="connsiteX91" fmla="*/ 3062641 w 8626456"/>
                <a:gd name="connsiteY91" fmla="*/ 643919 h 10595264"/>
                <a:gd name="connsiteX92" fmla="*/ 3086722 w 8626456"/>
                <a:gd name="connsiteY92" fmla="*/ 414227 h 10595264"/>
                <a:gd name="connsiteX93" fmla="*/ 3675664 w 8626456"/>
                <a:gd name="connsiteY93" fmla="*/ 84 h 10595264"/>
                <a:gd name="connsiteX94" fmla="*/ 1257990 w 8626456"/>
                <a:gd name="connsiteY94" fmla="*/ 2776717 h 10595264"/>
                <a:gd name="connsiteX95" fmla="*/ 1241769 w 8626456"/>
                <a:gd name="connsiteY95" fmla="*/ 2783273 h 10595264"/>
                <a:gd name="connsiteX96" fmla="*/ 1146440 w 8626456"/>
                <a:gd name="connsiteY96" fmla="*/ 2876979 h 10595264"/>
                <a:gd name="connsiteX97" fmla="*/ 1146162 w 8626456"/>
                <a:gd name="connsiteY97" fmla="*/ 2909306 h 10595264"/>
                <a:gd name="connsiteX98" fmla="*/ 1178489 w 8626456"/>
                <a:gd name="connsiteY98" fmla="*/ 2909583 h 10595264"/>
                <a:gd name="connsiteX99" fmla="*/ 1273818 w 8626456"/>
                <a:gd name="connsiteY99" fmla="*/ 2815879 h 10595264"/>
                <a:gd name="connsiteX100" fmla="*/ 1274096 w 8626456"/>
                <a:gd name="connsiteY100" fmla="*/ 2783552 h 10595264"/>
                <a:gd name="connsiteX101" fmla="*/ 1274096 w 8626456"/>
                <a:gd name="connsiteY101" fmla="*/ 2783551 h 10595264"/>
                <a:gd name="connsiteX102" fmla="*/ 1257990 w 8626456"/>
                <a:gd name="connsiteY102" fmla="*/ 2776717 h 10595264"/>
                <a:gd name="connsiteX103" fmla="*/ 1405924 w 8626456"/>
                <a:gd name="connsiteY103" fmla="*/ 2876262 h 10595264"/>
                <a:gd name="connsiteX104" fmla="*/ 1327184 w 8626456"/>
                <a:gd name="connsiteY104" fmla="*/ 2914362 h 10595264"/>
                <a:gd name="connsiteX105" fmla="*/ 1405924 w 8626456"/>
                <a:gd name="connsiteY105" fmla="*/ 2932142 h 10595264"/>
                <a:gd name="connsiteX106" fmla="*/ 1405924 w 8626456"/>
                <a:gd name="connsiteY106" fmla="*/ 2876262 h 10595264"/>
                <a:gd name="connsiteX0" fmla="*/ 3675664 w 8626456"/>
                <a:gd name="connsiteY0" fmla="*/ 84 h 10595264"/>
                <a:gd name="connsiteX1" fmla="*/ 4090768 w 8626456"/>
                <a:gd name="connsiteY1" fmla="*/ 155917 h 10595264"/>
                <a:gd name="connsiteX2" fmla="*/ 4317566 w 8626456"/>
                <a:gd name="connsiteY2" fmla="*/ 960575 h 10595264"/>
                <a:gd name="connsiteX3" fmla="*/ 4740084 w 8626456"/>
                <a:gd name="connsiteY3" fmla="*/ 1281191 h 10595264"/>
                <a:gd name="connsiteX4" fmla="*/ 5197329 w 8626456"/>
                <a:gd name="connsiteY4" fmla="*/ 1356503 h 10595264"/>
                <a:gd name="connsiteX5" fmla="*/ 5579267 w 8626456"/>
                <a:gd name="connsiteY5" fmla="*/ 1523264 h 10595264"/>
                <a:gd name="connsiteX6" fmla="*/ 5939681 w 8626456"/>
                <a:gd name="connsiteY6" fmla="*/ 1663127 h 10595264"/>
                <a:gd name="connsiteX7" fmla="*/ 6461481 w 8626456"/>
                <a:gd name="connsiteY7" fmla="*/ 1851406 h 10595264"/>
                <a:gd name="connsiteX8" fmla="*/ 6827279 w 8626456"/>
                <a:gd name="connsiteY8" fmla="*/ 1975133 h 10595264"/>
                <a:gd name="connsiteX9" fmla="*/ 7090867 w 8626456"/>
                <a:gd name="connsiteY9" fmla="*/ 2158031 h 10595264"/>
                <a:gd name="connsiteX10" fmla="*/ 7973086 w 8626456"/>
                <a:gd name="connsiteY10" fmla="*/ 2787415 h 10595264"/>
                <a:gd name="connsiteX11" fmla="*/ 7936902 w 8626456"/>
                <a:gd name="connsiteY11" fmla="*/ 2975200 h 10595264"/>
                <a:gd name="connsiteX12" fmla="*/ 8622293 w 8626456"/>
                <a:gd name="connsiteY12" fmla="*/ 3257941 h 10595264"/>
                <a:gd name="connsiteX13" fmla="*/ 8298330 w 8626456"/>
                <a:gd name="connsiteY13" fmla="*/ 3925641 h 10595264"/>
                <a:gd name="connsiteX14" fmla="*/ 7794758 w 8626456"/>
                <a:gd name="connsiteY14" fmla="*/ 3476682 h 10595264"/>
                <a:gd name="connsiteX15" fmla="*/ 7659366 w 8626456"/>
                <a:gd name="connsiteY15" fmla="*/ 3366230 h 10595264"/>
                <a:gd name="connsiteX16" fmla="*/ 6958170 w 8626456"/>
                <a:gd name="connsiteY16" fmla="*/ 2939827 h 10595264"/>
                <a:gd name="connsiteX17" fmla="*/ 6209594 w 8626456"/>
                <a:gd name="connsiteY17" fmla="*/ 2650819 h 10595264"/>
                <a:gd name="connsiteX18" fmla="*/ 5522607 w 8626456"/>
                <a:gd name="connsiteY18" fmla="*/ 2494471 h 10595264"/>
                <a:gd name="connsiteX19" fmla="*/ 5427853 w 8626456"/>
                <a:gd name="connsiteY19" fmla="*/ 3238310 h 10595264"/>
                <a:gd name="connsiteX20" fmla="*/ 6081671 w 8626456"/>
                <a:gd name="connsiteY20" fmla="*/ 5389281 h 10595264"/>
                <a:gd name="connsiteX21" fmla="*/ 5906373 w 8626456"/>
                <a:gd name="connsiteY21" fmla="*/ 5465087 h 10595264"/>
                <a:gd name="connsiteX22" fmla="*/ 5858994 w 8626456"/>
                <a:gd name="connsiteY22" fmla="*/ 6057312 h 10595264"/>
                <a:gd name="connsiteX23" fmla="*/ 5740547 w 8626456"/>
                <a:gd name="connsiteY23" fmla="*/ 6659017 h 10595264"/>
                <a:gd name="connsiteX24" fmla="*/ 5697907 w 8626456"/>
                <a:gd name="connsiteY24" fmla="*/ 7317574 h 10595264"/>
                <a:gd name="connsiteX25" fmla="*/ 6181164 w 8626456"/>
                <a:gd name="connsiteY25" fmla="*/ 8189330 h 10595264"/>
                <a:gd name="connsiteX26" fmla="*/ 6342252 w 8626456"/>
                <a:gd name="connsiteY26" fmla="*/ 8544667 h 10595264"/>
                <a:gd name="connsiteX27" fmla="*/ 6356466 w 8626456"/>
                <a:gd name="connsiteY27" fmla="*/ 8952120 h 10595264"/>
                <a:gd name="connsiteX28" fmla="*/ 6200118 w 8626456"/>
                <a:gd name="connsiteY28" fmla="*/ 9932850 h 10595264"/>
                <a:gd name="connsiteX29" fmla="*/ 5764237 w 8626456"/>
                <a:gd name="connsiteY29" fmla="*/ 9814406 h 10595264"/>
                <a:gd name="connsiteX30" fmla="*/ 5716859 w 8626456"/>
                <a:gd name="connsiteY30" fmla="*/ 9122679 h 10595264"/>
                <a:gd name="connsiteX31" fmla="*/ 5536824 w 8626456"/>
                <a:gd name="connsiteY31" fmla="*/ 8852627 h 10595264"/>
                <a:gd name="connsiteX32" fmla="*/ 5451541 w 8626456"/>
                <a:gd name="connsiteY32" fmla="*/ 8558881 h 10595264"/>
                <a:gd name="connsiteX33" fmla="*/ 5138846 w 8626456"/>
                <a:gd name="connsiteY33" fmla="*/ 8208283 h 10595264"/>
                <a:gd name="connsiteX34" fmla="*/ 4731392 w 8626456"/>
                <a:gd name="connsiteY34" fmla="*/ 7544987 h 10595264"/>
                <a:gd name="connsiteX35" fmla="*/ 4698225 w 8626456"/>
                <a:gd name="connsiteY35" fmla="*/ 6568997 h 10595264"/>
                <a:gd name="connsiteX36" fmla="*/ 4660324 w 8626456"/>
                <a:gd name="connsiteY36" fmla="*/ 6095213 h 10595264"/>
                <a:gd name="connsiteX37" fmla="*/ 4342890 w 8626456"/>
                <a:gd name="connsiteY37" fmla="*/ 6322630 h 10595264"/>
                <a:gd name="connsiteX38" fmla="*/ 3769613 w 8626456"/>
                <a:gd name="connsiteY38" fmla="*/ 7203862 h 10595264"/>
                <a:gd name="connsiteX39" fmla="*/ 3888059 w 8626456"/>
                <a:gd name="connsiteY39" fmla="*/ 7625528 h 10595264"/>
                <a:gd name="connsiteX40" fmla="*/ 4437648 w 8626456"/>
                <a:gd name="connsiteY40" fmla="*/ 9440117 h 10595264"/>
                <a:gd name="connsiteX41" fmla="*/ 4537141 w 8626456"/>
                <a:gd name="connsiteY41" fmla="*/ 9677008 h 10595264"/>
                <a:gd name="connsiteX42" fmla="*/ 4575044 w 8626456"/>
                <a:gd name="connsiteY42" fmla="*/ 9743335 h 10595264"/>
                <a:gd name="connsiteX43" fmla="*/ 4660326 w 8626456"/>
                <a:gd name="connsiteY43" fmla="*/ 9885473 h 10595264"/>
                <a:gd name="connsiteX44" fmla="*/ 4110736 w 8626456"/>
                <a:gd name="connsiteY44" fmla="*/ 10074983 h 10595264"/>
                <a:gd name="connsiteX45" fmla="*/ 3821731 w 8626456"/>
                <a:gd name="connsiteY45" fmla="*/ 10278711 h 10595264"/>
                <a:gd name="connsiteX46" fmla="*/ 3243717 w 8626456"/>
                <a:gd name="connsiteY46" fmla="*/ 10544031 h 10595264"/>
                <a:gd name="connsiteX47" fmla="*/ 2945233 w 8626456"/>
                <a:gd name="connsiteY47" fmla="*/ 10548767 h 10595264"/>
                <a:gd name="connsiteX48" fmla="*/ 3286356 w 8626456"/>
                <a:gd name="connsiteY48" fmla="*/ 10193430 h 10595264"/>
                <a:gd name="connsiteX49" fmla="*/ 3461655 w 8626456"/>
                <a:gd name="connsiteY49" fmla="*/ 9980230 h 10595264"/>
                <a:gd name="connsiteX50" fmla="*/ 3537461 w 8626456"/>
                <a:gd name="connsiteY50" fmla="*/ 9705435 h 10595264"/>
                <a:gd name="connsiteX51" fmla="*/ 3594314 w 8626456"/>
                <a:gd name="connsiteY51" fmla="*/ 9544349 h 10595264"/>
                <a:gd name="connsiteX52" fmla="*/ 3499557 w 8626456"/>
                <a:gd name="connsiteY52" fmla="*/ 9369049 h 10595264"/>
                <a:gd name="connsiteX53" fmla="*/ 3077892 w 8626456"/>
                <a:gd name="connsiteY53" fmla="*/ 8317254 h 10595264"/>
                <a:gd name="connsiteX54" fmla="*/ 2679914 w 8626456"/>
                <a:gd name="connsiteY54" fmla="*/ 7464447 h 10595264"/>
                <a:gd name="connsiteX55" fmla="*/ 2675177 w 8626456"/>
                <a:gd name="connsiteY55" fmla="*/ 7260719 h 10595264"/>
                <a:gd name="connsiteX56" fmla="*/ 2727294 w 8626456"/>
                <a:gd name="connsiteY56" fmla="*/ 6858002 h 10595264"/>
                <a:gd name="connsiteX57" fmla="*/ 3272140 w 8626456"/>
                <a:gd name="connsiteY57" fmla="*/ 5863063 h 10595264"/>
                <a:gd name="connsiteX58" fmla="*/ 3575364 w 8626456"/>
                <a:gd name="connsiteY58" fmla="*/ 5237668 h 10595264"/>
                <a:gd name="connsiteX59" fmla="*/ 3793302 w 8626456"/>
                <a:gd name="connsiteY59" fmla="*/ 4787576 h 10595264"/>
                <a:gd name="connsiteX60" fmla="*/ 3750660 w 8626456"/>
                <a:gd name="connsiteY60" fmla="*/ 4498568 h 10595264"/>
                <a:gd name="connsiteX61" fmla="*/ 3693807 w 8626456"/>
                <a:gd name="connsiteY61" fmla="*/ 4365910 h 10595264"/>
                <a:gd name="connsiteX62" fmla="*/ 3717497 w 8626456"/>
                <a:gd name="connsiteY62" fmla="*/ 3465723 h 10595264"/>
                <a:gd name="connsiteX63" fmla="*/ 3546936 w 8626456"/>
                <a:gd name="connsiteY63" fmla="*/ 2821378 h 10595264"/>
                <a:gd name="connsiteX64" fmla="*/ 2139803 w 8626456"/>
                <a:gd name="connsiteY64" fmla="*/ 2897181 h 10595264"/>
                <a:gd name="connsiteX65" fmla="*/ 2068180 w 8626456"/>
                <a:gd name="connsiteY65" fmla="*/ 2749647 h 10595264"/>
                <a:gd name="connsiteX66" fmla="*/ 1687866 w 8626456"/>
                <a:gd name="connsiteY66" fmla="*/ 2935600 h 10595264"/>
                <a:gd name="connsiteX67" fmla="*/ 2376205 w 8626456"/>
                <a:gd name="connsiteY67" fmla="*/ 2972782 h 10595264"/>
                <a:gd name="connsiteX68" fmla="*/ 2528605 w 8626456"/>
                <a:gd name="connsiteY68" fmla="*/ 3094702 h 10595264"/>
                <a:gd name="connsiteX69" fmla="*/ 2500665 w 8626456"/>
                <a:gd name="connsiteY69" fmla="*/ 3696682 h 10595264"/>
                <a:gd name="connsiteX70" fmla="*/ 2444330 w 8626456"/>
                <a:gd name="connsiteY70" fmla="*/ 4765696 h 10595264"/>
                <a:gd name="connsiteX71" fmla="*/ 167225 w 8626456"/>
                <a:gd name="connsiteY71" fmla="*/ 4634051 h 10595264"/>
                <a:gd name="connsiteX72" fmla="*/ 0 w 8626456"/>
                <a:gd name="connsiteY72" fmla="*/ 4505964 h 10595264"/>
                <a:gd name="connsiteX73" fmla="*/ 82970 w 8626456"/>
                <a:gd name="connsiteY73" fmla="*/ 2847185 h 10595264"/>
                <a:gd name="connsiteX74" fmla="*/ 942227 w 8626456"/>
                <a:gd name="connsiteY74" fmla="*/ 2905221 h 10595264"/>
                <a:gd name="connsiteX75" fmla="*/ 1018739 w 8626456"/>
                <a:gd name="connsiteY75" fmla="*/ 2676380 h 10595264"/>
                <a:gd name="connsiteX76" fmla="*/ 1153781 w 8626456"/>
                <a:gd name="connsiteY76" fmla="*/ 2560178 h 10595264"/>
                <a:gd name="connsiteX77" fmla="*/ 1462701 w 8626456"/>
                <a:gd name="connsiteY77" fmla="*/ 2453085 h 10595264"/>
                <a:gd name="connsiteX78" fmla="*/ 1950289 w 8626456"/>
                <a:gd name="connsiteY78" fmla="*/ 2409188 h 10595264"/>
                <a:gd name="connsiteX79" fmla="*/ 2567340 w 8626456"/>
                <a:gd name="connsiteY79" fmla="*/ 2306031 h 10595264"/>
                <a:gd name="connsiteX80" fmla="*/ 3162656 w 8626456"/>
                <a:gd name="connsiteY80" fmla="*/ 2186966 h 10595264"/>
                <a:gd name="connsiteX81" fmla="*/ 3379347 w 8626456"/>
                <a:gd name="connsiteY81" fmla="*/ 2084573 h 10595264"/>
                <a:gd name="connsiteX82" fmla="*/ 3503171 w 8626456"/>
                <a:gd name="connsiteY82" fmla="*/ 1882167 h 10595264"/>
                <a:gd name="connsiteX83" fmla="*/ 3596041 w 8626456"/>
                <a:gd name="connsiteY83" fmla="*/ 1646422 h 10595264"/>
                <a:gd name="connsiteX84" fmla="*/ 3659969 w 8626456"/>
                <a:gd name="connsiteY84" fmla="*/ 1588868 h 10595264"/>
                <a:gd name="connsiteX85" fmla="*/ 3621361 w 8626456"/>
                <a:gd name="connsiteY85" fmla="*/ 1506614 h 10595264"/>
                <a:gd name="connsiteX86" fmla="*/ 3491794 w 8626456"/>
                <a:gd name="connsiteY86" fmla="*/ 1416471 h 10595264"/>
                <a:gd name="connsiteX87" fmla="*/ 3458197 w 8626456"/>
                <a:gd name="connsiteY87" fmla="*/ 1338940 h 10595264"/>
                <a:gd name="connsiteX88" fmla="*/ 3369921 w 8626456"/>
                <a:gd name="connsiteY88" fmla="*/ 1281622 h 10595264"/>
                <a:gd name="connsiteX89" fmla="*/ 3234288 w 8626456"/>
                <a:gd name="connsiteY89" fmla="*/ 971288 h 10595264"/>
                <a:gd name="connsiteX90" fmla="*/ 3115638 w 8626456"/>
                <a:gd name="connsiteY90" fmla="*/ 738530 h 10595264"/>
                <a:gd name="connsiteX91" fmla="*/ 3062641 w 8626456"/>
                <a:gd name="connsiteY91" fmla="*/ 643919 h 10595264"/>
                <a:gd name="connsiteX92" fmla="*/ 3086722 w 8626456"/>
                <a:gd name="connsiteY92" fmla="*/ 414227 h 10595264"/>
                <a:gd name="connsiteX93" fmla="*/ 3675664 w 8626456"/>
                <a:gd name="connsiteY93" fmla="*/ 84 h 10595264"/>
                <a:gd name="connsiteX94" fmla="*/ 1257990 w 8626456"/>
                <a:gd name="connsiteY94" fmla="*/ 2776717 h 10595264"/>
                <a:gd name="connsiteX95" fmla="*/ 1241769 w 8626456"/>
                <a:gd name="connsiteY95" fmla="*/ 2783273 h 10595264"/>
                <a:gd name="connsiteX96" fmla="*/ 1146440 w 8626456"/>
                <a:gd name="connsiteY96" fmla="*/ 2876979 h 10595264"/>
                <a:gd name="connsiteX97" fmla="*/ 1146162 w 8626456"/>
                <a:gd name="connsiteY97" fmla="*/ 2909306 h 10595264"/>
                <a:gd name="connsiteX98" fmla="*/ 1178489 w 8626456"/>
                <a:gd name="connsiteY98" fmla="*/ 2909583 h 10595264"/>
                <a:gd name="connsiteX99" fmla="*/ 1273818 w 8626456"/>
                <a:gd name="connsiteY99" fmla="*/ 2815879 h 10595264"/>
                <a:gd name="connsiteX100" fmla="*/ 1274096 w 8626456"/>
                <a:gd name="connsiteY100" fmla="*/ 2783552 h 10595264"/>
                <a:gd name="connsiteX101" fmla="*/ 1274096 w 8626456"/>
                <a:gd name="connsiteY101" fmla="*/ 2783551 h 10595264"/>
                <a:gd name="connsiteX102" fmla="*/ 1257990 w 8626456"/>
                <a:gd name="connsiteY102" fmla="*/ 2776717 h 10595264"/>
                <a:gd name="connsiteX103" fmla="*/ 1405924 w 8626456"/>
                <a:gd name="connsiteY103" fmla="*/ 2876262 h 10595264"/>
                <a:gd name="connsiteX104" fmla="*/ 1327184 w 8626456"/>
                <a:gd name="connsiteY104" fmla="*/ 2914362 h 10595264"/>
                <a:gd name="connsiteX105" fmla="*/ 1405924 w 8626456"/>
                <a:gd name="connsiteY105" fmla="*/ 2932142 h 10595264"/>
                <a:gd name="connsiteX106" fmla="*/ 1405924 w 8626456"/>
                <a:gd name="connsiteY106" fmla="*/ 2876262 h 10595264"/>
                <a:gd name="connsiteX0" fmla="*/ 3675664 w 8626456"/>
                <a:gd name="connsiteY0" fmla="*/ 84 h 10595264"/>
                <a:gd name="connsiteX1" fmla="*/ 4090768 w 8626456"/>
                <a:gd name="connsiteY1" fmla="*/ 155917 h 10595264"/>
                <a:gd name="connsiteX2" fmla="*/ 4317566 w 8626456"/>
                <a:gd name="connsiteY2" fmla="*/ 960575 h 10595264"/>
                <a:gd name="connsiteX3" fmla="*/ 4740084 w 8626456"/>
                <a:gd name="connsiteY3" fmla="*/ 1281191 h 10595264"/>
                <a:gd name="connsiteX4" fmla="*/ 5197329 w 8626456"/>
                <a:gd name="connsiteY4" fmla="*/ 1356503 h 10595264"/>
                <a:gd name="connsiteX5" fmla="*/ 5579267 w 8626456"/>
                <a:gd name="connsiteY5" fmla="*/ 1523264 h 10595264"/>
                <a:gd name="connsiteX6" fmla="*/ 5939681 w 8626456"/>
                <a:gd name="connsiteY6" fmla="*/ 1663127 h 10595264"/>
                <a:gd name="connsiteX7" fmla="*/ 6461481 w 8626456"/>
                <a:gd name="connsiteY7" fmla="*/ 1851406 h 10595264"/>
                <a:gd name="connsiteX8" fmla="*/ 6827279 w 8626456"/>
                <a:gd name="connsiteY8" fmla="*/ 1975133 h 10595264"/>
                <a:gd name="connsiteX9" fmla="*/ 7090867 w 8626456"/>
                <a:gd name="connsiteY9" fmla="*/ 2158031 h 10595264"/>
                <a:gd name="connsiteX10" fmla="*/ 7973086 w 8626456"/>
                <a:gd name="connsiteY10" fmla="*/ 2787415 h 10595264"/>
                <a:gd name="connsiteX11" fmla="*/ 7936902 w 8626456"/>
                <a:gd name="connsiteY11" fmla="*/ 2975200 h 10595264"/>
                <a:gd name="connsiteX12" fmla="*/ 8622293 w 8626456"/>
                <a:gd name="connsiteY12" fmla="*/ 3257941 h 10595264"/>
                <a:gd name="connsiteX13" fmla="*/ 8298330 w 8626456"/>
                <a:gd name="connsiteY13" fmla="*/ 3925641 h 10595264"/>
                <a:gd name="connsiteX14" fmla="*/ 7794758 w 8626456"/>
                <a:gd name="connsiteY14" fmla="*/ 3476682 h 10595264"/>
                <a:gd name="connsiteX15" fmla="*/ 7711249 w 8626456"/>
                <a:gd name="connsiteY15" fmla="*/ 3408961 h 10595264"/>
                <a:gd name="connsiteX16" fmla="*/ 7659366 w 8626456"/>
                <a:gd name="connsiteY16" fmla="*/ 3366230 h 10595264"/>
                <a:gd name="connsiteX17" fmla="*/ 6958170 w 8626456"/>
                <a:gd name="connsiteY17" fmla="*/ 2939827 h 10595264"/>
                <a:gd name="connsiteX18" fmla="*/ 6209594 w 8626456"/>
                <a:gd name="connsiteY18" fmla="*/ 2650819 h 10595264"/>
                <a:gd name="connsiteX19" fmla="*/ 5522607 w 8626456"/>
                <a:gd name="connsiteY19" fmla="*/ 2494471 h 10595264"/>
                <a:gd name="connsiteX20" fmla="*/ 5427853 w 8626456"/>
                <a:gd name="connsiteY20" fmla="*/ 3238310 h 10595264"/>
                <a:gd name="connsiteX21" fmla="*/ 6081671 w 8626456"/>
                <a:gd name="connsiteY21" fmla="*/ 5389281 h 10595264"/>
                <a:gd name="connsiteX22" fmla="*/ 5906373 w 8626456"/>
                <a:gd name="connsiteY22" fmla="*/ 5465087 h 10595264"/>
                <a:gd name="connsiteX23" fmla="*/ 5858994 w 8626456"/>
                <a:gd name="connsiteY23" fmla="*/ 6057312 h 10595264"/>
                <a:gd name="connsiteX24" fmla="*/ 5740547 w 8626456"/>
                <a:gd name="connsiteY24" fmla="*/ 6659017 h 10595264"/>
                <a:gd name="connsiteX25" fmla="*/ 5697907 w 8626456"/>
                <a:gd name="connsiteY25" fmla="*/ 7317574 h 10595264"/>
                <a:gd name="connsiteX26" fmla="*/ 6181164 w 8626456"/>
                <a:gd name="connsiteY26" fmla="*/ 8189330 h 10595264"/>
                <a:gd name="connsiteX27" fmla="*/ 6342252 w 8626456"/>
                <a:gd name="connsiteY27" fmla="*/ 8544667 h 10595264"/>
                <a:gd name="connsiteX28" fmla="*/ 6356466 w 8626456"/>
                <a:gd name="connsiteY28" fmla="*/ 8952120 h 10595264"/>
                <a:gd name="connsiteX29" fmla="*/ 6200118 w 8626456"/>
                <a:gd name="connsiteY29" fmla="*/ 9932850 h 10595264"/>
                <a:gd name="connsiteX30" fmla="*/ 5764237 w 8626456"/>
                <a:gd name="connsiteY30" fmla="*/ 9814406 h 10595264"/>
                <a:gd name="connsiteX31" fmla="*/ 5716859 w 8626456"/>
                <a:gd name="connsiteY31" fmla="*/ 9122679 h 10595264"/>
                <a:gd name="connsiteX32" fmla="*/ 5536824 w 8626456"/>
                <a:gd name="connsiteY32" fmla="*/ 8852627 h 10595264"/>
                <a:gd name="connsiteX33" fmla="*/ 5451541 w 8626456"/>
                <a:gd name="connsiteY33" fmla="*/ 8558881 h 10595264"/>
                <a:gd name="connsiteX34" fmla="*/ 5138846 w 8626456"/>
                <a:gd name="connsiteY34" fmla="*/ 8208283 h 10595264"/>
                <a:gd name="connsiteX35" fmla="*/ 4731392 w 8626456"/>
                <a:gd name="connsiteY35" fmla="*/ 7544987 h 10595264"/>
                <a:gd name="connsiteX36" fmla="*/ 4698225 w 8626456"/>
                <a:gd name="connsiteY36" fmla="*/ 6568997 h 10595264"/>
                <a:gd name="connsiteX37" fmla="*/ 4660324 w 8626456"/>
                <a:gd name="connsiteY37" fmla="*/ 6095213 h 10595264"/>
                <a:gd name="connsiteX38" fmla="*/ 4342890 w 8626456"/>
                <a:gd name="connsiteY38" fmla="*/ 6322630 h 10595264"/>
                <a:gd name="connsiteX39" fmla="*/ 3769613 w 8626456"/>
                <a:gd name="connsiteY39" fmla="*/ 7203862 h 10595264"/>
                <a:gd name="connsiteX40" fmla="*/ 3888059 w 8626456"/>
                <a:gd name="connsiteY40" fmla="*/ 7625528 h 10595264"/>
                <a:gd name="connsiteX41" fmla="*/ 4437648 w 8626456"/>
                <a:gd name="connsiteY41" fmla="*/ 9440117 h 10595264"/>
                <a:gd name="connsiteX42" fmla="*/ 4537141 w 8626456"/>
                <a:gd name="connsiteY42" fmla="*/ 9677008 h 10595264"/>
                <a:gd name="connsiteX43" fmla="*/ 4575044 w 8626456"/>
                <a:gd name="connsiteY43" fmla="*/ 9743335 h 10595264"/>
                <a:gd name="connsiteX44" fmla="*/ 4660326 w 8626456"/>
                <a:gd name="connsiteY44" fmla="*/ 9885473 h 10595264"/>
                <a:gd name="connsiteX45" fmla="*/ 4110736 w 8626456"/>
                <a:gd name="connsiteY45" fmla="*/ 10074983 h 10595264"/>
                <a:gd name="connsiteX46" fmla="*/ 3821731 w 8626456"/>
                <a:gd name="connsiteY46" fmla="*/ 10278711 h 10595264"/>
                <a:gd name="connsiteX47" fmla="*/ 3243717 w 8626456"/>
                <a:gd name="connsiteY47" fmla="*/ 10544031 h 10595264"/>
                <a:gd name="connsiteX48" fmla="*/ 2945233 w 8626456"/>
                <a:gd name="connsiteY48" fmla="*/ 10548767 h 10595264"/>
                <a:gd name="connsiteX49" fmla="*/ 3286356 w 8626456"/>
                <a:gd name="connsiteY49" fmla="*/ 10193430 h 10595264"/>
                <a:gd name="connsiteX50" fmla="*/ 3461655 w 8626456"/>
                <a:gd name="connsiteY50" fmla="*/ 9980230 h 10595264"/>
                <a:gd name="connsiteX51" fmla="*/ 3537461 w 8626456"/>
                <a:gd name="connsiteY51" fmla="*/ 9705435 h 10595264"/>
                <a:gd name="connsiteX52" fmla="*/ 3594314 w 8626456"/>
                <a:gd name="connsiteY52" fmla="*/ 9544349 h 10595264"/>
                <a:gd name="connsiteX53" fmla="*/ 3499557 w 8626456"/>
                <a:gd name="connsiteY53" fmla="*/ 9369049 h 10595264"/>
                <a:gd name="connsiteX54" fmla="*/ 3077892 w 8626456"/>
                <a:gd name="connsiteY54" fmla="*/ 8317254 h 10595264"/>
                <a:gd name="connsiteX55" fmla="*/ 2679914 w 8626456"/>
                <a:gd name="connsiteY55" fmla="*/ 7464447 h 10595264"/>
                <a:gd name="connsiteX56" fmla="*/ 2675177 w 8626456"/>
                <a:gd name="connsiteY56" fmla="*/ 7260719 h 10595264"/>
                <a:gd name="connsiteX57" fmla="*/ 2727294 w 8626456"/>
                <a:gd name="connsiteY57" fmla="*/ 6858002 h 10595264"/>
                <a:gd name="connsiteX58" fmla="*/ 3272140 w 8626456"/>
                <a:gd name="connsiteY58" fmla="*/ 5863063 h 10595264"/>
                <a:gd name="connsiteX59" fmla="*/ 3575364 w 8626456"/>
                <a:gd name="connsiteY59" fmla="*/ 5237668 h 10595264"/>
                <a:gd name="connsiteX60" fmla="*/ 3793302 w 8626456"/>
                <a:gd name="connsiteY60" fmla="*/ 4787576 h 10595264"/>
                <a:gd name="connsiteX61" fmla="*/ 3750660 w 8626456"/>
                <a:gd name="connsiteY61" fmla="*/ 4498568 h 10595264"/>
                <a:gd name="connsiteX62" fmla="*/ 3693807 w 8626456"/>
                <a:gd name="connsiteY62" fmla="*/ 4365910 h 10595264"/>
                <a:gd name="connsiteX63" fmla="*/ 3717497 w 8626456"/>
                <a:gd name="connsiteY63" fmla="*/ 3465723 h 10595264"/>
                <a:gd name="connsiteX64" fmla="*/ 3546936 w 8626456"/>
                <a:gd name="connsiteY64" fmla="*/ 2821378 h 10595264"/>
                <a:gd name="connsiteX65" fmla="*/ 2139803 w 8626456"/>
                <a:gd name="connsiteY65" fmla="*/ 2897181 h 10595264"/>
                <a:gd name="connsiteX66" fmla="*/ 2068180 w 8626456"/>
                <a:gd name="connsiteY66" fmla="*/ 2749647 h 10595264"/>
                <a:gd name="connsiteX67" fmla="*/ 1687866 w 8626456"/>
                <a:gd name="connsiteY67" fmla="*/ 2935600 h 10595264"/>
                <a:gd name="connsiteX68" fmla="*/ 2376205 w 8626456"/>
                <a:gd name="connsiteY68" fmla="*/ 2972782 h 10595264"/>
                <a:gd name="connsiteX69" fmla="*/ 2528605 w 8626456"/>
                <a:gd name="connsiteY69" fmla="*/ 3094702 h 10595264"/>
                <a:gd name="connsiteX70" fmla="*/ 2500665 w 8626456"/>
                <a:gd name="connsiteY70" fmla="*/ 3696682 h 10595264"/>
                <a:gd name="connsiteX71" fmla="*/ 2444330 w 8626456"/>
                <a:gd name="connsiteY71" fmla="*/ 4765696 h 10595264"/>
                <a:gd name="connsiteX72" fmla="*/ 167225 w 8626456"/>
                <a:gd name="connsiteY72" fmla="*/ 4634051 h 10595264"/>
                <a:gd name="connsiteX73" fmla="*/ 0 w 8626456"/>
                <a:gd name="connsiteY73" fmla="*/ 4505964 h 10595264"/>
                <a:gd name="connsiteX74" fmla="*/ 82970 w 8626456"/>
                <a:gd name="connsiteY74" fmla="*/ 2847185 h 10595264"/>
                <a:gd name="connsiteX75" fmla="*/ 942227 w 8626456"/>
                <a:gd name="connsiteY75" fmla="*/ 2905221 h 10595264"/>
                <a:gd name="connsiteX76" fmla="*/ 1018739 w 8626456"/>
                <a:gd name="connsiteY76" fmla="*/ 2676380 h 10595264"/>
                <a:gd name="connsiteX77" fmla="*/ 1153781 w 8626456"/>
                <a:gd name="connsiteY77" fmla="*/ 2560178 h 10595264"/>
                <a:gd name="connsiteX78" fmla="*/ 1462701 w 8626456"/>
                <a:gd name="connsiteY78" fmla="*/ 2453085 h 10595264"/>
                <a:gd name="connsiteX79" fmla="*/ 1950289 w 8626456"/>
                <a:gd name="connsiteY79" fmla="*/ 2409188 h 10595264"/>
                <a:gd name="connsiteX80" fmla="*/ 2567340 w 8626456"/>
                <a:gd name="connsiteY80" fmla="*/ 2306031 h 10595264"/>
                <a:gd name="connsiteX81" fmla="*/ 3162656 w 8626456"/>
                <a:gd name="connsiteY81" fmla="*/ 2186966 h 10595264"/>
                <a:gd name="connsiteX82" fmla="*/ 3379347 w 8626456"/>
                <a:gd name="connsiteY82" fmla="*/ 2084573 h 10595264"/>
                <a:gd name="connsiteX83" fmla="*/ 3503171 w 8626456"/>
                <a:gd name="connsiteY83" fmla="*/ 1882167 h 10595264"/>
                <a:gd name="connsiteX84" fmla="*/ 3596041 w 8626456"/>
                <a:gd name="connsiteY84" fmla="*/ 1646422 h 10595264"/>
                <a:gd name="connsiteX85" fmla="*/ 3659969 w 8626456"/>
                <a:gd name="connsiteY85" fmla="*/ 1588868 h 10595264"/>
                <a:gd name="connsiteX86" fmla="*/ 3621361 w 8626456"/>
                <a:gd name="connsiteY86" fmla="*/ 1506614 h 10595264"/>
                <a:gd name="connsiteX87" fmla="*/ 3491794 w 8626456"/>
                <a:gd name="connsiteY87" fmla="*/ 1416471 h 10595264"/>
                <a:gd name="connsiteX88" fmla="*/ 3458197 w 8626456"/>
                <a:gd name="connsiteY88" fmla="*/ 1338940 h 10595264"/>
                <a:gd name="connsiteX89" fmla="*/ 3369921 w 8626456"/>
                <a:gd name="connsiteY89" fmla="*/ 1281622 h 10595264"/>
                <a:gd name="connsiteX90" fmla="*/ 3234288 w 8626456"/>
                <a:gd name="connsiteY90" fmla="*/ 971288 h 10595264"/>
                <a:gd name="connsiteX91" fmla="*/ 3115638 w 8626456"/>
                <a:gd name="connsiteY91" fmla="*/ 738530 h 10595264"/>
                <a:gd name="connsiteX92" fmla="*/ 3062641 w 8626456"/>
                <a:gd name="connsiteY92" fmla="*/ 643919 h 10595264"/>
                <a:gd name="connsiteX93" fmla="*/ 3086722 w 8626456"/>
                <a:gd name="connsiteY93" fmla="*/ 414227 h 10595264"/>
                <a:gd name="connsiteX94" fmla="*/ 3675664 w 8626456"/>
                <a:gd name="connsiteY94" fmla="*/ 84 h 10595264"/>
                <a:gd name="connsiteX95" fmla="*/ 1257990 w 8626456"/>
                <a:gd name="connsiteY95" fmla="*/ 2776717 h 10595264"/>
                <a:gd name="connsiteX96" fmla="*/ 1241769 w 8626456"/>
                <a:gd name="connsiteY96" fmla="*/ 2783273 h 10595264"/>
                <a:gd name="connsiteX97" fmla="*/ 1146440 w 8626456"/>
                <a:gd name="connsiteY97" fmla="*/ 2876979 h 10595264"/>
                <a:gd name="connsiteX98" fmla="*/ 1146162 w 8626456"/>
                <a:gd name="connsiteY98" fmla="*/ 2909306 h 10595264"/>
                <a:gd name="connsiteX99" fmla="*/ 1178489 w 8626456"/>
                <a:gd name="connsiteY99" fmla="*/ 2909583 h 10595264"/>
                <a:gd name="connsiteX100" fmla="*/ 1273818 w 8626456"/>
                <a:gd name="connsiteY100" fmla="*/ 2815879 h 10595264"/>
                <a:gd name="connsiteX101" fmla="*/ 1274096 w 8626456"/>
                <a:gd name="connsiteY101" fmla="*/ 2783552 h 10595264"/>
                <a:gd name="connsiteX102" fmla="*/ 1274096 w 8626456"/>
                <a:gd name="connsiteY102" fmla="*/ 2783551 h 10595264"/>
                <a:gd name="connsiteX103" fmla="*/ 1257990 w 8626456"/>
                <a:gd name="connsiteY103" fmla="*/ 2776717 h 10595264"/>
                <a:gd name="connsiteX104" fmla="*/ 1405924 w 8626456"/>
                <a:gd name="connsiteY104" fmla="*/ 2876262 h 10595264"/>
                <a:gd name="connsiteX105" fmla="*/ 1327184 w 8626456"/>
                <a:gd name="connsiteY105" fmla="*/ 2914362 h 10595264"/>
                <a:gd name="connsiteX106" fmla="*/ 1405924 w 8626456"/>
                <a:gd name="connsiteY106" fmla="*/ 2932142 h 10595264"/>
                <a:gd name="connsiteX107" fmla="*/ 1405924 w 8626456"/>
                <a:gd name="connsiteY107" fmla="*/ 2876262 h 10595264"/>
                <a:gd name="connsiteX0" fmla="*/ 3675664 w 8626456"/>
                <a:gd name="connsiteY0" fmla="*/ 84 h 10595264"/>
                <a:gd name="connsiteX1" fmla="*/ 4090768 w 8626456"/>
                <a:gd name="connsiteY1" fmla="*/ 155917 h 10595264"/>
                <a:gd name="connsiteX2" fmla="*/ 4317566 w 8626456"/>
                <a:gd name="connsiteY2" fmla="*/ 960575 h 10595264"/>
                <a:gd name="connsiteX3" fmla="*/ 4740084 w 8626456"/>
                <a:gd name="connsiteY3" fmla="*/ 1281191 h 10595264"/>
                <a:gd name="connsiteX4" fmla="*/ 5197329 w 8626456"/>
                <a:gd name="connsiteY4" fmla="*/ 1356503 h 10595264"/>
                <a:gd name="connsiteX5" fmla="*/ 5579267 w 8626456"/>
                <a:gd name="connsiteY5" fmla="*/ 1523264 h 10595264"/>
                <a:gd name="connsiteX6" fmla="*/ 5939681 w 8626456"/>
                <a:gd name="connsiteY6" fmla="*/ 1663127 h 10595264"/>
                <a:gd name="connsiteX7" fmla="*/ 6461481 w 8626456"/>
                <a:gd name="connsiteY7" fmla="*/ 1851406 h 10595264"/>
                <a:gd name="connsiteX8" fmla="*/ 6827279 w 8626456"/>
                <a:gd name="connsiteY8" fmla="*/ 1975133 h 10595264"/>
                <a:gd name="connsiteX9" fmla="*/ 7090867 w 8626456"/>
                <a:gd name="connsiteY9" fmla="*/ 2158031 h 10595264"/>
                <a:gd name="connsiteX10" fmla="*/ 7973086 w 8626456"/>
                <a:gd name="connsiteY10" fmla="*/ 2787415 h 10595264"/>
                <a:gd name="connsiteX11" fmla="*/ 7936902 w 8626456"/>
                <a:gd name="connsiteY11" fmla="*/ 2975200 h 10595264"/>
                <a:gd name="connsiteX12" fmla="*/ 8622293 w 8626456"/>
                <a:gd name="connsiteY12" fmla="*/ 3257941 h 10595264"/>
                <a:gd name="connsiteX13" fmla="*/ 8298330 w 8626456"/>
                <a:gd name="connsiteY13" fmla="*/ 3925641 h 10595264"/>
                <a:gd name="connsiteX14" fmla="*/ 7794758 w 8626456"/>
                <a:gd name="connsiteY14" fmla="*/ 3476682 h 10595264"/>
                <a:gd name="connsiteX15" fmla="*/ 7719664 w 8626456"/>
                <a:gd name="connsiteY15" fmla="*/ 3327619 h 10595264"/>
                <a:gd name="connsiteX16" fmla="*/ 7659366 w 8626456"/>
                <a:gd name="connsiteY16" fmla="*/ 3366230 h 10595264"/>
                <a:gd name="connsiteX17" fmla="*/ 6958170 w 8626456"/>
                <a:gd name="connsiteY17" fmla="*/ 2939827 h 10595264"/>
                <a:gd name="connsiteX18" fmla="*/ 6209594 w 8626456"/>
                <a:gd name="connsiteY18" fmla="*/ 2650819 h 10595264"/>
                <a:gd name="connsiteX19" fmla="*/ 5522607 w 8626456"/>
                <a:gd name="connsiteY19" fmla="*/ 2494471 h 10595264"/>
                <a:gd name="connsiteX20" fmla="*/ 5427853 w 8626456"/>
                <a:gd name="connsiteY20" fmla="*/ 3238310 h 10595264"/>
                <a:gd name="connsiteX21" fmla="*/ 6081671 w 8626456"/>
                <a:gd name="connsiteY21" fmla="*/ 5389281 h 10595264"/>
                <a:gd name="connsiteX22" fmla="*/ 5906373 w 8626456"/>
                <a:gd name="connsiteY22" fmla="*/ 5465087 h 10595264"/>
                <a:gd name="connsiteX23" fmla="*/ 5858994 w 8626456"/>
                <a:gd name="connsiteY23" fmla="*/ 6057312 h 10595264"/>
                <a:gd name="connsiteX24" fmla="*/ 5740547 w 8626456"/>
                <a:gd name="connsiteY24" fmla="*/ 6659017 h 10595264"/>
                <a:gd name="connsiteX25" fmla="*/ 5697907 w 8626456"/>
                <a:gd name="connsiteY25" fmla="*/ 7317574 h 10595264"/>
                <a:gd name="connsiteX26" fmla="*/ 6181164 w 8626456"/>
                <a:gd name="connsiteY26" fmla="*/ 8189330 h 10595264"/>
                <a:gd name="connsiteX27" fmla="*/ 6342252 w 8626456"/>
                <a:gd name="connsiteY27" fmla="*/ 8544667 h 10595264"/>
                <a:gd name="connsiteX28" fmla="*/ 6356466 w 8626456"/>
                <a:gd name="connsiteY28" fmla="*/ 8952120 h 10595264"/>
                <a:gd name="connsiteX29" fmla="*/ 6200118 w 8626456"/>
                <a:gd name="connsiteY29" fmla="*/ 9932850 h 10595264"/>
                <a:gd name="connsiteX30" fmla="*/ 5764237 w 8626456"/>
                <a:gd name="connsiteY30" fmla="*/ 9814406 h 10595264"/>
                <a:gd name="connsiteX31" fmla="*/ 5716859 w 8626456"/>
                <a:gd name="connsiteY31" fmla="*/ 9122679 h 10595264"/>
                <a:gd name="connsiteX32" fmla="*/ 5536824 w 8626456"/>
                <a:gd name="connsiteY32" fmla="*/ 8852627 h 10595264"/>
                <a:gd name="connsiteX33" fmla="*/ 5451541 w 8626456"/>
                <a:gd name="connsiteY33" fmla="*/ 8558881 h 10595264"/>
                <a:gd name="connsiteX34" fmla="*/ 5138846 w 8626456"/>
                <a:gd name="connsiteY34" fmla="*/ 8208283 h 10595264"/>
                <a:gd name="connsiteX35" fmla="*/ 4731392 w 8626456"/>
                <a:gd name="connsiteY35" fmla="*/ 7544987 h 10595264"/>
                <a:gd name="connsiteX36" fmla="*/ 4698225 w 8626456"/>
                <a:gd name="connsiteY36" fmla="*/ 6568997 h 10595264"/>
                <a:gd name="connsiteX37" fmla="*/ 4660324 w 8626456"/>
                <a:gd name="connsiteY37" fmla="*/ 6095213 h 10595264"/>
                <a:gd name="connsiteX38" fmla="*/ 4342890 w 8626456"/>
                <a:gd name="connsiteY38" fmla="*/ 6322630 h 10595264"/>
                <a:gd name="connsiteX39" fmla="*/ 3769613 w 8626456"/>
                <a:gd name="connsiteY39" fmla="*/ 7203862 h 10595264"/>
                <a:gd name="connsiteX40" fmla="*/ 3888059 w 8626456"/>
                <a:gd name="connsiteY40" fmla="*/ 7625528 h 10595264"/>
                <a:gd name="connsiteX41" fmla="*/ 4437648 w 8626456"/>
                <a:gd name="connsiteY41" fmla="*/ 9440117 h 10595264"/>
                <a:gd name="connsiteX42" fmla="*/ 4537141 w 8626456"/>
                <a:gd name="connsiteY42" fmla="*/ 9677008 h 10595264"/>
                <a:gd name="connsiteX43" fmla="*/ 4575044 w 8626456"/>
                <a:gd name="connsiteY43" fmla="*/ 9743335 h 10595264"/>
                <a:gd name="connsiteX44" fmla="*/ 4660326 w 8626456"/>
                <a:gd name="connsiteY44" fmla="*/ 9885473 h 10595264"/>
                <a:gd name="connsiteX45" fmla="*/ 4110736 w 8626456"/>
                <a:gd name="connsiteY45" fmla="*/ 10074983 h 10595264"/>
                <a:gd name="connsiteX46" fmla="*/ 3821731 w 8626456"/>
                <a:gd name="connsiteY46" fmla="*/ 10278711 h 10595264"/>
                <a:gd name="connsiteX47" fmla="*/ 3243717 w 8626456"/>
                <a:gd name="connsiteY47" fmla="*/ 10544031 h 10595264"/>
                <a:gd name="connsiteX48" fmla="*/ 2945233 w 8626456"/>
                <a:gd name="connsiteY48" fmla="*/ 10548767 h 10595264"/>
                <a:gd name="connsiteX49" fmla="*/ 3286356 w 8626456"/>
                <a:gd name="connsiteY49" fmla="*/ 10193430 h 10595264"/>
                <a:gd name="connsiteX50" fmla="*/ 3461655 w 8626456"/>
                <a:gd name="connsiteY50" fmla="*/ 9980230 h 10595264"/>
                <a:gd name="connsiteX51" fmla="*/ 3537461 w 8626456"/>
                <a:gd name="connsiteY51" fmla="*/ 9705435 h 10595264"/>
                <a:gd name="connsiteX52" fmla="*/ 3594314 w 8626456"/>
                <a:gd name="connsiteY52" fmla="*/ 9544349 h 10595264"/>
                <a:gd name="connsiteX53" fmla="*/ 3499557 w 8626456"/>
                <a:gd name="connsiteY53" fmla="*/ 9369049 h 10595264"/>
                <a:gd name="connsiteX54" fmla="*/ 3077892 w 8626456"/>
                <a:gd name="connsiteY54" fmla="*/ 8317254 h 10595264"/>
                <a:gd name="connsiteX55" fmla="*/ 2679914 w 8626456"/>
                <a:gd name="connsiteY55" fmla="*/ 7464447 h 10595264"/>
                <a:gd name="connsiteX56" fmla="*/ 2675177 w 8626456"/>
                <a:gd name="connsiteY56" fmla="*/ 7260719 h 10595264"/>
                <a:gd name="connsiteX57" fmla="*/ 2727294 w 8626456"/>
                <a:gd name="connsiteY57" fmla="*/ 6858002 h 10595264"/>
                <a:gd name="connsiteX58" fmla="*/ 3272140 w 8626456"/>
                <a:gd name="connsiteY58" fmla="*/ 5863063 h 10595264"/>
                <a:gd name="connsiteX59" fmla="*/ 3575364 w 8626456"/>
                <a:gd name="connsiteY59" fmla="*/ 5237668 h 10595264"/>
                <a:gd name="connsiteX60" fmla="*/ 3793302 w 8626456"/>
                <a:gd name="connsiteY60" fmla="*/ 4787576 h 10595264"/>
                <a:gd name="connsiteX61" fmla="*/ 3750660 w 8626456"/>
                <a:gd name="connsiteY61" fmla="*/ 4498568 h 10595264"/>
                <a:gd name="connsiteX62" fmla="*/ 3693807 w 8626456"/>
                <a:gd name="connsiteY62" fmla="*/ 4365910 h 10595264"/>
                <a:gd name="connsiteX63" fmla="*/ 3717497 w 8626456"/>
                <a:gd name="connsiteY63" fmla="*/ 3465723 h 10595264"/>
                <a:gd name="connsiteX64" fmla="*/ 3546936 w 8626456"/>
                <a:gd name="connsiteY64" fmla="*/ 2821378 h 10595264"/>
                <a:gd name="connsiteX65" fmla="*/ 2139803 w 8626456"/>
                <a:gd name="connsiteY65" fmla="*/ 2897181 h 10595264"/>
                <a:gd name="connsiteX66" fmla="*/ 2068180 w 8626456"/>
                <a:gd name="connsiteY66" fmla="*/ 2749647 h 10595264"/>
                <a:gd name="connsiteX67" fmla="*/ 1687866 w 8626456"/>
                <a:gd name="connsiteY67" fmla="*/ 2935600 h 10595264"/>
                <a:gd name="connsiteX68" fmla="*/ 2376205 w 8626456"/>
                <a:gd name="connsiteY68" fmla="*/ 2972782 h 10595264"/>
                <a:gd name="connsiteX69" fmla="*/ 2528605 w 8626456"/>
                <a:gd name="connsiteY69" fmla="*/ 3094702 h 10595264"/>
                <a:gd name="connsiteX70" fmla="*/ 2500665 w 8626456"/>
                <a:gd name="connsiteY70" fmla="*/ 3696682 h 10595264"/>
                <a:gd name="connsiteX71" fmla="*/ 2444330 w 8626456"/>
                <a:gd name="connsiteY71" fmla="*/ 4765696 h 10595264"/>
                <a:gd name="connsiteX72" fmla="*/ 167225 w 8626456"/>
                <a:gd name="connsiteY72" fmla="*/ 4634051 h 10595264"/>
                <a:gd name="connsiteX73" fmla="*/ 0 w 8626456"/>
                <a:gd name="connsiteY73" fmla="*/ 4505964 h 10595264"/>
                <a:gd name="connsiteX74" fmla="*/ 82970 w 8626456"/>
                <a:gd name="connsiteY74" fmla="*/ 2847185 h 10595264"/>
                <a:gd name="connsiteX75" fmla="*/ 942227 w 8626456"/>
                <a:gd name="connsiteY75" fmla="*/ 2905221 h 10595264"/>
                <a:gd name="connsiteX76" fmla="*/ 1018739 w 8626456"/>
                <a:gd name="connsiteY76" fmla="*/ 2676380 h 10595264"/>
                <a:gd name="connsiteX77" fmla="*/ 1153781 w 8626456"/>
                <a:gd name="connsiteY77" fmla="*/ 2560178 h 10595264"/>
                <a:gd name="connsiteX78" fmla="*/ 1462701 w 8626456"/>
                <a:gd name="connsiteY78" fmla="*/ 2453085 h 10595264"/>
                <a:gd name="connsiteX79" fmla="*/ 1950289 w 8626456"/>
                <a:gd name="connsiteY79" fmla="*/ 2409188 h 10595264"/>
                <a:gd name="connsiteX80" fmla="*/ 2567340 w 8626456"/>
                <a:gd name="connsiteY80" fmla="*/ 2306031 h 10595264"/>
                <a:gd name="connsiteX81" fmla="*/ 3162656 w 8626456"/>
                <a:gd name="connsiteY81" fmla="*/ 2186966 h 10595264"/>
                <a:gd name="connsiteX82" fmla="*/ 3379347 w 8626456"/>
                <a:gd name="connsiteY82" fmla="*/ 2084573 h 10595264"/>
                <a:gd name="connsiteX83" fmla="*/ 3503171 w 8626456"/>
                <a:gd name="connsiteY83" fmla="*/ 1882167 h 10595264"/>
                <a:gd name="connsiteX84" fmla="*/ 3596041 w 8626456"/>
                <a:gd name="connsiteY84" fmla="*/ 1646422 h 10595264"/>
                <a:gd name="connsiteX85" fmla="*/ 3659969 w 8626456"/>
                <a:gd name="connsiteY85" fmla="*/ 1588868 h 10595264"/>
                <a:gd name="connsiteX86" fmla="*/ 3621361 w 8626456"/>
                <a:gd name="connsiteY86" fmla="*/ 1506614 h 10595264"/>
                <a:gd name="connsiteX87" fmla="*/ 3491794 w 8626456"/>
                <a:gd name="connsiteY87" fmla="*/ 1416471 h 10595264"/>
                <a:gd name="connsiteX88" fmla="*/ 3458197 w 8626456"/>
                <a:gd name="connsiteY88" fmla="*/ 1338940 h 10595264"/>
                <a:gd name="connsiteX89" fmla="*/ 3369921 w 8626456"/>
                <a:gd name="connsiteY89" fmla="*/ 1281622 h 10595264"/>
                <a:gd name="connsiteX90" fmla="*/ 3234288 w 8626456"/>
                <a:gd name="connsiteY90" fmla="*/ 971288 h 10595264"/>
                <a:gd name="connsiteX91" fmla="*/ 3115638 w 8626456"/>
                <a:gd name="connsiteY91" fmla="*/ 738530 h 10595264"/>
                <a:gd name="connsiteX92" fmla="*/ 3062641 w 8626456"/>
                <a:gd name="connsiteY92" fmla="*/ 643919 h 10595264"/>
                <a:gd name="connsiteX93" fmla="*/ 3086722 w 8626456"/>
                <a:gd name="connsiteY93" fmla="*/ 414227 h 10595264"/>
                <a:gd name="connsiteX94" fmla="*/ 3675664 w 8626456"/>
                <a:gd name="connsiteY94" fmla="*/ 84 h 10595264"/>
                <a:gd name="connsiteX95" fmla="*/ 1257990 w 8626456"/>
                <a:gd name="connsiteY95" fmla="*/ 2776717 h 10595264"/>
                <a:gd name="connsiteX96" fmla="*/ 1241769 w 8626456"/>
                <a:gd name="connsiteY96" fmla="*/ 2783273 h 10595264"/>
                <a:gd name="connsiteX97" fmla="*/ 1146440 w 8626456"/>
                <a:gd name="connsiteY97" fmla="*/ 2876979 h 10595264"/>
                <a:gd name="connsiteX98" fmla="*/ 1146162 w 8626456"/>
                <a:gd name="connsiteY98" fmla="*/ 2909306 h 10595264"/>
                <a:gd name="connsiteX99" fmla="*/ 1178489 w 8626456"/>
                <a:gd name="connsiteY99" fmla="*/ 2909583 h 10595264"/>
                <a:gd name="connsiteX100" fmla="*/ 1273818 w 8626456"/>
                <a:gd name="connsiteY100" fmla="*/ 2815879 h 10595264"/>
                <a:gd name="connsiteX101" fmla="*/ 1274096 w 8626456"/>
                <a:gd name="connsiteY101" fmla="*/ 2783552 h 10595264"/>
                <a:gd name="connsiteX102" fmla="*/ 1274096 w 8626456"/>
                <a:gd name="connsiteY102" fmla="*/ 2783551 h 10595264"/>
                <a:gd name="connsiteX103" fmla="*/ 1257990 w 8626456"/>
                <a:gd name="connsiteY103" fmla="*/ 2776717 h 10595264"/>
                <a:gd name="connsiteX104" fmla="*/ 1405924 w 8626456"/>
                <a:gd name="connsiteY104" fmla="*/ 2876262 h 10595264"/>
                <a:gd name="connsiteX105" fmla="*/ 1327184 w 8626456"/>
                <a:gd name="connsiteY105" fmla="*/ 2914362 h 10595264"/>
                <a:gd name="connsiteX106" fmla="*/ 1405924 w 8626456"/>
                <a:gd name="connsiteY106" fmla="*/ 2932142 h 10595264"/>
                <a:gd name="connsiteX107" fmla="*/ 1405924 w 8626456"/>
                <a:gd name="connsiteY107" fmla="*/ 2876262 h 10595264"/>
                <a:gd name="connsiteX0" fmla="*/ 3675664 w 8626456"/>
                <a:gd name="connsiteY0" fmla="*/ 84 h 10595264"/>
                <a:gd name="connsiteX1" fmla="*/ 4090768 w 8626456"/>
                <a:gd name="connsiteY1" fmla="*/ 155917 h 10595264"/>
                <a:gd name="connsiteX2" fmla="*/ 4317566 w 8626456"/>
                <a:gd name="connsiteY2" fmla="*/ 960575 h 10595264"/>
                <a:gd name="connsiteX3" fmla="*/ 4740084 w 8626456"/>
                <a:gd name="connsiteY3" fmla="*/ 1281191 h 10595264"/>
                <a:gd name="connsiteX4" fmla="*/ 5197329 w 8626456"/>
                <a:gd name="connsiteY4" fmla="*/ 1356503 h 10595264"/>
                <a:gd name="connsiteX5" fmla="*/ 5579267 w 8626456"/>
                <a:gd name="connsiteY5" fmla="*/ 1523264 h 10595264"/>
                <a:gd name="connsiteX6" fmla="*/ 5939681 w 8626456"/>
                <a:gd name="connsiteY6" fmla="*/ 1663127 h 10595264"/>
                <a:gd name="connsiteX7" fmla="*/ 6461481 w 8626456"/>
                <a:gd name="connsiteY7" fmla="*/ 1851406 h 10595264"/>
                <a:gd name="connsiteX8" fmla="*/ 6827279 w 8626456"/>
                <a:gd name="connsiteY8" fmla="*/ 1975133 h 10595264"/>
                <a:gd name="connsiteX9" fmla="*/ 7090867 w 8626456"/>
                <a:gd name="connsiteY9" fmla="*/ 2158031 h 10595264"/>
                <a:gd name="connsiteX10" fmla="*/ 7973086 w 8626456"/>
                <a:gd name="connsiteY10" fmla="*/ 2787415 h 10595264"/>
                <a:gd name="connsiteX11" fmla="*/ 7936902 w 8626456"/>
                <a:gd name="connsiteY11" fmla="*/ 2975200 h 10595264"/>
                <a:gd name="connsiteX12" fmla="*/ 8622293 w 8626456"/>
                <a:gd name="connsiteY12" fmla="*/ 3257941 h 10595264"/>
                <a:gd name="connsiteX13" fmla="*/ 8298330 w 8626456"/>
                <a:gd name="connsiteY13" fmla="*/ 3925641 h 10595264"/>
                <a:gd name="connsiteX14" fmla="*/ 7794758 w 8626456"/>
                <a:gd name="connsiteY14" fmla="*/ 3476682 h 10595264"/>
                <a:gd name="connsiteX15" fmla="*/ 7719664 w 8626456"/>
                <a:gd name="connsiteY15" fmla="*/ 3327619 h 10595264"/>
                <a:gd name="connsiteX16" fmla="*/ 7650951 w 8626456"/>
                <a:gd name="connsiteY16" fmla="*/ 3380255 h 10595264"/>
                <a:gd name="connsiteX17" fmla="*/ 6958170 w 8626456"/>
                <a:gd name="connsiteY17" fmla="*/ 2939827 h 10595264"/>
                <a:gd name="connsiteX18" fmla="*/ 6209594 w 8626456"/>
                <a:gd name="connsiteY18" fmla="*/ 2650819 h 10595264"/>
                <a:gd name="connsiteX19" fmla="*/ 5522607 w 8626456"/>
                <a:gd name="connsiteY19" fmla="*/ 2494471 h 10595264"/>
                <a:gd name="connsiteX20" fmla="*/ 5427853 w 8626456"/>
                <a:gd name="connsiteY20" fmla="*/ 3238310 h 10595264"/>
                <a:gd name="connsiteX21" fmla="*/ 6081671 w 8626456"/>
                <a:gd name="connsiteY21" fmla="*/ 5389281 h 10595264"/>
                <a:gd name="connsiteX22" fmla="*/ 5906373 w 8626456"/>
                <a:gd name="connsiteY22" fmla="*/ 5465087 h 10595264"/>
                <a:gd name="connsiteX23" fmla="*/ 5858994 w 8626456"/>
                <a:gd name="connsiteY23" fmla="*/ 6057312 h 10595264"/>
                <a:gd name="connsiteX24" fmla="*/ 5740547 w 8626456"/>
                <a:gd name="connsiteY24" fmla="*/ 6659017 h 10595264"/>
                <a:gd name="connsiteX25" fmla="*/ 5697907 w 8626456"/>
                <a:gd name="connsiteY25" fmla="*/ 7317574 h 10595264"/>
                <a:gd name="connsiteX26" fmla="*/ 6181164 w 8626456"/>
                <a:gd name="connsiteY26" fmla="*/ 8189330 h 10595264"/>
                <a:gd name="connsiteX27" fmla="*/ 6342252 w 8626456"/>
                <a:gd name="connsiteY27" fmla="*/ 8544667 h 10595264"/>
                <a:gd name="connsiteX28" fmla="*/ 6356466 w 8626456"/>
                <a:gd name="connsiteY28" fmla="*/ 8952120 h 10595264"/>
                <a:gd name="connsiteX29" fmla="*/ 6200118 w 8626456"/>
                <a:gd name="connsiteY29" fmla="*/ 9932850 h 10595264"/>
                <a:gd name="connsiteX30" fmla="*/ 5764237 w 8626456"/>
                <a:gd name="connsiteY30" fmla="*/ 9814406 h 10595264"/>
                <a:gd name="connsiteX31" fmla="*/ 5716859 w 8626456"/>
                <a:gd name="connsiteY31" fmla="*/ 9122679 h 10595264"/>
                <a:gd name="connsiteX32" fmla="*/ 5536824 w 8626456"/>
                <a:gd name="connsiteY32" fmla="*/ 8852627 h 10595264"/>
                <a:gd name="connsiteX33" fmla="*/ 5451541 w 8626456"/>
                <a:gd name="connsiteY33" fmla="*/ 8558881 h 10595264"/>
                <a:gd name="connsiteX34" fmla="*/ 5138846 w 8626456"/>
                <a:gd name="connsiteY34" fmla="*/ 8208283 h 10595264"/>
                <a:gd name="connsiteX35" fmla="*/ 4731392 w 8626456"/>
                <a:gd name="connsiteY35" fmla="*/ 7544987 h 10595264"/>
                <a:gd name="connsiteX36" fmla="*/ 4698225 w 8626456"/>
                <a:gd name="connsiteY36" fmla="*/ 6568997 h 10595264"/>
                <a:gd name="connsiteX37" fmla="*/ 4660324 w 8626456"/>
                <a:gd name="connsiteY37" fmla="*/ 6095213 h 10595264"/>
                <a:gd name="connsiteX38" fmla="*/ 4342890 w 8626456"/>
                <a:gd name="connsiteY38" fmla="*/ 6322630 h 10595264"/>
                <a:gd name="connsiteX39" fmla="*/ 3769613 w 8626456"/>
                <a:gd name="connsiteY39" fmla="*/ 7203862 h 10595264"/>
                <a:gd name="connsiteX40" fmla="*/ 3888059 w 8626456"/>
                <a:gd name="connsiteY40" fmla="*/ 7625528 h 10595264"/>
                <a:gd name="connsiteX41" fmla="*/ 4437648 w 8626456"/>
                <a:gd name="connsiteY41" fmla="*/ 9440117 h 10595264"/>
                <a:gd name="connsiteX42" fmla="*/ 4537141 w 8626456"/>
                <a:gd name="connsiteY42" fmla="*/ 9677008 h 10595264"/>
                <a:gd name="connsiteX43" fmla="*/ 4575044 w 8626456"/>
                <a:gd name="connsiteY43" fmla="*/ 9743335 h 10595264"/>
                <a:gd name="connsiteX44" fmla="*/ 4660326 w 8626456"/>
                <a:gd name="connsiteY44" fmla="*/ 9885473 h 10595264"/>
                <a:gd name="connsiteX45" fmla="*/ 4110736 w 8626456"/>
                <a:gd name="connsiteY45" fmla="*/ 10074983 h 10595264"/>
                <a:gd name="connsiteX46" fmla="*/ 3821731 w 8626456"/>
                <a:gd name="connsiteY46" fmla="*/ 10278711 h 10595264"/>
                <a:gd name="connsiteX47" fmla="*/ 3243717 w 8626456"/>
                <a:gd name="connsiteY47" fmla="*/ 10544031 h 10595264"/>
                <a:gd name="connsiteX48" fmla="*/ 2945233 w 8626456"/>
                <a:gd name="connsiteY48" fmla="*/ 10548767 h 10595264"/>
                <a:gd name="connsiteX49" fmla="*/ 3286356 w 8626456"/>
                <a:gd name="connsiteY49" fmla="*/ 10193430 h 10595264"/>
                <a:gd name="connsiteX50" fmla="*/ 3461655 w 8626456"/>
                <a:gd name="connsiteY50" fmla="*/ 9980230 h 10595264"/>
                <a:gd name="connsiteX51" fmla="*/ 3537461 w 8626456"/>
                <a:gd name="connsiteY51" fmla="*/ 9705435 h 10595264"/>
                <a:gd name="connsiteX52" fmla="*/ 3594314 w 8626456"/>
                <a:gd name="connsiteY52" fmla="*/ 9544349 h 10595264"/>
                <a:gd name="connsiteX53" fmla="*/ 3499557 w 8626456"/>
                <a:gd name="connsiteY53" fmla="*/ 9369049 h 10595264"/>
                <a:gd name="connsiteX54" fmla="*/ 3077892 w 8626456"/>
                <a:gd name="connsiteY54" fmla="*/ 8317254 h 10595264"/>
                <a:gd name="connsiteX55" fmla="*/ 2679914 w 8626456"/>
                <a:gd name="connsiteY55" fmla="*/ 7464447 h 10595264"/>
                <a:gd name="connsiteX56" fmla="*/ 2675177 w 8626456"/>
                <a:gd name="connsiteY56" fmla="*/ 7260719 h 10595264"/>
                <a:gd name="connsiteX57" fmla="*/ 2727294 w 8626456"/>
                <a:gd name="connsiteY57" fmla="*/ 6858002 h 10595264"/>
                <a:gd name="connsiteX58" fmla="*/ 3272140 w 8626456"/>
                <a:gd name="connsiteY58" fmla="*/ 5863063 h 10595264"/>
                <a:gd name="connsiteX59" fmla="*/ 3575364 w 8626456"/>
                <a:gd name="connsiteY59" fmla="*/ 5237668 h 10595264"/>
                <a:gd name="connsiteX60" fmla="*/ 3793302 w 8626456"/>
                <a:gd name="connsiteY60" fmla="*/ 4787576 h 10595264"/>
                <a:gd name="connsiteX61" fmla="*/ 3750660 w 8626456"/>
                <a:gd name="connsiteY61" fmla="*/ 4498568 h 10595264"/>
                <a:gd name="connsiteX62" fmla="*/ 3693807 w 8626456"/>
                <a:gd name="connsiteY62" fmla="*/ 4365910 h 10595264"/>
                <a:gd name="connsiteX63" fmla="*/ 3717497 w 8626456"/>
                <a:gd name="connsiteY63" fmla="*/ 3465723 h 10595264"/>
                <a:gd name="connsiteX64" fmla="*/ 3546936 w 8626456"/>
                <a:gd name="connsiteY64" fmla="*/ 2821378 h 10595264"/>
                <a:gd name="connsiteX65" fmla="*/ 2139803 w 8626456"/>
                <a:gd name="connsiteY65" fmla="*/ 2897181 h 10595264"/>
                <a:gd name="connsiteX66" fmla="*/ 2068180 w 8626456"/>
                <a:gd name="connsiteY66" fmla="*/ 2749647 h 10595264"/>
                <a:gd name="connsiteX67" fmla="*/ 1687866 w 8626456"/>
                <a:gd name="connsiteY67" fmla="*/ 2935600 h 10595264"/>
                <a:gd name="connsiteX68" fmla="*/ 2376205 w 8626456"/>
                <a:gd name="connsiteY68" fmla="*/ 2972782 h 10595264"/>
                <a:gd name="connsiteX69" fmla="*/ 2528605 w 8626456"/>
                <a:gd name="connsiteY69" fmla="*/ 3094702 h 10595264"/>
                <a:gd name="connsiteX70" fmla="*/ 2500665 w 8626456"/>
                <a:gd name="connsiteY70" fmla="*/ 3696682 h 10595264"/>
                <a:gd name="connsiteX71" fmla="*/ 2444330 w 8626456"/>
                <a:gd name="connsiteY71" fmla="*/ 4765696 h 10595264"/>
                <a:gd name="connsiteX72" fmla="*/ 167225 w 8626456"/>
                <a:gd name="connsiteY72" fmla="*/ 4634051 h 10595264"/>
                <a:gd name="connsiteX73" fmla="*/ 0 w 8626456"/>
                <a:gd name="connsiteY73" fmla="*/ 4505964 h 10595264"/>
                <a:gd name="connsiteX74" fmla="*/ 82970 w 8626456"/>
                <a:gd name="connsiteY74" fmla="*/ 2847185 h 10595264"/>
                <a:gd name="connsiteX75" fmla="*/ 942227 w 8626456"/>
                <a:gd name="connsiteY75" fmla="*/ 2905221 h 10595264"/>
                <a:gd name="connsiteX76" fmla="*/ 1018739 w 8626456"/>
                <a:gd name="connsiteY76" fmla="*/ 2676380 h 10595264"/>
                <a:gd name="connsiteX77" fmla="*/ 1153781 w 8626456"/>
                <a:gd name="connsiteY77" fmla="*/ 2560178 h 10595264"/>
                <a:gd name="connsiteX78" fmla="*/ 1462701 w 8626456"/>
                <a:gd name="connsiteY78" fmla="*/ 2453085 h 10595264"/>
                <a:gd name="connsiteX79" fmla="*/ 1950289 w 8626456"/>
                <a:gd name="connsiteY79" fmla="*/ 2409188 h 10595264"/>
                <a:gd name="connsiteX80" fmla="*/ 2567340 w 8626456"/>
                <a:gd name="connsiteY80" fmla="*/ 2306031 h 10595264"/>
                <a:gd name="connsiteX81" fmla="*/ 3162656 w 8626456"/>
                <a:gd name="connsiteY81" fmla="*/ 2186966 h 10595264"/>
                <a:gd name="connsiteX82" fmla="*/ 3379347 w 8626456"/>
                <a:gd name="connsiteY82" fmla="*/ 2084573 h 10595264"/>
                <a:gd name="connsiteX83" fmla="*/ 3503171 w 8626456"/>
                <a:gd name="connsiteY83" fmla="*/ 1882167 h 10595264"/>
                <a:gd name="connsiteX84" fmla="*/ 3596041 w 8626456"/>
                <a:gd name="connsiteY84" fmla="*/ 1646422 h 10595264"/>
                <a:gd name="connsiteX85" fmla="*/ 3659969 w 8626456"/>
                <a:gd name="connsiteY85" fmla="*/ 1588868 h 10595264"/>
                <a:gd name="connsiteX86" fmla="*/ 3621361 w 8626456"/>
                <a:gd name="connsiteY86" fmla="*/ 1506614 h 10595264"/>
                <a:gd name="connsiteX87" fmla="*/ 3491794 w 8626456"/>
                <a:gd name="connsiteY87" fmla="*/ 1416471 h 10595264"/>
                <a:gd name="connsiteX88" fmla="*/ 3458197 w 8626456"/>
                <a:gd name="connsiteY88" fmla="*/ 1338940 h 10595264"/>
                <a:gd name="connsiteX89" fmla="*/ 3369921 w 8626456"/>
                <a:gd name="connsiteY89" fmla="*/ 1281622 h 10595264"/>
                <a:gd name="connsiteX90" fmla="*/ 3234288 w 8626456"/>
                <a:gd name="connsiteY90" fmla="*/ 971288 h 10595264"/>
                <a:gd name="connsiteX91" fmla="*/ 3115638 w 8626456"/>
                <a:gd name="connsiteY91" fmla="*/ 738530 h 10595264"/>
                <a:gd name="connsiteX92" fmla="*/ 3062641 w 8626456"/>
                <a:gd name="connsiteY92" fmla="*/ 643919 h 10595264"/>
                <a:gd name="connsiteX93" fmla="*/ 3086722 w 8626456"/>
                <a:gd name="connsiteY93" fmla="*/ 414227 h 10595264"/>
                <a:gd name="connsiteX94" fmla="*/ 3675664 w 8626456"/>
                <a:gd name="connsiteY94" fmla="*/ 84 h 10595264"/>
                <a:gd name="connsiteX95" fmla="*/ 1257990 w 8626456"/>
                <a:gd name="connsiteY95" fmla="*/ 2776717 h 10595264"/>
                <a:gd name="connsiteX96" fmla="*/ 1241769 w 8626456"/>
                <a:gd name="connsiteY96" fmla="*/ 2783273 h 10595264"/>
                <a:gd name="connsiteX97" fmla="*/ 1146440 w 8626456"/>
                <a:gd name="connsiteY97" fmla="*/ 2876979 h 10595264"/>
                <a:gd name="connsiteX98" fmla="*/ 1146162 w 8626456"/>
                <a:gd name="connsiteY98" fmla="*/ 2909306 h 10595264"/>
                <a:gd name="connsiteX99" fmla="*/ 1178489 w 8626456"/>
                <a:gd name="connsiteY99" fmla="*/ 2909583 h 10595264"/>
                <a:gd name="connsiteX100" fmla="*/ 1273818 w 8626456"/>
                <a:gd name="connsiteY100" fmla="*/ 2815879 h 10595264"/>
                <a:gd name="connsiteX101" fmla="*/ 1274096 w 8626456"/>
                <a:gd name="connsiteY101" fmla="*/ 2783552 h 10595264"/>
                <a:gd name="connsiteX102" fmla="*/ 1274096 w 8626456"/>
                <a:gd name="connsiteY102" fmla="*/ 2783551 h 10595264"/>
                <a:gd name="connsiteX103" fmla="*/ 1257990 w 8626456"/>
                <a:gd name="connsiteY103" fmla="*/ 2776717 h 10595264"/>
                <a:gd name="connsiteX104" fmla="*/ 1405924 w 8626456"/>
                <a:gd name="connsiteY104" fmla="*/ 2876262 h 10595264"/>
                <a:gd name="connsiteX105" fmla="*/ 1327184 w 8626456"/>
                <a:gd name="connsiteY105" fmla="*/ 2914362 h 10595264"/>
                <a:gd name="connsiteX106" fmla="*/ 1405924 w 8626456"/>
                <a:gd name="connsiteY106" fmla="*/ 2932142 h 10595264"/>
                <a:gd name="connsiteX107" fmla="*/ 1405924 w 8626456"/>
                <a:gd name="connsiteY107" fmla="*/ 2876262 h 10595264"/>
                <a:gd name="connsiteX0" fmla="*/ 3675664 w 8626456"/>
                <a:gd name="connsiteY0" fmla="*/ 84 h 10595264"/>
                <a:gd name="connsiteX1" fmla="*/ 4090768 w 8626456"/>
                <a:gd name="connsiteY1" fmla="*/ 155917 h 10595264"/>
                <a:gd name="connsiteX2" fmla="*/ 4317566 w 8626456"/>
                <a:gd name="connsiteY2" fmla="*/ 960575 h 10595264"/>
                <a:gd name="connsiteX3" fmla="*/ 4740084 w 8626456"/>
                <a:gd name="connsiteY3" fmla="*/ 1281191 h 10595264"/>
                <a:gd name="connsiteX4" fmla="*/ 5197329 w 8626456"/>
                <a:gd name="connsiteY4" fmla="*/ 1356503 h 10595264"/>
                <a:gd name="connsiteX5" fmla="*/ 5579267 w 8626456"/>
                <a:gd name="connsiteY5" fmla="*/ 1523264 h 10595264"/>
                <a:gd name="connsiteX6" fmla="*/ 5939681 w 8626456"/>
                <a:gd name="connsiteY6" fmla="*/ 1663127 h 10595264"/>
                <a:gd name="connsiteX7" fmla="*/ 6461481 w 8626456"/>
                <a:gd name="connsiteY7" fmla="*/ 1851406 h 10595264"/>
                <a:gd name="connsiteX8" fmla="*/ 6827279 w 8626456"/>
                <a:gd name="connsiteY8" fmla="*/ 1975133 h 10595264"/>
                <a:gd name="connsiteX9" fmla="*/ 7090867 w 8626456"/>
                <a:gd name="connsiteY9" fmla="*/ 2158031 h 10595264"/>
                <a:gd name="connsiteX10" fmla="*/ 7973086 w 8626456"/>
                <a:gd name="connsiteY10" fmla="*/ 2787415 h 10595264"/>
                <a:gd name="connsiteX11" fmla="*/ 7936902 w 8626456"/>
                <a:gd name="connsiteY11" fmla="*/ 2975200 h 10595264"/>
                <a:gd name="connsiteX12" fmla="*/ 8622293 w 8626456"/>
                <a:gd name="connsiteY12" fmla="*/ 3257941 h 10595264"/>
                <a:gd name="connsiteX13" fmla="*/ 8298330 w 8626456"/>
                <a:gd name="connsiteY13" fmla="*/ 3925641 h 10595264"/>
                <a:gd name="connsiteX14" fmla="*/ 7794758 w 8626456"/>
                <a:gd name="connsiteY14" fmla="*/ 3476682 h 10595264"/>
                <a:gd name="connsiteX15" fmla="*/ 7694420 w 8626456"/>
                <a:gd name="connsiteY15" fmla="*/ 3352863 h 10595264"/>
                <a:gd name="connsiteX16" fmla="*/ 7650951 w 8626456"/>
                <a:gd name="connsiteY16" fmla="*/ 3380255 h 10595264"/>
                <a:gd name="connsiteX17" fmla="*/ 6958170 w 8626456"/>
                <a:gd name="connsiteY17" fmla="*/ 2939827 h 10595264"/>
                <a:gd name="connsiteX18" fmla="*/ 6209594 w 8626456"/>
                <a:gd name="connsiteY18" fmla="*/ 2650819 h 10595264"/>
                <a:gd name="connsiteX19" fmla="*/ 5522607 w 8626456"/>
                <a:gd name="connsiteY19" fmla="*/ 2494471 h 10595264"/>
                <a:gd name="connsiteX20" fmla="*/ 5427853 w 8626456"/>
                <a:gd name="connsiteY20" fmla="*/ 3238310 h 10595264"/>
                <a:gd name="connsiteX21" fmla="*/ 6081671 w 8626456"/>
                <a:gd name="connsiteY21" fmla="*/ 5389281 h 10595264"/>
                <a:gd name="connsiteX22" fmla="*/ 5906373 w 8626456"/>
                <a:gd name="connsiteY22" fmla="*/ 5465087 h 10595264"/>
                <a:gd name="connsiteX23" fmla="*/ 5858994 w 8626456"/>
                <a:gd name="connsiteY23" fmla="*/ 6057312 h 10595264"/>
                <a:gd name="connsiteX24" fmla="*/ 5740547 w 8626456"/>
                <a:gd name="connsiteY24" fmla="*/ 6659017 h 10595264"/>
                <a:gd name="connsiteX25" fmla="*/ 5697907 w 8626456"/>
                <a:gd name="connsiteY25" fmla="*/ 7317574 h 10595264"/>
                <a:gd name="connsiteX26" fmla="*/ 6181164 w 8626456"/>
                <a:gd name="connsiteY26" fmla="*/ 8189330 h 10595264"/>
                <a:gd name="connsiteX27" fmla="*/ 6342252 w 8626456"/>
                <a:gd name="connsiteY27" fmla="*/ 8544667 h 10595264"/>
                <a:gd name="connsiteX28" fmla="*/ 6356466 w 8626456"/>
                <a:gd name="connsiteY28" fmla="*/ 8952120 h 10595264"/>
                <a:gd name="connsiteX29" fmla="*/ 6200118 w 8626456"/>
                <a:gd name="connsiteY29" fmla="*/ 9932850 h 10595264"/>
                <a:gd name="connsiteX30" fmla="*/ 5764237 w 8626456"/>
                <a:gd name="connsiteY30" fmla="*/ 9814406 h 10595264"/>
                <a:gd name="connsiteX31" fmla="*/ 5716859 w 8626456"/>
                <a:gd name="connsiteY31" fmla="*/ 9122679 h 10595264"/>
                <a:gd name="connsiteX32" fmla="*/ 5536824 w 8626456"/>
                <a:gd name="connsiteY32" fmla="*/ 8852627 h 10595264"/>
                <a:gd name="connsiteX33" fmla="*/ 5451541 w 8626456"/>
                <a:gd name="connsiteY33" fmla="*/ 8558881 h 10595264"/>
                <a:gd name="connsiteX34" fmla="*/ 5138846 w 8626456"/>
                <a:gd name="connsiteY34" fmla="*/ 8208283 h 10595264"/>
                <a:gd name="connsiteX35" fmla="*/ 4731392 w 8626456"/>
                <a:gd name="connsiteY35" fmla="*/ 7544987 h 10595264"/>
                <a:gd name="connsiteX36" fmla="*/ 4698225 w 8626456"/>
                <a:gd name="connsiteY36" fmla="*/ 6568997 h 10595264"/>
                <a:gd name="connsiteX37" fmla="*/ 4660324 w 8626456"/>
                <a:gd name="connsiteY37" fmla="*/ 6095213 h 10595264"/>
                <a:gd name="connsiteX38" fmla="*/ 4342890 w 8626456"/>
                <a:gd name="connsiteY38" fmla="*/ 6322630 h 10595264"/>
                <a:gd name="connsiteX39" fmla="*/ 3769613 w 8626456"/>
                <a:gd name="connsiteY39" fmla="*/ 7203862 h 10595264"/>
                <a:gd name="connsiteX40" fmla="*/ 3888059 w 8626456"/>
                <a:gd name="connsiteY40" fmla="*/ 7625528 h 10595264"/>
                <a:gd name="connsiteX41" fmla="*/ 4437648 w 8626456"/>
                <a:gd name="connsiteY41" fmla="*/ 9440117 h 10595264"/>
                <a:gd name="connsiteX42" fmla="*/ 4537141 w 8626456"/>
                <a:gd name="connsiteY42" fmla="*/ 9677008 h 10595264"/>
                <a:gd name="connsiteX43" fmla="*/ 4575044 w 8626456"/>
                <a:gd name="connsiteY43" fmla="*/ 9743335 h 10595264"/>
                <a:gd name="connsiteX44" fmla="*/ 4660326 w 8626456"/>
                <a:gd name="connsiteY44" fmla="*/ 9885473 h 10595264"/>
                <a:gd name="connsiteX45" fmla="*/ 4110736 w 8626456"/>
                <a:gd name="connsiteY45" fmla="*/ 10074983 h 10595264"/>
                <a:gd name="connsiteX46" fmla="*/ 3821731 w 8626456"/>
                <a:gd name="connsiteY46" fmla="*/ 10278711 h 10595264"/>
                <a:gd name="connsiteX47" fmla="*/ 3243717 w 8626456"/>
                <a:gd name="connsiteY47" fmla="*/ 10544031 h 10595264"/>
                <a:gd name="connsiteX48" fmla="*/ 2945233 w 8626456"/>
                <a:gd name="connsiteY48" fmla="*/ 10548767 h 10595264"/>
                <a:gd name="connsiteX49" fmla="*/ 3286356 w 8626456"/>
                <a:gd name="connsiteY49" fmla="*/ 10193430 h 10595264"/>
                <a:gd name="connsiteX50" fmla="*/ 3461655 w 8626456"/>
                <a:gd name="connsiteY50" fmla="*/ 9980230 h 10595264"/>
                <a:gd name="connsiteX51" fmla="*/ 3537461 w 8626456"/>
                <a:gd name="connsiteY51" fmla="*/ 9705435 h 10595264"/>
                <a:gd name="connsiteX52" fmla="*/ 3594314 w 8626456"/>
                <a:gd name="connsiteY52" fmla="*/ 9544349 h 10595264"/>
                <a:gd name="connsiteX53" fmla="*/ 3499557 w 8626456"/>
                <a:gd name="connsiteY53" fmla="*/ 9369049 h 10595264"/>
                <a:gd name="connsiteX54" fmla="*/ 3077892 w 8626456"/>
                <a:gd name="connsiteY54" fmla="*/ 8317254 h 10595264"/>
                <a:gd name="connsiteX55" fmla="*/ 2679914 w 8626456"/>
                <a:gd name="connsiteY55" fmla="*/ 7464447 h 10595264"/>
                <a:gd name="connsiteX56" fmla="*/ 2675177 w 8626456"/>
                <a:gd name="connsiteY56" fmla="*/ 7260719 h 10595264"/>
                <a:gd name="connsiteX57" fmla="*/ 2727294 w 8626456"/>
                <a:gd name="connsiteY57" fmla="*/ 6858002 h 10595264"/>
                <a:gd name="connsiteX58" fmla="*/ 3272140 w 8626456"/>
                <a:gd name="connsiteY58" fmla="*/ 5863063 h 10595264"/>
                <a:gd name="connsiteX59" fmla="*/ 3575364 w 8626456"/>
                <a:gd name="connsiteY59" fmla="*/ 5237668 h 10595264"/>
                <a:gd name="connsiteX60" fmla="*/ 3793302 w 8626456"/>
                <a:gd name="connsiteY60" fmla="*/ 4787576 h 10595264"/>
                <a:gd name="connsiteX61" fmla="*/ 3750660 w 8626456"/>
                <a:gd name="connsiteY61" fmla="*/ 4498568 h 10595264"/>
                <a:gd name="connsiteX62" fmla="*/ 3693807 w 8626456"/>
                <a:gd name="connsiteY62" fmla="*/ 4365910 h 10595264"/>
                <a:gd name="connsiteX63" fmla="*/ 3717497 w 8626456"/>
                <a:gd name="connsiteY63" fmla="*/ 3465723 h 10595264"/>
                <a:gd name="connsiteX64" fmla="*/ 3546936 w 8626456"/>
                <a:gd name="connsiteY64" fmla="*/ 2821378 h 10595264"/>
                <a:gd name="connsiteX65" fmla="*/ 2139803 w 8626456"/>
                <a:gd name="connsiteY65" fmla="*/ 2897181 h 10595264"/>
                <a:gd name="connsiteX66" fmla="*/ 2068180 w 8626456"/>
                <a:gd name="connsiteY66" fmla="*/ 2749647 h 10595264"/>
                <a:gd name="connsiteX67" fmla="*/ 1687866 w 8626456"/>
                <a:gd name="connsiteY67" fmla="*/ 2935600 h 10595264"/>
                <a:gd name="connsiteX68" fmla="*/ 2376205 w 8626456"/>
                <a:gd name="connsiteY68" fmla="*/ 2972782 h 10595264"/>
                <a:gd name="connsiteX69" fmla="*/ 2528605 w 8626456"/>
                <a:gd name="connsiteY69" fmla="*/ 3094702 h 10595264"/>
                <a:gd name="connsiteX70" fmla="*/ 2500665 w 8626456"/>
                <a:gd name="connsiteY70" fmla="*/ 3696682 h 10595264"/>
                <a:gd name="connsiteX71" fmla="*/ 2444330 w 8626456"/>
                <a:gd name="connsiteY71" fmla="*/ 4765696 h 10595264"/>
                <a:gd name="connsiteX72" fmla="*/ 167225 w 8626456"/>
                <a:gd name="connsiteY72" fmla="*/ 4634051 h 10595264"/>
                <a:gd name="connsiteX73" fmla="*/ 0 w 8626456"/>
                <a:gd name="connsiteY73" fmla="*/ 4505964 h 10595264"/>
                <a:gd name="connsiteX74" fmla="*/ 82970 w 8626456"/>
                <a:gd name="connsiteY74" fmla="*/ 2847185 h 10595264"/>
                <a:gd name="connsiteX75" fmla="*/ 942227 w 8626456"/>
                <a:gd name="connsiteY75" fmla="*/ 2905221 h 10595264"/>
                <a:gd name="connsiteX76" fmla="*/ 1018739 w 8626456"/>
                <a:gd name="connsiteY76" fmla="*/ 2676380 h 10595264"/>
                <a:gd name="connsiteX77" fmla="*/ 1153781 w 8626456"/>
                <a:gd name="connsiteY77" fmla="*/ 2560178 h 10595264"/>
                <a:gd name="connsiteX78" fmla="*/ 1462701 w 8626456"/>
                <a:gd name="connsiteY78" fmla="*/ 2453085 h 10595264"/>
                <a:gd name="connsiteX79" fmla="*/ 1950289 w 8626456"/>
                <a:gd name="connsiteY79" fmla="*/ 2409188 h 10595264"/>
                <a:gd name="connsiteX80" fmla="*/ 2567340 w 8626456"/>
                <a:gd name="connsiteY80" fmla="*/ 2306031 h 10595264"/>
                <a:gd name="connsiteX81" fmla="*/ 3162656 w 8626456"/>
                <a:gd name="connsiteY81" fmla="*/ 2186966 h 10595264"/>
                <a:gd name="connsiteX82" fmla="*/ 3379347 w 8626456"/>
                <a:gd name="connsiteY82" fmla="*/ 2084573 h 10595264"/>
                <a:gd name="connsiteX83" fmla="*/ 3503171 w 8626456"/>
                <a:gd name="connsiteY83" fmla="*/ 1882167 h 10595264"/>
                <a:gd name="connsiteX84" fmla="*/ 3596041 w 8626456"/>
                <a:gd name="connsiteY84" fmla="*/ 1646422 h 10595264"/>
                <a:gd name="connsiteX85" fmla="*/ 3659969 w 8626456"/>
                <a:gd name="connsiteY85" fmla="*/ 1588868 h 10595264"/>
                <a:gd name="connsiteX86" fmla="*/ 3621361 w 8626456"/>
                <a:gd name="connsiteY86" fmla="*/ 1506614 h 10595264"/>
                <a:gd name="connsiteX87" fmla="*/ 3491794 w 8626456"/>
                <a:gd name="connsiteY87" fmla="*/ 1416471 h 10595264"/>
                <a:gd name="connsiteX88" fmla="*/ 3458197 w 8626456"/>
                <a:gd name="connsiteY88" fmla="*/ 1338940 h 10595264"/>
                <a:gd name="connsiteX89" fmla="*/ 3369921 w 8626456"/>
                <a:gd name="connsiteY89" fmla="*/ 1281622 h 10595264"/>
                <a:gd name="connsiteX90" fmla="*/ 3234288 w 8626456"/>
                <a:gd name="connsiteY90" fmla="*/ 971288 h 10595264"/>
                <a:gd name="connsiteX91" fmla="*/ 3115638 w 8626456"/>
                <a:gd name="connsiteY91" fmla="*/ 738530 h 10595264"/>
                <a:gd name="connsiteX92" fmla="*/ 3062641 w 8626456"/>
                <a:gd name="connsiteY92" fmla="*/ 643919 h 10595264"/>
                <a:gd name="connsiteX93" fmla="*/ 3086722 w 8626456"/>
                <a:gd name="connsiteY93" fmla="*/ 414227 h 10595264"/>
                <a:gd name="connsiteX94" fmla="*/ 3675664 w 8626456"/>
                <a:gd name="connsiteY94" fmla="*/ 84 h 10595264"/>
                <a:gd name="connsiteX95" fmla="*/ 1257990 w 8626456"/>
                <a:gd name="connsiteY95" fmla="*/ 2776717 h 10595264"/>
                <a:gd name="connsiteX96" fmla="*/ 1241769 w 8626456"/>
                <a:gd name="connsiteY96" fmla="*/ 2783273 h 10595264"/>
                <a:gd name="connsiteX97" fmla="*/ 1146440 w 8626456"/>
                <a:gd name="connsiteY97" fmla="*/ 2876979 h 10595264"/>
                <a:gd name="connsiteX98" fmla="*/ 1146162 w 8626456"/>
                <a:gd name="connsiteY98" fmla="*/ 2909306 h 10595264"/>
                <a:gd name="connsiteX99" fmla="*/ 1178489 w 8626456"/>
                <a:gd name="connsiteY99" fmla="*/ 2909583 h 10595264"/>
                <a:gd name="connsiteX100" fmla="*/ 1273818 w 8626456"/>
                <a:gd name="connsiteY100" fmla="*/ 2815879 h 10595264"/>
                <a:gd name="connsiteX101" fmla="*/ 1274096 w 8626456"/>
                <a:gd name="connsiteY101" fmla="*/ 2783552 h 10595264"/>
                <a:gd name="connsiteX102" fmla="*/ 1274096 w 8626456"/>
                <a:gd name="connsiteY102" fmla="*/ 2783551 h 10595264"/>
                <a:gd name="connsiteX103" fmla="*/ 1257990 w 8626456"/>
                <a:gd name="connsiteY103" fmla="*/ 2776717 h 10595264"/>
                <a:gd name="connsiteX104" fmla="*/ 1405924 w 8626456"/>
                <a:gd name="connsiteY104" fmla="*/ 2876262 h 10595264"/>
                <a:gd name="connsiteX105" fmla="*/ 1327184 w 8626456"/>
                <a:gd name="connsiteY105" fmla="*/ 2914362 h 10595264"/>
                <a:gd name="connsiteX106" fmla="*/ 1405924 w 8626456"/>
                <a:gd name="connsiteY106" fmla="*/ 2932142 h 10595264"/>
                <a:gd name="connsiteX107" fmla="*/ 1405924 w 8626456"/>
                <a:gd name="connsiteY107" fmla="*/ 2876262 h 10595264"/>
                <a:gd name="connsiteX0" fmla="*/ 3675664 w 8626456"/>
                <a:gd name="connsiteY0" fmla="*/ 84 h 10595264"/>
                <a:gd name="connsiteX1" fmla="*/ 4090768 w 8626456"/>
                <a:gd name="connsiteY1" fmla="*/ 155917 h 10595264"/>
                <a:gd name="connsiteX2" fmla="*/ 4317566 w 8626456"/>
                <a:gd name="connsiteY2" fmla="*/ 960575 h 10595264"/>
                <a:gd name="connsiteX3" fmla="*/ 4740084 w 8626456"/>
                <a:gd name="connsiteY3" fmla="*/ 1281191 h 10595264"/>
                <a:gd name="connsiteX4" fmla="*/ 5197329 w 8626456"/>
                <a:gd name="connsiteY4" fmla="*/ 1356503 h 10595264"/>
                <a:gd name="connsiteX5" fmla="*/ 5579267 w 8626456"/>
                <a:gd name="connsiteY5" fmla="*/ 1523264 h 10595264"/>
                <a:gd name="connsiteX6" fmla="*/ 5939681 w 8626456"/>
                <a:gd name="connsiteY6" fmla="*/ 1663127 h 10595264"/>
                <a:gd name="connsiteX7" fmla="*/ 6461481 w 8626456"/>
                <a:gd name="connsiteY7" fmla="*/ 1851406 h 10595264"/>
                <a:gd name="connsiteX8" fmla="*/ 6827279 w 8626456"/>
                <a:gd name="connsiteY8" fmla="*/ 1975133 h 10595264"/>
                <a:gd name="connsiteX9" fmla="*/ 7090867 w 8626456"/>
                <a:gd name="connsiteY9" fmla="*/ 2158031 h 10595264"/>
                <a:gd name="connsiteX10" fmla="*/ 7973086 w 8626456"/>
                <a:gd name="connsiteY10" fmla="*/ 2787415 h 10595264"/>
                <a:gd name="connsiteX11" fmla="*/ 7936902 w 8626456"/>
                <a:gd name="connsiteY11" fmla="*/ 2975200 h 10595264"/>
                <a:gd name="connsiteX12" fmla="*/ 8622293 w 8626456"/>
                <a:gd name="connsiteY12" fmla="*/ 3257941 h 10595264"/>
                <a:gd name="connsiteX13" fmla="*/ 8298330 w 8626456"/>
                <a:gd name="connsiteY13" fmla="*/ 3925641 h 10595264"/>
                <a:gd name="connsiteX14" fmla="*/ 7791953 w 8626456"/>
                <a:gd name="connsiteY14" fmla="*/ 3493511 h 10595264"/>
                <a:gd name="connsiteX15" fmla="*/ 7694420 w 8626456"/>
                <a:gd name="connsiteY15" fmla="*/ 3352863 h 10595264"/>
                <a:gd name="connsiteX16" fmla="*/ 7650951 w 8626456"/>
                <a:gd name="connsiteY16" fmla="*/ 3380255 h 10595264"/>
                <a:gd name="connsiteX17" fmla="*/ 6958170 w 8626456"/>
                <a:gd name="connsiteY17" fmla="*/ 2939827 h 10595264"/>
                <a:gd name="connsiteX18" fmla="*/ 6209594 w 8626456"/>
                <a:gd name="connsiteY18" fmla="*/ 2650819 h 10595264"/>
                <a:gd name="connsiteX19" fmla="*/ 5522607 w 8626456"/>
                <a:gd name="connsiteY19" fmla="*/ 2494471 h 10595264"/>
                <a:gd name="connsiteX20" fmla="*/ 5427853 w 8626456"/>
                <a:gd name="connsiteY20" fmla="*/ 3238310 h 10595264"/>
                <a:gd name="connsiteX21" fmla="*/ 6081671 w 8626456"/>
                <a:gd name="connsiteY21" fmla="*/ 5389281 h 10595264"/>
                <a:gd name="connsiteX22" fmla="*/ 5906373 w 8626456"/>
                <a:gd name="connsiteY22" fmla="*/ 5465087 h 10595264"/>
                <a:gd name="connsiteX23" fmla="*/ 5858994 w 8626456"/>
                <a:gd name="connsiteY23" fmla="*/ 6057312 h 10595264"/>
                <a:gd name="connsiteX24" fmla="*/ 5740547 w 8626456"/>
                <a:gd name="connsiteY24" fmla="*/ 6659017 h 10595264"/>
                <a:gd name="connsiteX25" fmla="*/ 5697907 w 8626456"/>
                <a:gd name="connsiteY25" fmla="*/ 7317574 h 10595264"/>
                <a:gd name="connsiteX26" fmla="*/ 6181164 w 8626456"/>
                <a:gd name="connsiteY26" fmla="*/ 8189330 h 10595264"/>
                <a:gd name="connsiteX27" fmla="*/ 6342252 w 8626456"/>
                <a:gd name="connsiteY27" fmla="*/ 8544667 h 10595264"/>
                <a:gd name="connsiteX28" fmla="*/ 6356466 w 8626456"/>
                <a:gd name="connsiteY28" fmla="*/ 8952120 h 10595264"/>
                <a:gd name="connsiteX29" fmla="*/ 6200118 w 8626456"/>
                <a:gd name="connsiteY29" fmla="*/ 9932850 h 10595264"/>
                <a:gd name="connsiteX30" fmla="*/ 5764237 w 8626456"/>
                <a:gd name="connsiteY30" fmla="*/ 9814406 h 10595264"/>
                <a:gd name="connsiteX31" fmla="*/ 5716859 w 8626456"/>
                <a:gd name="connsiteY31" fmla="*/ 9122679 h 10595264"/>
                <a:gd name="connsiteX32" fmla="*/ 5536824 w 8626456"/>
                <a:gd name="connsiteY32" fmla="*/ 8852627 h 10595264"/>
                <a:gd name="connsiteX33" fmla="*/ 5451541 w 8626456"/>
                <a:gd name="connsiteY33" fmla="*/ 8558881 h 10595264"/>
                <a:gd name="connsiteX34" fmla="*/ 5138846 w 8626456"/>
                <a:gd name="connsiteY34" fmla="*/ 8208283 h 10595264"/>
                <a:gd name="connsiteX35" fmla="*/ 4731392 w 8626456"/>
                <a:gd name="connsiteY35" fmla="*/ 7544987 h 10595264"/>
                <a:gd name="connsiteX36" fmla="*/ 4698225 w 8626456"/>
                <a:gd name="connsiteY36" fmla="*/ 6568997 h 10595264"/>
                <a:gd name="connsiteX37" fmla="*/ 4660324 w 8626456"/>
                <a:gd name="connsiteY37" fmla="*/ 6095213 h 10595264"/>
                <a:gd name="connsiteX38" fmla="*/ 4342890 w 8626456"/>
                <a:gd name="connsiteY38" fmla="*/ 6322630 h 10595264"/>
                <a:gd name="connsiteX39" fmla="*/ 3769613 w 8626456"/>
                <a:gd name="connsiteY39" fmla="*/ 7203862 h 10595264"/>
                <a:gd name="connsiteX40" fmla="*/ 3888059 w 8626456"/>
                <a:gd name="connsiteY40" fmla="*/ 7625528 h 10595264"/>
                <a:gd name="connsiteX41" fmla="*/ 4437648 w 8626456"/>
                <a:gd name="connsiteY41" fmla="*/ 9440117 h 10595264"/>
                <a:gd name="connsiteX42" fmla="*/ 4537141 w 8626456"/>
                <a:gd name="connsiteY42" fmla="*/ 9677008 h 10595264"/>
                <a:gd name="connsiteX43" fmla="*/ 4575044 w 8626456"/>
                <a:gd name="connsiteY43" fmla="*/ 9743335 h 10595264"/>
                <a:gd name="connsiteX44" fmla="*/ 4660326 w 8626456"/>
                <a:gd name="connsiteY44" fmla="*/ 9885473 h 10595264"/>
                <a:gd name="connsiteX45" fmla="*/ 4110736 w 8626456"/>
                <a:gd name="connsiteY45" fmla="*/ 10074983 h 10595264"/>
                <a:gd name="connsiteX46" fmla="*/ 3821731 w 8626456"/>
                <a:gd name="connsiteY46" fmla="*/ 10278711 h 10595264"/>
                <a:gd name="connsiteX47" fmla="*/ 3243717 w 8626456"/>
                <a:gd name="connsiteY47" fmla="*/ 10544031 h 10595264"/>
                <a:gd name="connsiteX48" fmla="*/ 2945233 w 8626456"/>
                <a:gd name="connsiteY48" fmla="*/ 10548767 h 10595264"/>
                <a:gd name="connsiteX49" fmla="*/ 3286356 w 8626456"/>
                <a:gd name="connsiteY49" fmla="*/ 10193430 h 10595264"/>
                <a:gd name="connsiteX50" fmla="*/ 3461655 w 8626456"/>
                <a:gd name="connsiteY50" fmla="*/ 9980230 h 10595264"/>
                <a:gd name="connsiteX51" fmla="*/ 3537461 w 8626456"/>
                <a:gd name="connsiteY51" fmla="*/ 9705435 h 10595264"/>
                <a:gd name="connsiteX52" fmla="*/ 3594314 w 8626456"/>
                <a:gd name="connsiteY52" fmla="*/ 9544349 h 10595264"/>
                <a:gd name="connsiteX53" fmla="*/ 3499557 w 8626456"/>
                <a:gd name="connsiteY53" fmla="*/ 9369049 h 10595264"/>
                <a:gd name="connsiteX54" fmla="*/ 3077892 w 8626456"/>
                <a:gd name="connsiteY54" fmla="*/ 8317254 h 10595264"/>
                <a:gd name="connsiteX55" fmla="*/ 2679914 w 8626456"/>
                <a:gd name="connsiteY55" fmla="*/ 7464447 h 10595264"/>
                <a:gd name="connsiteX56" fmla="*/ 2675177 w 8626456"/>
                <a:gd name="connsiteY56" fmla="*/ 7260719 h 10595264"/>
                <a:gd name="connsiteX57" fmla="*/ 2727294 w 8626456"/>
                <a:gd name="connsiteY57" fmla="*/ 6858002 h 10595264"/>
                <a:gd name="connsiteX58" fmla="*/ 3272140 w 8626456"/>
                <a:gd name="connsiteY58" fmla="*/ 5863063 h 10595264"/>
                <a:gd name="connsiteX59" fmla="*/ 3575364 w 8626456"/>
                <a:gd name="connsiteY59" fmla="*/ 5237668 h 10595264"/>
                <a:gd name="connsiteX60" fmla="*/ 3793302 w 8626456"/>
                <a:gd name="connsiteY60" fmla="*/ 4787576 h 10595264"/>
                <a:gd name="connsiteX61" fmla="*/ 3750660 w 8626456"/>
                <a:gd name="connsiteY61" fmla="*/ 4498568 h 10595264"/>
                <a:gd name="connsiteX62" fmla="*/ 3693807 w 8626456"/>
                <a:gd name="connsiteY62" fmla="*/ 4365910 h 10595264"/>
                <a:gd name="connsiteX63" fmla="*/ 3717497 w 8626456"/>
                <a:gd name="connsiteY63" fmla="*/ 3465723 h 10595264"/>
                <a:gd name="connsiteX64" fmla="*/ 3546936 w 8626456"/>
                <a:gd name="connsiteY64" fmla="*/ 2821378 h 10595264"/>
                <a:gd name="connsiteX65" fmla="*/ 2139803 w 8626456"/>
                <a:gd name="connsiteY65" fmla="*/ 2897181 h 10595264"/>
                <a:gd name="connsiteX66" fmla="*/ 2068180 w 8626456"/>
                <a:gd name="connsiteY66" fmla="*/ 2749647 h 10595264"/>
                <a:gd name="connsiteX67" fmla="*/ 1687866 w 8626456"/>
                <a:gd name="connsiteY67" fmla="*/ 2935600 h 10595264"/>
                <a:gd name="connsiteX68" fmla="*/ 2376205 w 8626456"/>
                <a:gd name="connsiteY68" fmla="*/ 2972782 h 10595264"/>
                <a:gd name="connsiteX69" fmla="*/ 2528605 w 8626456"/>
                <a:gd name="connsiteY69" fmla="*/ 3094702 h 10595264"/>
                <a:gd name="connsiteX70" fmla="*/ 2500665 w 8626456"/>
                <a:gd name="connsiteY70" fmla="*/ 3696682 h 10595264"/>
                <a:gd name="connsiteX71" fmla="*/ 2444330 w 8626456"/>
                <a:gd name="connsiteY71" fmla="*/ 4765696 h 10595264"/>
                <a:gd name="connsiteX72" fmla="*/ 167225 w 8626456"/>
                <a:gd name="connsiteY72" fmla="*/ 4634051 h 10595264"/>
                <a:gd name="connsiteX73" fmla="*/ 0 w 8626456"/>
                <a:gd name="connsiteY73" fmla="*/ 4505964 h 10595264"/>
                <a:gd name="connsiteX74" fmla="*/ 82970 w 8626456"/>
                <a:gd name="connsiteY74" fmla="*/ 2847185 h 10595264"/>
                <a:gd name="connsiteX75" fmla="*/ 942227 w 8626456"/>
                <a:gd name="connsiteY75" fmla="*/ 2905221 h 10595264"/>
                <a:gd name="connsiteX76" fmla="*/ 1018739 w 8626456"/>
                <a:gd name="connsiteY76" fmla="*/ 2676380 h 10595264"/>
                <a:gd name="connsiteX77" fmla="*/ 1153781 w 8626456"/>
                <a:gd name="connsiteY77" fmla="*/ 2560178 h 10595264"/>
                <a:gd name="connsiteX78" fmla="*/ 1462701 w 8626456"/>
                <a:gd name="connsiteY78" fmla="*/ 2453085 h 10595264"/>
                <a:gd name="connsiteX79" fmla="*/ 1950289 w 8626456"/>
                <a:gd name="connsiteY79" fmla="*/ 2409188 h 10595264"/>
                <a:gd name="connsiteX80" fmla="*/ 2567340 w 8626456"/>
                <a:gd name="connsiteY80" fmla="*/ 2306031 h 10595264"/>
                <a:gd name="connsiteX81" fmla="*/ 3162656 w 8626456"/>
                <a:gd name="connsiteY81" fmla="*/ 2186966 h 10595264"/>
                <a:gd name="connsiteX82" fmla="*/ 3379347 w 8626456"/>
                <a:gd name="connsiteY82" fmla="*/ 2084573 h 10595264"/>
                <a:gd name="connsiteX83" fmla="*/ 3503171 w 8626456"/>
                <a:gd name="connsiteY83" fmla="*/ 1882167 h 10595264"/>
                <a:gd name="connsiteX84" fmla="*/ 3596041 w 8626456"/>
                <a:gd name="connsiteY84" fmla="*/ 1646422 h 10595264"/>
                <a:gd name="connsiteX85" fmla="*/ 3659969 w 8626456"/>
                <a:gd name="connsiteY85" fmla="*/ 1588868 h 10595264"/>
                <a:gd name="connsiteX86" fmla="*/ 3621361 w 8626456"/>
                <a:gd name="connsiteY86" fmla="*/ 1506614 h 10595264"/>
                <a:gd name="connsiteX87" fmla="*/ 3491794 w 8626456"/>
                <a:gd name="connsiteY87" fmla="*/ 1416471 h 10595264"/>
                <a:gd name="connsiteX88" fmla="*/ 3458197 w 8626456"/>
                <a:gd name="connsiteY88" fmla="*/ 1338940 h 10595264"/>
                <a:gd name="connsiteX89" fmla="*/ 3369921 w 8626456"/>
                <a:gd name="connsiteY89" fmla="*/ 1281622 h 10595264"/>
                <a:gd name="connsiteX90" fmla="*/ 3234288 w 8626456"/>
                <a:gd name="connsiteY90" fmla="*/ 971288 h 10595264"/>
                <a:gd name="connsiteX91" fmla="*/ 3115638 w 8626456"/>
                <a:gd name="connsiteY91" fmla="*/ 738530 h 10595264"/>
                <a:gd name="connsiteX92" fmla="*/ 3062641 w 8626456"/>
                <a:gd name="connsiteY92" fmla="*/ 643919 h 10595264"/>
                <a:gd name="connsiteX93" fmla="*/ 3086722 w 8626456"/>
                <a:gd name="connsiteY93" fmla="*/ 414227 h 10595264"/>
                <a:gd name="connsiteX94" fmla="*/ 3675664 w 8626456"/>
                <a:gd name="connsiteY94" fmla="*/ 84 h 10595264"/>
                <a:gd name="connsiteX95" fmla="*/ 1257990 w 8626456"/>
                <a:gd name="connsiteY95" fmla="*/ 2776717 h 10595264"/>
                <a:gd name="connsiteX96" fmla="*/ 1241769 w 8626456"/>
                <a:gd name="connsiteY96" fmla="*/ 2783273 h 10595264"/>
                <a:gd name="connsiteX97" fmla="*/ 1146440 w 8626456"/>
                <a:gd name="connsiteY97" fmla="*/ 2876979 h 10595264"/>
                <a:gd name="connsiteX98" fmla="*/ 1146162 w 8626456"/>
                <a:gd name="connsiteY98" fmla="*/ 2909306 h 10595264"/>
                <a:gd name="connsiteX99" fmla="*/ 1178489 w 8626456"/>
                <a:gd name="connsiteY99" fmla="*/ 2909583 h 10595264"/>
                <a:gd name="connsiteX100" fmla="*/ 1273818 w 8626456"/>
                <a:gd name="connsiteY100" fmla="*/ 2815879 h 10595264"/>
                <a:gd name="connsiteX101" fmla="*/ 1274096 w 8626456"/>
                <a:gd name="connsiteY101" fmla="*/ 2783552 h 10595264"/>
                <a:gd name="connsiteX102" fmla="*/ 1274096 w 8626456"/>
                <a:gd name="connsiteY102" fmla="*/ 2783551 h 10595264"/>
                <a:gd name="connsiteX103" fmla="*/ 1257990 w 8626456"/>
                <a:gd name="connsiteY103" fmla="*/ 2776717 h 10595264"/>
                <a:gd name="connsiteX104" fmla="*/ 1405924 w 8626456"/>
                <a:gd name="connsiteY104" fmla="*/ 2876262 h 10595264"/>
                <a:gd name="connsiteX105" fmla="*/ 1327184 w 8626456"/>
                <a:gd name="connsiteY105" fmla="*/ 2914362 h 10595264"/>
                <a:gd name="connsiteX106" fmla="*/ 1405924 w 8626456"/>
                <a:gd name="connsiteY106" fmla="*/ 2932142 h 10595264"/>
                <a:gd name="connsiteX107" fmla="*/ 1405924 w 8626456"/>
                <a:gd name="connsiteY107" fmla="*/ 2876262 h 10595264"/>
                <a:gd name="connsiteX0" fmla="*/ 3675664 w 8626456"/>
                <a:gd name="connsiteY0" fmla="*/ 84 h 10595264"/>
                <a:gd name="connsiteX1" fmla="*/ 4090768 w 8626456"/>
                <a:gd name="connsiteY1" fmla="*/ 155917 h 10595264"/>
                <a:gd name="connsiteX2" fmla="*/ 4317566 w 8626456"/>
                <a:gd name="connsiteY2" fmla="*/ 960575 h 10595264"/>
                <a:gd name="connsiteX3" fmla="*/ 4740084 w 8626456"/>
                <a:gd name="connsiteY3" fmla="*/ 1281191 h 10595264"/>
                <a:gd name="connsiteX4" fmla="*/ 5197329 w 8626456"/>
                <a:gd name="connsiteY4" fmla="*/ 1356503 h 10595264"/>
                <a:gd name="connsiteX5" fmla="*/ 5579267 w 8626456"/>
                <a:gd name="connsiteY5" fmla="*/ 1523264 h 10595264"/>
                <a:gd name="connsiteX6" fmla="*/ 5939681 w 8626456"/>
                <a:gd name="connsiteY6" fmla="*/ 1663127 h 10595264"/>
                <a:gd name="connsiteX7" fmla="*/ 6461481 w 8626456"/>
                <a:gd name="connsiteY7" fmla="*/ 1851406 h 10595264"/>
                <a:gd name="connsiteX8" fmla="*/ 6827279 w 8626456"/>
                <a:gd name="connsiteY8" fmla="*/ 1975133 h 10595264"/>
                <a:gd name="connsiteX9" fmla="*/ 7090867 w 8626456"/>
                <a:gd name="connsiteY9" fmla="*/ 2158031 h 10595264"/>
                <a:gd name="connsiteX10" fmla="*/ 7973086 w 8626456"/>
                <a:gd name="connsiteY10" fmla="*/ 2787415 h 10595264"/>
                <a:gd name="connsiteX11" fmla="*/ 7936902 w 8626456"/>
                <a:gd name="connsiteY11" fmla="*/ 2975200 h 10595264"/>
                <a:gd name="connsiteX12" fmla="*/ 8622293 w 8626456"/>
                <a:gd name="connsiteY12" fmla="*/ 3257941 h 10595264"/>
                <a:gd name="connsiteX13" fmla="*/ 8298330 w 8626456"/>
                <a:gd name="connsiteY13" fmla="*/ 3925641 h 10595264"/>
                <a:gd name="connsiteX14" fmla="*/ 8059058 w 8626456"/>
                <a:gd name="connsiteY14" fmla="*/ 3711891 h 10595264"/>
                <a:gd name="connsiteX15" fmla="*/ 7791953 w 8626456"/>
                <a:gd name="connsiteY15" fmla="*/ 3493511 h 10595264"/>
                <a:gd name="connsiteX16" fmla="*/ 7694420 w 8626456"/>
                <a:gd name="connsiteY16" fmla="*/ 3352863 h 10595264"/>
                <a:gd name="connsiteX17" fmla="*/ 7650951 w 8626456"/>
                <a:gd name="connsiteY17" fmla="*/ 3380255 h 10595264"/>
                <a:gd name="connsiteX18" fmla="*/ 6958170 w 8626456"/>
                <a:gd name="connsiteY18" fmla="*/ 2939827 h 10595264"/>
                <a:gd name="connsiteX19" fmla="*/ 6209594 w 8626456"/>
                <a:gd name="connsiteY19" fmla="*/ 2650819 h 10595264"/>
                <a:gd name="connsiteX20" fmla="*/ 5522607 w 8626456"/>
                <a:gd name="connsiteY20" fmla="*/ 2494471 h 10595264"/>
                <a:gd name="connsiteX21" fmla="*/ 5427853 w 8626456"/>
                <a:gd name="connsiteY21" fmla="*/ 3238310 h 10595264"/>
                <a:gd name="connsiteX22" fmla="*/ 6081671 w 8626456"/>
                <a:gd name="connsiteY22" fmla="*/ 5389281 h 10595264"/>
                <a:gd name="connsiteX23" fmla="*/ 5906373 w 8626456"/>
                <a:gd name="connsiteY23" fmla="*/ 5465087 h 10595264"/>
                <a:gd name="connsiteX24" fmla="*/ 5858994 w 8626456"/>
                <a:gd name="connsiteY24" fmla="*/ 6057312 h 10595264"/>
                <a:gd name="connsiteX25" fmla="*/ 5740547 w 8626456"/>
                <a:gd name="connsiteY25" fmla="*/ 6659017 h 10595264"/>
                <a:gd name="connsiteX26" fmla="*/ 5697907 w 8626456"/>
                <a:gd name="connsiteY26" fmla="*/ 7317574 h 10595264"/>
                <a:gd name="connsiteX27" fmla="*/ 6181164 w 8626456"/>
                <a:gd name="connsiteY27" fmla="*/ 8189330 h 10595264"/>
                <a:gd name="connsiteX28" fmla="*/ 6342252 w 8626456"/>
                <a:gd name="connsiteY28" fmla="*/ 8544667 h 10595264"/>
                <a:gd name="connsiteX29" fmla="*/ 6356466 w 8626456"/>
                <a:gd name="connsiteY29" fmla="*/ 8952120 h 10595264"/>
                <a:gd name="connsiteX30" fmla="*/ 6200118 w 8626456"/>
                <a:gd name="connsiteY30" fmla="*/ 9932850 h 10595264"/>
                <a:gd name="connsiteX31" fmla="*/ 5764237 w 8626456"/>
                <a:gd name="connsiteY31" fmla="*/ 9814406 h 10595264"/>
                <a:gd name="connsiteX32" fmla="*/ 5716859 w 8626456"/>
                <a:gd name="connsiteY32" fmla="*/ 9122679 h 10595264"/>
                <a:gd name="connsiteX33" fmla="*/ 5536824 w 8626456"/>
                <a:gd name="connsiteY33" fmla="*/ 8852627 h 10595264"/>
                <a:gd name="connsiteX34" fmla="*/ 5451541 w 8626456"/>
                <a:gd name="connsiteY34" fmla="*/ 8558881 h 10595264"/>
                <a:gd name="connsiteX35" fmla="*/ 5138846 w 8626456"/>
                <a:gd name="connsiteY35" fmla="*/ 8208283 h 10595264"/>
                <a:gd name="connsiteX36" fmla="*/ 4731392 w 8626456"/>
                <a:gd name="connsiteY36" fmla="*/ 7544987 h 10595264"/>
                <a:gd name="connsiteX37" fmla="*/ 4698225 w 8626456"/>
                <a:gd name="connsiteY37" fmla="*/ 6568997 h 10595264"/>
                <a:gd name="connsiteX38" fmla="*/ 4660324 w 8626456"/>
                <a:gd name="connsiteY38" fmla="*/ 6095213 h 10595264"/>
                <a:gd name="connsiteX39" fmla="*/ 4342890 w 8626456"/>
                <a:gd name="connsiteY39" fmla="*/ 6322630 h 10595264"/>
                <a:gd name="connsiteX40" fmla="*/ 3769613 w 8626456"/>
                <a:gd name="connsiteY40" fmla="*/ 7203862 h 10595264"/>
                <a:gd name="connsiteX41" fmla="*/ 3888059 w 8626456"/>
                <a:gd name="connsiteY41" fmla="*/ 7625528 h 10595264"/>
                <a:gd name="connsiteX42" fmla="*/ 4437648 w 8626456"/>
                <a:gd name="connsiteY42" fmla="*/ 9440117 h 10595264"/>
                <a:gd name="connsiteX43" fmla="*/ 4537141 w 8626456"/>
                <a:gd name="connsiteY43" fmla="*/ 9677008 h 10595264"/>
                <a:gd name="connsiteX44" fmla="*/ 4575044 w 8626456"/>
                <a:gd name="connsiteY44" fmla="*/ 9743335 h 10595264"/>
                <a:gd name="connsiteX45" fmla="*/ 4660326 w 8626456"/>
                <a:gd name="connsiteY45" fmla="*/ 9885473 h 10595264"/>
                <a:gd name="connsiteX46" fmla="*/ 4110736 w 8626456"/>
                <a:gd name="connsiteY46" fmla="*/ 10074983 h 10595264"/>
                <a:gd name="connsiteX47" fmla="*/ 3821731 w 8626456"/>
                <a:gd name="connsiteY47" fmla="*/ 10278711 h 10595264"/>
                <a:gd name="connsiteX48" fmla="*/ 3243717 w 8626456"/>
                <a:gd name="connsiteY48" fmla="*/ 10544031 h 10595264"/>
                <a:gd name="connsiteX49" fmla="*/ 2945233 w 8626456"/>
                <a:gd name="connsiteY49" fmla="*/ 10548767 h 10595264"/>
                <a:gd name="connsiteX50" fmla="*/ 3286356 w 8626456"/>
                <a:gd name="connsiteY50" fmla="*/ 10193430 h 10595264"/>
                <a:gd name="connsiteX51" fmla="*/ 3461655 w 8626456"/>
                <a:gd name="connsiteY51" fmla="*/ 9980230 h 10595264"/>
                <a:gd name="connsiteX52" fmla="*/ 3537461 w 8626456"/>
                <a:gd name="connsiteY52" fmla="*/ 9705435 h 10595264"/>
                <a:gd name="connsiteX53" fmla="*/ 3594314 w 8626456"/>
                <a:gd name="connsiteY53" fmla="*/ 9544349 h 10595264"/>
                <a:gd name="connsiteX54" fmla="*/ 3499557 w 8626456"/>
                <a:gd name="connsiteY54" fmla="*/ 9369049 h 10595264"/>
                <a:gd name="connsiteX55" fmla="*/ 3077892 w 8626456"/>
                <a:gd name="connsiteY55" fmla="*/ 8317254 h 10595264"/>
                <a:gd name="connsiteX56" fmla="*/ 2679914 w 8626456"/>
                <a:gd name="connsiteY56" fmla="*/ 7464447 h 10595264"/>
                <a:gd name="connsiteX57" fmla="*/ 2675177 w 8626456"/>
                <a:gd name="connsiteY57" fmla="*/ 7260719 h 10595264"/>
                <a:gd name="connsiteX58" fmla="*/ 2727294 w 8626456"/>
                <a:gd name="connsiteY58" fmla="*/ 6858002 h 10595264"/>
                <a:gd name="connsiteX59" fmla="*/ 3272140 w 8626456"/>
                <a:gd name="connsiteY59" fmla="*/ 5863063 h 10595264"/>
                <a:gd name="connsiteX60" fmla="*/ 3575364 w 8626456"/>
                <a:gd name="connsiteY60" fmla="*/ 5237668 h 10595264"/>
                <a:gd name="connsiteX61" fmla="*/ 3793302 w 8626456"/>
                <a:gd name="connsiteY61" fmla="*/ 4787576 h 10595264"/>
                <a:gd name="connsiteX62" fmla="*/ 3750660 w 8626456"/>
                <a:gd name="connsiteY62" fmla="*/ 4498568 h 10595264"/>
                <a:gd name="connsiteX63" fmla="*/ 3693807 w 8626456"/>
                <a:gd name="connsiteY63" fmla="*/ 4365910 h 10595264"/>
                <a:gd name="connsiteX64" fmla="*/ 3717497 w 8626456"/>
                <a:gd name="connsiteY64" fmla="*/ 3465723 h 10595264"/>
                <a:gd name="connsiteX65" fmla="*/ 3546936 w 8626456"/>
                <a:gd name="connsiteY65" fmla="*/ 2821378 h 10595264"/>
                <a:gd name="connsiteX66" fmla="*/ 2139803 w 8626456"/>
                <a:gd name="connsiteY66" fmla="*/ 2897181 h 10595264"/>
                <a:gd name="connsiteX67" fmla="*/ 2068180 w 8626456"/>
                <a:gd name="connsiteY67" fmla="*/ 2749647 h 10595264"/>
                <a:gd name="connsiteX68" fmla="*/ 1687866 w 8626456"/>
                <a:gd name="connsiteY68" fmla="*/ 2935600 h 10595264"/>
                <a:gd name="connsiteX69" fmla="*/ 2376205 w 8626456"/>
                <a:gd name="connsiteY69" fmla="*/ 2972782 h 10595264"/>
                <a:gd name="connsiteX70" fmla="*/ 2528605 w 8626456"/>
                <a:gd name="connsiteY70" fmla="*/ 3094702 h 10595264"/>
                <a:gd name="connsiteX71" fmla="*/ 2500665 w 8626456"/>
                <a:gd name="connsiteY71" fmla="*/ 3696682 h 10595264"/>
                <a:gd name="connsiteX72" fmla="*/ 2444330 w 8626456"/>
                <a:gd name="connsiteY72" fmla="*/ 4765696 h 10595264"/>
                <a:gd name="connsiteX73" fmla="*/ 167225 w 8626456"/>
                <a:gd name="connsiteY73" fmla="*/ 4634051 h 10595264"/>
                <a:gd name="connsiteX74" fmla="*/ 0 w 8626456"/>
                <a:gd name="connsiteY74" fmla="*/ 4505964 h 10595264"/>
                <a:gd name="connsiteX75" fmla="*/ 82970 w 8626456"/>
                <a:gd name="connsiteY75" fmla="*/ 2847185 h 10595264"/>
                <a:gd name="connsiteX76" fmla="*/ 942227 w 8626456"/>
                <a:gd name="connsiteY76" fmla="*/ 2905221 h 10595264"/>
                <a:gd name="connsiteX77" fmla="*/ 1018739 w 8626456"/>
                <a:gd name="connsiteY77" fmla="*/ 2676380 h 10595264"/>
                <a:gd name="connsiteX78" fmla="*/ 1153781 w 8626456"/>
                <a:gd name="connsiteY78" fmla="*/ 2560178 h 10595264"/>
                <a:gd name="connsiteX79" fmla="*/ 1462701 w 8626456"/>
                <a:gd name="connsiteY79" fmla="*/ 2453085 h 10595264"/>
                <a:gd name="connsiteX80" fmla="*/ 1950289 w 8626456"/>
                <a:gd name="connsiteY80" fmla="*/ 2409188 h 10595264"/>
                <a:gd name="connsiteX81" fmla="*/ 2567340 w 8626456"/>
                <a:gd name="connsiteY81" fmla="*/ 2306031 h 10595264"/>
                <a:gd name="connsiteX82" fmla="*/ 3162656 w 8626456"/>
                <a:gd name="connsiteY82" fmla="*/ 2186966 h 10595264"/>
                <a:gd name="connsiteX83" fmla="*/ 3379347 w 8626456"/>
                <a:gd name="connsiteY83" fmla="*/ 2084573 h 10595264"/>
                <a:gd name="connsiteX84" fmla="*/ 3503171 w 8626456"/>
                <a:gd name="connsiteY84" fmla="*/ 1882167 h 10595264"/>
                <a:gd name="connsiteX85" fmla="*/ 3596041 w 8626456"/>
                <a:gd name="connsiteY85" fmla="*/ 1646422 h 10595264"/>
                <a:gd name="connsiteX86" fmla="*/ 3659969 w 8626456"/>
                <a:gd name="connsiteY86" fmla="*/ 1588868 h 10595264"/>
                <a:gd name="connsiteX87" fmla="*/ 3621361 w 8626456"/>
                <a:gd name="connsiteY87" fmla="*/ 1506614 h 10595264"/>
                <a:gd name="connsiteX88" fmla="*/ 3491794 w 8626456"/>
                <a:gd name="connsiteY88" fmla="*/ 1416471 h 10595264"/>
                <a:gd name="connsiteX89" fmla="*/ 3458197 w 8626456"/>
                <a:gd name="connsiteY89" fmla="*/ 1338940 h 10595264"/>
                <a:gd name="connsiteX90" fmla="*/ 3369921 w 8626456"/>
                <a:gd name="connsiteY90" fmla="*/ 1281622 h 10595264"/>
                <a:gd name="connsiteX91" fmla="*/ 3234288 w 8626456"/>
                <a:gd name="connsiteY91" fmla="*/ 971288 h 10595264"/>
                <a:gd name="connsiteX92" fmla="*/ 3115638 w 8626456"/>
                <a:gd name="connsiteY92" fmla="*/ 738530 h 10595264"/>
                <a:gd name="connsiteX93" fmla="*/ 3062641 w 8626456"/>
                <a:gd name="connsiteY93" fmla="*/ 643919 h 10595264"/>
                <a:gd name="connsiteX94" fmla="*/ 3086722 w 8626456"/>
                <a:gd name="connsiteY94" fmla="*/ 414227 h 10595264"/>
                <a:gd name="connsiteX95" fmla="*/ 3675664 w 8626456"/>
                <a:gd name="connsiteY95" fmla="*/ 84 h 10595264"/>
                <a:gd name="connsiteX96" fmla="*/ 1257990 w 8626456"/>
                <a:gd name="connsiteY96" fmla="*/ 2776717 h 10595264"/>
                <a:gd name="connsiteX97" fmla="*/ 1241769 w 8626456"/>
                <a:gd name="connsiteY97" fmla="*/ 2783273 h 10595264"/>
                <a:gd name="connsiteX98" fmla="*/ 1146440 w 8626456"/>
                <a:gd name="connsiteY98" fmla="*/ 2876979 h 10595264"/>
                <a:gd name="connsiteX99" fmla="*/ 1146162 w 8626456"/>
                <a:gd name="connsiteY99" fmla="*/ 2909306 h 10595264"/>
                <a:gd name="connsiteX100" fmla="*/ 1178489 w 8626456"/>
                <a:gd name="connsiteY100" fmla="*/ 2909583 h 10595264"/>
                <a:gd name="connsiteX101" fmla="*/ 1273818 w 8626456"/>
                <a:gd name="connsiteY101" fmla="*/ 2815879 h 10595264"/>
                <a:gd name="connsiteX102" fmla="*/ 1274096 w 8626456"/>
                <a:gd name="connsiteY102" fmla="*/ 2783552 h 10595264"/>
                <a:gd name="connsiteX103" fmla="*/ 1274096 w 8626456"/>
                <a:gd name="connsiteY103" fmla="*/ 2783551 h 10595264"/>
                <a:gd name="connsiteX104" fmla="*/ 1257990 w 8626456"/>
                <a:gd name="connsiteY104" fmla="*/ 2776717 h 10595264"/>
                <a:gd name="connsiteX105" fmla="*/ 1405924 w 8626456"/>
                <a:gd name="connsiteY105" fmla="*/ 2876262 h 10595264"/>
                <a:gd name="connsiteX106" fmla="*/ 1327184 w 8626456"/>
                <a:gd name="connsiteY106" fmla="*/ 2914362 h 10595264"/>
                <a:gd name="connsiteX107" fmla="*/ 1405924 w 8626456"/>
                <a:gd name="connsiteY107" fmla="*/ 2932142 h 10595264"/>
                <a:gd name="connsiteX108" fmla="*/ 1405924 w 8626456"/>
                <a:gd name="connsiteY108" fmla="*/ 2876262 h 10595264"/>
                <a:gd name="connsiteX0" fmla="*/ 3675664 w 8626456"/>
                <a:gd name="connsiteY0" fmla="*/ 84 h 10595264"/>
                <a:gd name="connsiteX1" fmla="*/ 4090768 w 8626456"/>
                <a:gd name="connsiteY1" fmla="*/ 155917 h 10595264"/>
                <a:gd name="connsiteX2" fmla="*/ 4317566 w 8626456"/>
                <a:gd name="connsiteY2" fmla="*/ 960575 h 10595264"/>
                <a:gd name="connsiteX3" fmla="*/ 4740084 w 8626456"/>
                <a:gd name="connsiteY3" fmla="*/ 1281191 h 10595264"/>
                <a:gd name="connsiteX4" fmla="*/ 5197329 w 8626456"/>
                <a:gd name="connsiteY4" fmla="*/ 1356503 h 10595264"/>
                <a:gd name="connsiteX5" fmla="*/ 5579267 w 8626456"/>
                <a:gd name="connsiteY5" fmla="*/ 1523264 h 10595264"/>
                <a:gd name="connsiteX6" fmla="*/ 5939681 w 8626456"/>
                <a:gd name="connsiteY6" fmla="*/ 1663127 h 10595264"/>
                <a:gd name="connsiteX7" fmla="*/ 6461481 w 8626456"/>
                <a:gd name="connsiteY7" fmla="*/ 1851406 h 10595264"/>
                <a:gd name="connsiteX8" fmla="*/ 6827279 w 8626456"/>
                <a:gd name="connsiteY8" fmla="*/ 1975133 h 10595264"/>
                <a:gd name="connsiteX9" fmla="*/ 7090867 w 8626456"/>
                <a:gd name="connsiteY9" fmla="*/ 2158031 h 10595264"/>
                <a:gd name="connsiteX10" fmla="*/ 7973086 w 8626456"/>
                <a:gd name="connsiteY10" fmla="*/ 2787415 h 10595264"/>
                <a:gd name="connsiteX11" fmla="*/ 7936902 w 8626456"/>
                <a:gd name="connsiteY11" fmla="*/ 2975200 h 10595264"/>
                <a:gd name="connsiteX12" fmla="*/ 8622293 w 8626456"/>
                <a:gd name="connsiteY12" fmla="*/ 3257941 h 10595264"/>
                <a:gd name="connsiteX13" fmla="*/ 8298330 w 8626456"/>
                <a:gd name="connsiteY13" fmla="*/ 3925641 h 10595264"/>
                <a:gd name="connsiteX14" fmla="*/ 8025399 w 8626456"/>
                <a:gd name="connsiteY14" fmla="*/ 3739940 h 10595264"/>
                <a:gd name="connsiteX15" fmla="*/ 7791953 w 8626456"/>
                <a:gd name="connsiteY15" fmla="*/ 3493511 h 10595264"/>
                <a:gd name="connsiteX16" fmla="*/ 7694420 w 8626456"/>
                <a:gd name="connsiteY16" fmla="*/ 3352863 h 10595264"/>
                <a:gd name="connsiteX17" fmla="*/ 7650951 w 8626456"/>
                <a:gd name="connsiteY17" fmla="*/ 3380255 h 10595264"/>
                <a:gd name="connsiteX18" fmla="*/ 6958170 w 8626456"/>
                <a:gd name="connsiteY18" fmla="*/ 2939827 h 10595264"/>
                <a:gd name="connsiteX19" fmla="*/ 6209594 w 8626456"/>
                <a:gd name="connsiteY19" fmla="*/ 2650819 h 10595264"/>
                <a:gd name="connsiteX20" fmla="*/ 5522607 w 8626456"/>
                <a:gd name="connsiteY20" fmla="*/ 2494471 h 10595264"/>
                <a:gd name="connsiteX21" fmla="*/ 5427853 w 8626456"/>
                <a:gd name="connsiteY21" fmla="*/ 3238310 h 10595264"/>
                <a:gd name="connsiteX22" fmla="*/ 6081671 w 8626456"/>
                <a:gd name="connsiteY22" fmla="*/ 5389281 h 10595264"/>
                <a:gd name="connsiteX23" fmla="*/ 5906373 w 8626456"/>
                <a:gd name="connsiteY23" fmla="*/ 5465087 h 10595264"/>
                <a:gd name="connsiteX24" fmla="*/ 5858994 w 8626456"/>
                <a:gd name="connsiteY24" fmla="*/ 6057312 h 10595264"/>
                <a:gd name="connsiteX25" fmla="*/ 5740547 w 8626456"/>
                <a:gd name="connsiteY25" fmla="*/ 6659017 h 10595264"/>
                <a:gd name="connsiteX26" fmla="*/ 5697907 w 8626456"/>
                <a:gd name="connsiteY26" fmla="*/ 7317574 h 10595264"/>
                <a:gd name="connsiteX27" fmla="*/ 6181164 w 8626456"/>
                <a:gd name="connsiteY27" fmla="*/ 8189330 h 10595264"/>
                <a:gd name="connsiteX28" fmla="*/ 6342252 w 8626456"/>
                <a:gd name="connsiteY28" fmla="*/ 8544667 h 10595264"/>
                <a:gd name="connsiteX29" fmla="*/ 6356466 w 8626456"/>
                <a:gd name="connsiteY29" fmla="*/ 8952120 h 10595264"/>
                <a:gd name="connsiteX30" fmla="*/ 6200118 w 8626456"/>
                <a:gd name="connsiteY30" fmla="*/ 9932850 h 10595264"/>
                <a:gd name="connsiteX31" fmla="*/ 5764237 w 8626456"/>
                <a:gd name="connsiteY31" fmla="*/ 9814406 h 10595264"/>
                <a:gd name="connsiteX32" fmla="*/ 5716859 w 8626456"/>
                <a:gd name="connsiteY32" fmla="*/ 9122679 h 10595264"/>
                <a:gd name="connsiteX33" fmla="*/ 5536824 w 8626456"/>
                <a:gd name="connsiteY33" fmla="*/ 8852627 h 10595264"/>
                <a:gd name="connsiteX34" fmla="*/ 5451541 w 8626456"/>
                <a:gd name="connsiteY34" fmla="*/ 8558881 h 10595264"/>
                <a:gd name="connsiteX35" fmla="*/ 5138846 w 8626456"/>
                <a:gd name="connsiteY35" fmla="*/ 8208283 h 10595264"/>
                <a:gd name="connsiteX36" fmla="*/ 4731392 w 8626456"/>
                <a:gd name="connsiteY36" fmla="*/ 7544987 h 10595264"/>
                <a:gd name="connsiteX37" fmla="*/ 4698225 w 8626456"/>
                <a:gd name="connsiteY37" fmla="*/ 6568997 h 10595264"/>
                <a:gd name="connsiteX38" fmla="*/ 4660324 w 8626456"/>
                <a:gd name="connsiteY38" fmla="*/ 6095213 h 10595264"/>
                <a:gd name="connsiteX39" fmla="*/ 4342890 w 8626456"/>
                <a:gd name="connsiteY39" fmla="*/ 6322630 h 10595264"/>
                <a:gd name="connsiteX40" fmla="*/ 3769613 w 8626456"/>
                <a:gd name="connsiteY40" fmla="*/ 7203862 h 10595264"/>
                <a:gd name="connsiteX41" fmla="*/ 3888059 w 8626456"/>
                <a:gd name="connsiteY41" fmla="*/ 7625528 h 10595264"/>
                <a:gd name="connsiteX42" fmla="*/ 4437648 w 8626456"/>
                <a:gd name="connsiteY42" fmla="*/ 9440117 h 10595264"/>
                <a:gd name="connsiteX43" fmla="*/ 4537141 w 8626456"/>
                <a:gd name="connsiteY43" fmla="*/ 9677008 h 10595264"/>
                <a:gd name="connsiteX44" fmla="*/ 4575044 w 8626456"/>
                <a:gd name="connsiteY44" fmla="*/ 9743335 h 10595264"/>
                <a:gd name="connsiteX45" fmla="*/ 4660326 w 8626456"/>
                <a:gd name="connsiteY45" fmla="*/ 9885473 h 10595264"/>
                <a:gd name="connsiteX46" fmla="*/ 4110736 w 8626456"/>
                <a:gd name="connsiteY46" fmla="*/ 10074983 h 10595264"/>
                <a:gd name="connsiteX47" fmla="*/ 3821731 w 8626456"/>
                <a:gd name="connsiteY47" fmla="*/ 10278711 h 10595264"/>
                <a:gd name="connsiteX48" fmla="*/ 3243717 w 8626456"/>
                <a:gd name="connsiteY48" fmla="*/ 10544031 h 10595264"/>
                <a:gd name="connsiteX49" fmla="*/ 2945233 w 8626456"/>
                <a:gd name="connsiteY49" fmla="*/ 10548767 h 10595264"/>
                <a:gd name="connsiteX50" fmla="*/ 3286356 w 8626456"/>
                <a:gd name="connsiteY50" fmla="*/ 10193430 h 10595264"/>
                <a:gd name="connsiteX51" fmla="*/ 3461655 w 8626456"/>
                <a:gd name="connsiteY51" fmla="*/ 9980230 h 10595264"/>
                <a:gd name="connsiteX52" fmla="*/ 3537461 w 8626456"/>
                <a:gd name="connsiteY52" fmla="*/ 9705435 h 10595264"/>
                <a:gd name="connsiteX53" fmla="*/ 3594314 w 8626456"/>
                <a:gd name="connsiteY53" fmla="*/ 9544349 h 10595264"/>
                <a:gd name="connsiteX54" fmla="*/ 3499557 w 8626456"/>
                <a:gd name="connsiteY54" fmla="*/ 9369049 h 10595264"/>
                <a:gd name="connsiteX55" fmla="*/ 3077892 w 8626456"/>
                <a:gd name="connsiteY55" fmla="*/ 8317254 h 10595264"/>
                <a:gd name="connsiteX56" fmla="*/ 2679914 w 8626456"/>
                <a:gd name="connsiteY56" fmla="*/ 7464447 h 10595264"/>
                <a:gd name="connsiteX57" fmla="*/ 2675177 w 8626456"/>
                <a:gd name="connsiteY57" fmla="*/ 7260719 h 10595264"/>
                <a:gd name="connsiteX58" fmla="*/ 2727294 w 8626456"/>
                <a:gd name="connsiteY58" fmla="*/ 6858002 h 10595264"/>
                <a:gd name="connsiteX59" fmla="*/ 3272140 w 8626456"/>
                <a:gd name="connsiteY59" fmla="*/ 5863063 h 10595264"/>
                <a:gd name="connsiteX60" fmla="*/ 3575364 w 8626456"/>
                <a:gd name="connsiteY60" fmla="*/ 5237668 h 10595264"/>
                <a:gd name="connsiteX61" fmla="*/ 3793302 w 8626456"/>
                <a:gd name="connsiteY61" fmla="*/ 4787576 h 10595264"/>
                <a:gd name="connsiteX62" fmla="*/ 3750660 w 8626456"/>
                <a:gd name="connsiteY62" fmla="*/ 4498568 h 10595264"/>
                <a:gd name="connsiteX63" fmla="*/ 3693807 w 8626456"/>
                <a:gd name="connsiteY63" fmla="*/ 4365910 h 10595264"/>
                <a:gd name="connsiteX64" fmla="*/ 3717497 w 8626456"/>
                <a:gd name="connsiteY64" fmla="*/ 3465723 h 10595264"/>
                <a:gd name="connsiteX65" fmla="*/ 3546936 w 8626456"/>
                <a:gd name="connsiteY65" fmla="*/ 2821378 h 10595264"/>
                <a:gd name="connsiteX66" fmla="*/ 2139803 w 8626456"/>
                <a:gd name="connsiteY66" fmla="*/ 2897181 h 10595264"/>
                <a:gd name="connsiteX67" fmla="*/ 2068180 w 8626456"/>
                <a:gd name="connsiteY67" fmla="*/ 2749647 h 10595264"/>
                <a:gd name="connsiteX68" fmla="*/ 1687866 w 8626456"/>
                <a:gd name="connsiteY68" fmla="*/ 2935600 h 10595264"/>
                <a:gd name="connsiteX69" fmla="*/ 2376205 w 8626456"/>
                <a:gd name="connsiteY69" fmla="*/ 2972782 h 10595264"/>
                <a:gd name="connsiteX70" fmla="*/ 2528605 w 8626456"/>
                <a:gd name="connsiteY70" fmla="*/ 3094702 h 10595264"/>
                <a:gd name="connsiteX71" fmla="*/ 2500665 w 8626456"/>
                <a:gd name="connsiteY71" fmla="*/ 3696682 h 10595264"/>
                <a:gd name="connsiteX72" fmla="*/ 2444330 w 8626456"/>
                <a:gd name="connsiteY72" fmla="*/ 4765696 h 10595264"/>
                <a:gd name="connsiteX73" fmla="*/ 167225 w 8626456"/>
                <a:gd name="connsiteY73" fmla="*/ 4634051 h 10595264"/>
                <a:gd name="connsiteX74" fmla="*/ 0 w 8626456"/>
                <a:gd name="connsiteY74" fmla="*/ 4505964 h 10595264"/>
                <a:gd name="connsiteX75" fmla="*/ 82970 w 8626456"/>
                <a:gd name="connsiteY75" fmla="*/ 2847185 h 10595264"/>
                <a:gd name="connsiteX76" fmla="*/ 942227 w 8626456"/>
                <a:gd name="connsiteY76" fmla="*/ 2905221 h 10595264"/>
                <a:gd name="connsiteX77" fmla="*/ 1018739 w 8626456"/>
                <a:gd name="connsiteY77" fmla="*/ 2676380 h 10595264"/>
                <a:gd name="connsiteX78" fmla="*/ 1153781 w 8626456"/>
                <a:gd name="connsiteY78" fmla="*/ 2560178 h 10595264"/>
                <a:gd name="connsiteX79" fmla="*/ 1462701 w 8626456"/>
                <a:gd name="connsiteY79" fmla="*/ 2453085 h 10595264"/>
                <a:gd name="connsiteX80" fmla="*/ 1950289 w 8626456"/>
                <a:gd name="connsiteY80" fmla="*/ 2409188 h 10595264"/>
                <a:gd name="connsiteX81" fmla="*/ 2567340 w 8626456"/>
                <a:gd name="connsiteY81" fmla="*/ 2306031 h 10595264"/>
                <a:gd name="connsiteX82" fmla="*/ 3162656 w 8626456"/>
                <a:gd name="connsiteY82" fmla="*/ 2186966 h 10595264"/>
                <a:gd name="connsiteX83" fmla="*/ 3379347 w 8626456"/>
                <a:gd name="connsiteY83" fmla="*/ 2084573 h 10595264"/>
                <a:gd name="connsiteX84" fmla="*/ 3503171 w 8626456"/>
                <a:gd name="connsiteY84" fmla="*/ 1882167 h 10595264"/>
                <a:gd name="connsiteX85" fmla="*/ 3596041 w 8626456"/>
                <a:gd name="connsiteY85" fmla="*/ 1646422 h 10595264"/>
                <a:gd name="connsiteX86" fmla="*/ 3659969 w 8626456"/>
                <a:gd name="connsiteY86" fmla="*/ 1588868 h 10595264"/>
                <a:gd name="connsiteX87" fmla="*/ 3621361 w 8626456"/>
                <a:gd name="connsiteY87" fmla="*/ 1506614 h 10595264"/>
                <a:gd name="connsiteX88" fmla="*/ 3491794 w 8626456"/>
                <a:gd name="connsiteY88" fmla="*/ 1416471 h 10595264"/>
                <a:gd name="connsiteX89" fmla="*/ 3458197 w 8626456"/>
                <a:gd name="connsiteY89" fmla="*/ 1338940 h 10595264"/>
                <a:gd name="connsiteX90" fmla="*/ 3369921 w 8626456"/>
                <a:gd name="connsiteY90" fmla="*/ 1281622 h 10595264"/>
                <a:gd name="connsiteX91" fmla="*/ 3234288 w 8626456"/>
                <a:gd name="connsiteY91" fmla="*/ 971288 h 10595264"/>
                <a:gd name="connsiteX92" fmla="*/ 3115638 w 8626456"/>
                <a:gd name="connsiteY92" fmla="*/ 738530 h 10595264"/>
                <a:gd name="connsiteX93" fmla="*/ 3062641 w 8626456"/>
                <a:gd name="connsiteY93" fmla="*/ 643919 h 10595264"/>
                <a:gd name="connsiteX94" fmla="*/ 3086722 w 8626456"/>
                <a:gd name="connsiteY94" fmla="*/ 414227 h 10595264"/>
                <a:gd name="connsiteX95" fmla="*/ 3675664 w 8626456"/>
                <a:gd name="connsiteY95" fmla="*/ 84 h 10595264"/>
                <a:gd name="connsiteX96" fmla="*/ 1257990 w 8626456"/>
                <a:gd name="connsiteY96" fmla="*/ 2776717 h 10595264"/>
                <a:gd name="connsiteX97" fmla="*/ 1241769 w 8626456"/>
                <a:gd name="connsiteY97" fmla="*/ 2783273 h 10595264"/>
                <a:gd name="connsiteX98" fmla="*/ 1146440 w 8626456"/>
                <a:gd name="connsiteY98" fmla="*/ 2876979 h 10595264"/>
                <a:gd name="connsiteX99" fmla="*/ 1146162 w 8626456"/>
                <a:gd name="connsiteY99" fmla="*/ 2909306 h 10595264"/>
                <a:gd name="connsiteX100" fmla="*/ 1178489 w 8626456"/>
                <a:gd name="connsiteY100" fmla="*/ 2909583 h 10595264"/>
                <a:gd name="connsiteX101" fmla="*/ 1273818 w 8626456"/>
                <a:gd name="connsiteY101" fmla="*/ 2815879 h 10595264"/>
                <a:gd name="connsiteX102" fmla="*/ 1274096 w 8626456"/>
                <a:gd name="connsiteY102" fmla="*/ 2783552 h 10595264"/>
                <a:gd name="connsiteX103" fmla="*/ 1274096 w 8626456"/>
                <a:gd name="connsiteY103" fmla="*/ 2783551 h 10595264"/>
                <a:gd name="connsiteX104" fmla="*/ 1257990 w 8626456"/>
                <a:gd name="connsiteY104" fmla="*/ 2776717 h 10595264"/>
                <a:gd name="connsiteX105" fmla="*/ 1405924 w 8626456"/>
                <a:gd name="connsiteY105" fmla="*/ 2876262 h 10595264"/>
                <a:gd name="connsiteX106" fmla="*/ 1327184 w 8626456"/>
                <a:gd name="connsiteY106" fmla="*/ 2914362 h 10595264"/>
                <a:gd name="connsiteX107" fmla="*/ 1405924 w 8626456"/>
                <a:gd name="connsiteY107" fmla="*/ 2932142 h 10595264"/>
                <a:gd name="connsiteX108" fmla="*/ 1405924 w 8626456"/>
                <a:gd name="connsiteY108" fmla="*/ 2876262 h 10595264"/>
                <a:gd name="connsiteX0" fmla="*/ 3675664 w 8626456"/>
                <a:gd name="connsiteY0" fmla="*/ 84 h 10595264"/>
                <a:gd name="connsiteX1" fmla="*/ 4090768 w 8626456"/>
                <a:gd name="connsiteY1" fmla="*/ 155917 h 10595264"/>
                <a:gd name="connsiteX2" fmla="*/ 4317566 w 8626456"/>
                <a:gd name="connsiteY2" fmla="*/ 960575 h 10595264"/>
                <a:gd name="connsiteX3" fmla="*/ 4740084 w 8626456"/>
                <a:gd name="connsiteY3" fmla="*/ 1281191 h 10595264"/>
                <a:gd name="connsiteX4" fmla="*/ 5197329 w 8626456"/>
                <a:gd name="connsiteY4" fmla="*/ 1356503 h 10595264"/>
                <a:gd name="connsiteX5" fmla="*/ 5579267 w 8626456"/>
                <a:gd name="connsiteY5" fmla="*/ 1523264 h 10595264"/>
                <a:gd name="connsiteX6" fmla="*/ 5939681 w 8626456"/>
                <a:gd name="connsiteY6" fmla="*/ 1663127 h 10595264"/>
                <a:gd name="connsiteX7" fmla="*/ 6461481 w 8626456"/>
                <a:gd name="connsiteY7" fmla="*/ 1851406 h 10595264"/>
                <a:gd name="connsiteX8" fmla="*/ 6827279 w 8626456"/>
                <a:gd name="connsiteY8" fmla="*/ 1975133 h 10595264"/>
                <a:gd name="connsiteX9" fmla="*/ 7090867 w 8626456"/>
                <a:gd name="connsiteY9" fmla="*/ 2158031 h 10595264"/>
                <a:gd name="connsiteX10" fmla="*/ 7973086 w 8626456"/>
                <a:gd name="connsiteY10" fmla="*/ 2787415 h 10595264"/>
                <a:gd name="connsiteX11" fmla="*/ 7936902 w 8626456"/>
                <a:gd name="connsiteY11" fmla="*/ 2975200 h 10595264"/>
                <a:gd name="connsiteX12" fmla="*/ 8622293 w 8626456"/>
                <a:gd name="connsiteY12" fmla="*/ 3257941 h 10595264"/>
                <a:gd name="connsiteX13" fmla="*/ 8298330 w 8626456"/>
                <a:gd name="connsiteY13" fmla="*/ 3925641 h 10595264"/>
                <a:gd name="connsiteX14" fmla="*/ 8025399 w 8626456"/>
                <a:gd name="connsiteY14" fmla="*/ 3739940 h 10595264"/>
                <a:gd name="connsiteX15" fmla="*/ 7791953 w 8626456"/>
                <a:gd name="connsiteY15" fmla="*/ 3493511 h 10595264"/>
                <a:gd name="connsiteX16" fmla="*/ 7694420 w 8626456"/>
                <a:gd name="connsiteY16" fmla="*/ 3352863 h 10595264"/>
                <a:gd name="connsiteX17" fmla="*/ 7650951 w 8626456"/>
                <a:gd name="connsiteY17" fmla="*/ 3380255 h 10595264"/>
                <a:gd name="connsiteX18" fmla="*/ 6958170 w 8626456"/>
                <a:gd name="connsiteY18" fmla="*/ 2939827 h 10595264"/>
                <a:gd name="connsiteX19" fmla="*/ 6209594 w 8626456"/>
                <a:gd name="connsiteY19" fmla="*/ 2650819 h 10595264"/>
                <a:gd name="connsiteX20" fmla="*/ 5522607 w 8626456"/>
                <a:gd name="connsiteY20" fmla="*/ 2494471 h 10595264"/>
                <a:gd name="connsiteX21" fmla="*/ 5427853 w 8626456"/>
                <a:gd name="connsiteY21" fmla="*/ 3238310 h 10595264"/>
                <a:gd name="connsiteX22" fmla="*/ 6081671 w 8626456"/>
                <a:gd name="connsiteY22" fmla="*/ 5389281 h 10595264"/>
                <a:gd name="connsiteX23" fmla="*/ 5906373 w 8626456"/>
                <a:gd name="connsiteY23" fmla="*/ 5465087 h 10595264"/>
                <a:gd name="connsiteX24" fmla="*/ 5858994 w 8626456"/>
                <a:gd name="connsiteY24" fmla="*/ 6057312 h 10595264"/>
                <a:gd name="connsiteX25" fmla="*/ 5740547 w 8626456"/>
                <a:gd name="connsiteY25" fmla="*/ 6659017 h 10595264"/>
                <a:gd name="connsiteX26" fmla="*/ 5697907 w 8626456"/>
                <a:gd name="connsiteY26" fmla="*/ 7317574 h 10595264"/>
                <a:gd name="connsiteX27" fmla="*/ 6181164 w 8626456"/>
                <a:gd name="connsiteY27" fmla="*/ 8189330 h 10595264"/>
                <a:gd name="connsiteX28" fmla="*/ 6342252 w 8626456"/>
                <a:gd name="connsiteY28" fmla="*/ 8544667 h 10595264"/>
                <a:gd name="connsiteX29" fmla="*/ 6356466 w 8626456"/>
                <a:gd name="connsiteY29" fmla="*/ 8952120 h 10595264"/>
                <a:gd name="connsiteX30" fmla="*/ 6200118 w 8626456"/>
                <a:gd name="connsiteY30" fmla="*/ 9932850 h 10595264"/>
                <a:gd name="connsiteX31" fmla="*/ 5764237 w 8626456"/>
                <a:gd name="connsiteY31" fmla="*/ 9814406 h 10595264"/>
                <a:gd name="connsiteX32" fmla="*/ 5716859 w 8626456"/>
                <a:gd name="connsiteY32" fmla="*/ 9122679 h 10595264"/>
                <a:gd name="connsiteX33" fmla="*/ 5536824 w 8626456"/>
                <a:gd name="connsiteY33" fmla="*/ 8852627 h 10595264"/>
                <a:gd name="connsiteX34" fmla="*/ 5451541 w 8626456"/>
                <a:gd name="connsiteY34" fmla="*/ 8558881 h 10595264"/>
                <a:gd name="connsiteX35" fmla="*/ 5138846 w 8626456"/>
                <a:gd name="connsiteY35" fmla="*/ 8208283 h 10595264"/>
                <a:gd name="connsiteX36" fmla="*/ 4731392 w 8626456"/>
                <a:gd name="connsiteY36" fmla="*/ 7544987 h 10595264"/>
                <a:gd name="connsiteX37" fmla="*/ 4698225 w 8626456"/>
                <a:gd name="connsiteY37" fmla="*/ 6568997 h 10595264"/>
                <a:gd name="connsiteX38" fmla="*/ 4660324 w 8626456"/>
                <a:gd name="connsiteY38" fmla="*/ 6095213 h 10595264"/>
                <a:gd name="connsiteX39" fmla="*/ 4342890 w 8626456"/>
                <a:gd name="connsiteY39" fmla="*/ 6322630 h 10595264"/>
                <a:gd name="connsiteX40" fmla="*/ 3769613 w 8626456"/>
                <a:gd name="connsiteY40" fmla="*/ 7203862 h 10595264"/>
                <a:gd name="connsiteX41" fmla="*/ 3888059 w 8626456"/>
                <a:gd name="connsiteY41" fmla="*/ 7625528 h 10595264"/>
                <a:gd name="connsiteX42" fmla="*/ 4437648 w 8626456"/>
                <a:gd name="connsiteY42" fmla="*/ 9440117 h 10595264"/>
                <a:gd name="connsiteX43" fmla="*/ 4537141 w 8626456"/>
                <a:gd name="connsiteY43" fmla="*/ 9677008 h 10595264"/>
                <a:gd name="connsiteX44" fmla="*/ 4575044 w 8626456"/>
                <a:gd name="connsiteY44" fmla="*/ 9743335 h 10595264"/>
                <a:gd name="connsiteX45" fmla="*/ 4660326 w 8626456"/>
                <a:gd name="connsiteY45" fmla="*/ 9885473 h 10595264"/>
                <a:gd name="connsiteX46" fmla="*/ 4110736 w 8626456"/>
                <a:gd name="connsiteY46" fmla="*/ 10074983 h 10595264"/>
                <a:gd name="connsiteX47" fmla="*/ 3821731 w 8626456"/>
                <a:gd name="connsiteY47" fmla="*/ 10278711 h 10595264"/>
                <a:gd name="connsiteX48" fmla="*/ 3243717 w 8626456"/>
                <a:gd name="connsiteY48" fmla="*/ 10544031 h 10595264"/>
                <a:gd name="connsiteX49" fmla="*/ 2945233 w 8626456"/>
                <a:gd name="connsiteY49" fmla="*/ 10548767 h 10595264"/>
                <a:gd name="connsiteX50" fmla="*/ 3286356 w 8626456"/>
                <a:gd name="connsiteY50" fmla="*/ 10193430 h 10595264"/>
                <a:gd name="connsiteX51" fmla="*/ 3461655 w 8626456"/>
                <a:gd name="connsiteY51" fmla="*/ 9980230 h 10595264"/>
                <a:gd name="connsiteX52" fmla="*/ 3537461 w 8626456"/>
                <a:gd name="connsiteY52" fmla="*/ 9705435 h 10595264"/>
                <a:gd name="connsiteX53" fmla="*/ 3594314 w 8626456"/>
                <a:gd name="connsiteY53" fmla="*/ 9544349 h 10595264"/>
                <a:gd name="connsiteX54" fmla="*/ 3499557 w 8626456"/>
                <a:gd name="connsiteY54" fmla="*/ 9369049 h 10595264"/>
                <a:gd name="connsiteX55" fmla="*/ 3077892 w 8626456"/>
                <a:gd name="connsiteY55" fmla="*/ 8317254 h 10595264"/>
                <a:gd name="connsiteX56" fmla="*/ 2679914 w 8626456"/>
                <a:gd name="connsiteY56" fmla="*/ 7464447 h 10595264"/>
                <a:gd name="connsiteX57" fmla="*/ 2675177 w 8626456"/>
                <a:gd name="connsiteY57" fmla="*/ 7260719 h 10595264"/>
                <a:gd name="connsiteX58" fmla="*/ 2727294 w 8626456"/>
                <a:gd name="connsiteY58" fmla="*/ 6858002 h 10595264"/>
                <a:gd name="connsiteX59" fmla="*/ 3272140 w 8626456"/>
                <a:gd name="connsiteY59" fmla="*/ 5863063 h 10595264"/>
                <a:gd name="connsiteX60" fmla="*/ 3575364 w 8626456"/>
                <a:gd name="connsiteY60" fmla="*/ 5237668 h 10595264"/>
                <a:gd name="connsiteX61" fmla="*/ 3793302 w 8626456"/>
                <a:gd name="connsiteY61" fmla="*/ 4787576 h 10595264"/>
                <a:gd name="connsiteX62" fmla="*/ 3750660 w 8626456"/>
                <a:gd name="connsiteY62" fmla="*/ 4498568 h 10595264"/>
                <a:gd name="connsiteX63" fmla="*/ 3693807 w 8626456"/>
                <a:gd name="connsiteY63" fmla="*/ 4365910 h 10595264"/>
                <a:gd name="connsiteX64" fmla="*/ 3717497 w 8626456"/>
                <a:gd name="connsiteY64" fmla="*/ 3465723 h 10595264"/>
                <a:gd name="connsiteX65" fmla="*/ 3546936 w 8626456"/>
                <a:gd name="connsiteY65" fmla="*/ 2821378 h 10595264"/>
                <a:gd name="connsiteX66" fmla="*/ 2139803 w 8626456"/>
                <a:gd name="connsiteY66" fmla="*/ 2897181 h 10595264"/>
                <a:gd name="connsiteX67" fmla="*/ 2068180 w 8626456"/>
                <a:gd name="connsiteY67" fmla="*/ 2749647 h 10595264"/>
                <a:gd name="connsiteX68" fmla="*/ 1687866 w 8626456"/>
                <a:gd name="connsiteY68" fmla="*/ 2935600 h 10595264"/>
                <a:gd name="connsiteX69" fmla="*/ 2376205 w 8626456"/>
                <a:gd name="connsiteY69" fmla="*/ 2972782 h 10595264"/>
                <a:gd name="connsiteX70" fmla="*/ 2528605 w 8626456"/>
                <a:gd name="connsiteY70" fmla="*/ 3094702 h 10595264"/>
                <a:gd name="connsiteX71" fmla="*/ 2500665 w 8626456"/>
                <a:gd name="connsiteY71" fmla="*/ 3696682 h 10595264"/>
                <a:gd name="connsiteX72" fmla="*/ 2444330 w 8626456"/>
                <a:gd name="connsiteY72" fmla="*/ 4765696 h 10595264"/>
                <a:gd name="connsiteX73" fmla="*/ 167225 w 8626456"/>
                <a:gd name="connsiteY73" fmla="*/ 4634051 h 10595264"/>
                <a:gd name="connsiteX74" fmla="*/ 0 w 8626456"/>
                <a:gd name="connsiteY74" fmla="*/ 4505964 h 10595264"/>
                <a:gd name="connsiteX75" fmla="*/ 82970 w 8626456"/>
                <a:gd name="connsiteY75" fmla="*/ 2847185 h 10595264"/>
                <a:gd name="connsiteX76" fmla="*/ 942227 w 8626456"/>
                <a:gd name="connsiteY76" fmla="*/ 2905221 h 10595264"/>
                <a:gd name="connsiteX77" fmla="*/ 1018739 w 8626456"/>
                <a:gd name="connsiteY77" fmla="*/ 2676380 h 10595264"/>
                <a:gd name="connsiteX78" fmla="*/ 1153781 w 8626456"/>
                <a:gd name="connsiteY78" fmla="*/ 2560178 h 10595264"/>
                <a:gd name="connsiteX79" fmla="*/ 1462701 w 8626456"/>
                <a:gd name="connsiteY79" fmla="*/ 2453085 h 10595264"/>
                <a:gd name="connsiteX80" fmla="*/ 1950289 w 8626456"/>
                <a:gd name="connsiteY80" fmla="*/ 2409188 h 10595264"/>
                <a:gd name="connsiteX81" fmla="*/ 2567340 w 8626456"/>
                <a:gd name="connsiteY81" fmla="*/ 2306031 h 10595264"/>
                <a:gd name="connsiteX82" fmla="*/ 3162656 w 8626456"/>
                <a:gd name="connsiteY82" fmla="*/ 2186966 h 10595264"/>
                <a:gd name="connsiteX83" fmla="*/ 3379347 w 8626456"/>
                <a:gd name="connsiteY83" fmla="*/ 2084573 h 10595264"/>
                <a:gd name="connsiteX84" fmla="*/ 3503171 w 8626456"/>
                <a:gd name="connsiteY84" fmla="*/ 1882167 h 10595264"/>
                <a:gd name="connsiteX85" fmla="*/ 3596041 w 8626456"/>
                <a:gd name="connsiteY85" fmla="*/ 1646422 h 10595264"/>
                <a:gd name="connsiteX86" fmla="*/ 3659969 w 8626456"/>
                <a:gd name="connsiteY86" fmla="*/ 1588868 h 10595264"/>
                <a:gd name="connsiteX87" fmla="*/ 3621361 w 8626456"/>
                <a:gd name="connsiteY87" fmla="*/ 1506614 h 10595264"/>
                <a:gd name="connsiteX88" fmla="*/ 3491794 w 8626456"/>
                <a:gd name="connsiteY88" fmla="*/ 1416471 h 10595264"/>
                <a:gd name="connsiteX89" fmla="*/ 3458197 w 8626456"/>
                <a:gd name="connsiteY89" fmla="*/ 1338940 h 10595264"/>
                <a:gd name="connsiteX90" fmla="*/ 3369921 w 8626456"/>
                <a:gd name="connsiteY90" fmla="*/ 1281622 h 10595264"/>
                <a:gd name="connsiteX91" fmla="*/ 3234288 w 8626456"/>
                <a:gd name="connsiteY91" fmla="*/ 971288 h 10595264"/>
                <a:gd name="connsiteX92" fmla="*/ 3115638 w 8626456"/>
                <a:gd name="connsiteY92" fmla="*/ 738530 h 10595264"/>
                <a:gd name="connsiteX93" fmla="*/ 3062641 w 8626456"/>
                <a:gd name="connsiteY93" fmla="*/ 643919 h 10595264"/>
                <a:gd name="connsiteX94" fmla="*/ 3086722 w 8626456"/>
                <a:gd name="connsiteY94" fmla="*/ 414227 h 10595264"/>
                <a:gd name="connsiteX95" fmla="*/ 3675664 w 8626456"/>
                <a:gd name="connsiteY95" fmla="*/ 84 h 10595264"/>
                <a:gd name="connsiteX96" fmla="*/ 1257990 w 8626456"/>
                <a:gd name="connsiteY96" fmla="*/ 2776717 h 10595264"/>
                <a:gd name="connsiteX97" fmla="*/ 1241769 w 8626456"/>
                <a:gd name="connsiteY97" fmla="*/ 2783273 h 10595264"/>
                <a:gd name="connsiteX98" fmla="*/ 1146440 w 8626456"/>
                <a:gd name="connsiteY98" fmla="*/ 2876979 h 10595264"/>
                <a:gd name="connsiteX99" fmla="*/ 1146162 w 8626456"/>
                <a:gd name="connsiteY99" fmla="*/ 2909306 h 10595264"/>
                <a:gd name="connsiteX100" fmla="*/ 1178489 w 8626456"/>
                <a:gd name="connsiteY100" fmla="*/ 2909583 h 10595264"/>
                <a:gd name="connsiteX101" fmla="*/ 1273818 w 8626456"/>
                <a:gd name="connsiteY101" fmla="*/ 2815879 h 10595264"/>
                <a:gd name="connsiteX102" fmla="*/ 1274096 w 8626456"/>
                <a:gd name="connsiteY102" fmla="*/ 2783552 h 10595264"/>
                <a:gd name="connsiteX103" fmla="*/ 1274096 w 8626456"/>
                <a:gd name="connsiteY103" fmla="*/ 2783551 h 10595264"/>
                <a:gd name="connsiteX104" fmla="*/ 1257990 w 8626456"/>
                <a:gd name="connsiteY104" fmla="*/ 2776717 h 10595264"/>
                <a:gd name="connsiteX105" fmla="*/ 1405924 w 8626456"/>
                <a:gd name="connsiteY105" fmla="*/ 2876262 h 10595264"/>
                <a:gd name="connsiteX106" fmla="*/ 1327184 w 8626456"/>
                <a:gd name="connsiteY106" fmla="*/ 2914362 h 10595264"/>
                <a:gd name="connsiteX107" fmla="*/ 1405924 w 8626456"/>
                <a:gd name="connsiteY107" fmla="*/ 2932142 h 10595264"/>
                <a:gd name="connsiteX108" fmla="*/ 1405924 w 8626456"/>
                <a:gd name="connsiteY108" fmla="*/ 2876262 h 10595264"/>
                <a:gd name="connsiteX0" fmla="*/ 3675664 w 8626456"/>
                <a:gd name="connsiteY0" fmla="*/ 84 h 10595264"/>
                <a:gd name="connsiteX1" fmla="*/ 4090768 w 8626456"/>
                <a:gd name="connsiteY1" fmla="*/ 155917 h 10595264"/>
                <a:gd name="connsiteX2" fmla="*/ 4317566 w 8626456"/>
                <a:gd name="connsiteY2" fmla="*/ 960575 h 10595264"/>
                <a:gd name="connsiteX3" fmla="*/ 4740084 w 8626456"/>
                <a:gd name="connsiteY3" fmla="*/ 1281191 h 10595264"/>
                <a:gd name="connsiteX4" fmla="*/ 5197329 w 8626456"/>
                <a:gd name="connsiteY4" fmla="*/ 1356503 h 10595264"/>
                <a:gd name="connsiteX5" fmla="*/ 5579267 w 8626456"/>
                <a:gd name="connsiteY5" fmla="*/ 1523264 h 10595264"/>
                <a:gd name="connsiteX6" fmla="*/ 5939681 w 8626456"/>
                <a:gd name="connsiteY6" fmla="*/ 1663127 h 10595264"/>
                <a:gd name="connsiteX7" fmla="*/ 6461481 w 8626456"/>
                <a:gd name="connsiteY7" fmla="*/ 1851406 h 10595264"/>
                <a:gd name="connsiteX8" fmla="*/ 6827279 w 8626456"/>
                <a:gd name="connsiteY8" fmla="*/ 1975133 h 10595264"/>
                <a:gd name="connsiteX9" fmla="*/ 7090867 w 8626456"/>
                <a:gd name="connsiteY9" fmla="*/ 2158031 h 10595264"/>
                <a:gd name="connsiteX10" fmla="*/ 7973086 w 8626456"/>
                <a:gd name="connsiteY10" fmla="*/ 2787415 h 10595264"/>
                <a:gd name="connsiteX11" fmla="*/ 7936902 w 8626456"/>
                <a:gd name="connsiteY11" fmla="*/ 2975200 h 10595264"/>
                <a:gd name="connsiteX12" fmla="*/ 8622293 w 8626456"/>
                <a:gd name="connsiteY12" fmla="*/ 3257941 h 10595264"/>
                <a:gd name="connsiteX13" fmla="*/ 8298330 w 8626456"/>
                <a:gd name="connsiteY13" fmla="*/ 3925641 h 10595264"/>
                <a:gd name="connsiteX14" fmla="*/ 8025399 w 8626456"/>
                <a:gd name="connsiteY14" fmla="*/ 3739940 h 10595264"/>
                <a:gd name="connsiteX15" fmla="*/ 7791953 w 8626456"/>
                <a:gd name="connsiteY15" fmla="*/ 3493511 h 10595264"/>
                <a:gd name="connsiteX16" fmla="*/ 7694420 w 8626456"/>
                <a:gd name="connsiteY16" fmla="*/ 3352863 h 10595264"/>
                <a:gd name="connsiteX17" fmla="*/ 7650951 w 8626456"/>
                <a:gd name="connsiteY17" fmla="*/ 3380255 h 10595264"/>
                <a:gd name="connsiteX18" fmla="*/ 6958170 w 8626456"/>
                <a:gd name="connsiteY18" fmla="*/ 2939827 h 10595264"/>
                <a:gd name="connsiteX19" fmla="*/ 6209594 w 8626456"/>
                <a:gd name="connsiteY19" fmla="*/ 2650819 h 10595264"/>
                <a:gd name="connsiteX20" fmla="*/ 5522607 w 8626456"/>
                <a:gd name="connsiteY20" fmla="*/ 2494471 h 10595264"/>
                <a:gd name="connsiteX21" fmla="*/ 5427853 w 8626456"/>
                <a:gd name="connsiteY21" fmla="*/ 3238310 h 10595264"/>
                <a:gd name="connsiteX22" fmla="*/ 6081671 w 8626456"/>
                <a:gd name="connsiteY22" fmla="*/ 5389281 h 10595264"/>
                <a:gd name="connsiteX23" fmla="*/ 5906373 w 8626456"/>
                <a:gd name="connsiteY23" fmla="*/ 5465087 h 10595264"/>
                <a:gd name="connsiteX24" fmla="*/ 5858994 w 8626456"/>
                <a:gd name="connsiteY24" fmla="*/ 6057312 h 10595264"/>
                <a:gd name="connsiteX25" fmla="*/ 5740547 w 8626456"/>
                <a:gd name="connsiteY25" fmla="*/ 6659017 h 10595264"/>
                <a:gd name="connsiteX26" fmla="*/ 5697907 w 8626456"/>
                <a:gd name="connsiteY26" fmla="*/ 7317574 h 10595264"/>
                <a:gd name="connsiteX27" fmla="*/ 6181164 w 8626456"/>
                <a:gd name="connsiteY27" fmla="*/ 8189330 h 10595264"/>
                <a:gd name="connsiteX28" fmla="*/ 6342252 w 8626456"/>
                <a:gd name="connsiteY28" fmla="*/ 8544667 h 10595264"/>
                <a:gd name="connsiteX29" fmla="*/ 6356466 w 8626456"/>
                <a:gd name="connsiteY29" fmla="*/ 8952120 h 10595264"/>
                <a:gd name="connsiteX30" fmla="*/ 6200118 w 8626456"/>
                <a:gd name="connsiteY30" fmla="*/ 9932850 h 10595264"/>
                <a:gd name="connsiteX31" fmla="*/ 5764237 w 8626456"/>
                <a:gd name="connsiteY31" fmla="*/ 9814406 h 10595264"/>
                <a:gd name="connsiteX32" fmla="*/ 5716859 w 8626456"/>
                <a:gd name="connsiteY32" fmla="*/ 9122679 h 10595264"/>
                <a:gd name="connsiteX33" fmla="*/ 5536824 w 8626456"/>
                <a:gd name="connsiteY33" fmla="*/ 8852627 h 10595264"/>
                <a:gd name="connsiteX34" fmla="*/ 5451541 w 8626456"/>
                <a:gd name="connsiteY34" fmla="*/ 8558881 h 10595264"/>
                <a:gd name="connsiteX35" fmla="*/ 5138846 w 8626456"/>
                <a:gd name="connsiteY35" fmla="*/ 8208283 h 10595264"/>
                <a:gd name="connsiteX36" fmla="*/ 4731392 w 8626456"/>
                <a:gd name="connsiteY36" fmla="*/ 7544987 h 10595264"/>
                <a:gd name="connsiteX37" fmla="*/ 4698225 w 8626456"/>
                <a:gd name="connsiteY37" fmla="*/ 6568997 h 10595264"/>
                <a:gd name="connsiteX38" fmla="*/ 4660324 w 8626456"/>
                <a:gd name="connsiteY38" fmla="*/ 6095213 h 10595264"/>
                <a:gd name="connsiteX39" fmla="*/ 4342890 w 8626456"/>
                <a:gd name="connsiteY39" fmla="*/ 6322630 h 10595264"/>
                <a:gd name="connsiteX40" fmla="*/ 3769613 w 8626456"/>
                <a:gd name="connsiteY40" fmla="*/ 7203862 h 10595264"/>
                <a:gd name="connsiteX41" fmla="*/ 3888059 w 8626456"/>
                <a:gd name="connsiteY41" fmla="*/ 7625528 h 10595264"/>
                <a:gd name="connsiteX42" fmla="*/ 4437648 w 8626456"/>
                <a:gd name="connsiteY42" fmla="*/ 9440117 h 10595264"/>
                <a:gd name="connsiteX43" fmla="*/ 4537141 w 8626456"/>
                <a:gd name="connsiteY43" fmla="*/ 9677008 h 10595264"/>
                <a:gd name="connsiteX44" fmla="*/ 4575044 w 8626456"/>
                <a:gd name="connsiteY44" fmla="*/ 9743335 h 10595264"/>
                <a:gd name="connsiteX45" fmla="*/ 4660326 w 8626456"/>
                <a:gd name="connsiteY45" fmla="*/ 9885473 h 10595264"/>
                <a:gd name="connsiteX46" fmla="*/ 4110736 w 8626456"/>
                <a:gd name="connsiteY46" fmla="*/ 10074983 h 10595264"/>
                <a:gd name="connsiteX47" fmla="*/ 3821731 w 8626456"/>
                <a:gd name="connsiteY47" fmla="*/ 10278711 h 10595264"/>
                <a:gd name="connsiteX48" fmla="*/ 3243717 w 8626456"/>
                <a:gd name="connsiteY48" fmla="*/ 10544031 h 10595264"/>
                <a:gd name="connsiteX49" fmla="*/ 2945233 w 8626456"/>
                <a:gd name="connsiteY49" fmla="*/ 10548767 h 10595264"/>
                <a:gd name="connsiteX50" fmla="*/ 3286356 w 8626456"/>
                <a:gd name="connsiteY50" fmla="*/ 10193430 h 10595264"/>
                <a:gd name="connsiteX51" fmla="*/ 3461655 w 8626456"/>
                <a:gd name="connsiteY51" fmla="*/ 9980230 h 10595264"/>
                <a:gd name="connsiteX52" fmla="*/ 3537461 w 8626456"/>
                <a:gd name="connsiteY52" fmla="*/ 9705435 h 10595264"/>
                <a:gd name="connsiteX53" fmla="*/ 3594314 w 8626456"/>
                <a:gd name="connsiteY53" fmla="*/ 9544349 h 10595264"/>
                <a:gd name="connsiteX54" fmla="*/ 3499557 w 8626456"/>
                <a:gd name="connsiteY54" fmla="*/ 9369049 h 10595264"/>
                <a:gd name="connsiteX55" fmla="*/ 3077892 w 8626456"/>
                <a:gd name="connsiteY55" fmla="*/ 8317254 h 10595264"/>
                <a:gd name="connsiteX56" fmla="*/ 2679914 w 8626456"/>
                <a:gd name="connsiteY56" fmla="*/ 7464447 h 10595264"/>
                <a:gd name="connsiteX57" fmla="*/ 2675177 w 8626456"/>
                <a:gd name="connsiteY57" fmla="*/ 7260719 h 10595264"/>
                <a:gd name="connsiteX58" fmla="*/ 2727294 w 8626456"/>
                <a:gd name="connsiteY58" fmla="*/ 6858002 h 10595264"/>
                <a:gd name="connsiteX59" fmla="*/ 3272140 w 8626456"/>
                <a:gd name="connsiteY59" fmla="*/ 5863063 h 10595264"/>
                <a:gd name="connsiteX60" fmla="*/ 3575364 w 8626456"/>
                <a:gd name="connsiteY60" fmla="*/ 5237668 h 10595264"/>
                <a:gd name="connsiteX61" fmla="*/ 3793302 w 8626456"/>
                <a:gd name="connsiteY61" fmla="*/ 4787576 h 10595264"/>
                <a:gd name="connsiteX62" fmla="*/ 3750660 w 8626456"/>
                <a:gd name="connsiteY62" fmla="*/ 4498568 h 10595264"/>
                <a:gd name="connsiteX63" fmla="*/ 3693807 w 8626456"/>
                <a:gd name="connsiteY63" fmla="*/ 4365910 h 10595264"/>
                <a:gd name="connsiteX64" fmla="*/ 3717497 w 8626456"/>
                <a:gd name="connsiteY64" fmla="*/ 3465723 h 10595264"/>
                <a:gd name="connsiteX65" fmla="*/ 3546936 w 8626456"/>
                <a:gd name="connsiteY65" fmla="*/ 2821378 h 10595264"/>
                <a:gd name="connsiteX66" fmla="*/ 2139803 w 8626456"/>
                <a:gd name="connsiteY66" fmla="*/ 2897181 h 10595264"/>
                <a:gd name="connsiteX67" fmla="*/ 2068180 w 8626456"/>
                <a:gd name="connsiteY67" fmla="*/ 2749647 h 10595264"/>
                <a:gd name="connsiteX68" fmla="*/ 1687866 w 8626456"/>
                <a:gd name="connsiteY68" fmla="*/ 2935600 h 10595264"/>
                <a:gd name="connsiteX69" fmla="*/ 2376205 w 8626456"/>
                <a:gd name="connsiteY69" fmla="*/ 2972782 h 10595264"/>
                <a:gd name="connsiteX70" fmla="*/ 2528605 w 8626456"/>
                <a:gd name="connsiteY70" fmla="*/ 3094702 h 10595264"/>
                <a:gd name="connsiteX71" fmla="*/ 2500665 w 8626456"/>
                <a:gd name="connsiteY71" fmla="*/ 3696682 h 10595264"/>
                <a:gd name="connsiteX72" fmla="*/ 2444330 w 8626456"/>
                <a:gd name="connsiteY72" fmla="*/ 4765696 h 10595264"/>
                <a:gd name="connsiteX73" fmla="*/ 167225 w 8626456"/>
                <a:gd name="connsiteY73" fmla="*/ 4634051 h 10595264"/>
                <a:gd name="connsiteX74" fmla="*/ 0 w 8626456"/>
                <a:gd name="connsiteY74" fmla="*/ 4505964 h 10595264"/>
                <a:gd name="connsiteX75" fmla="*/ 82970 w 8626456"/>
                <a:gd name="connsiteY75" fmla="*/ 2847185 h 10595264"/>
                <a:gd name="connsiteX76" fmla="*/ 942227 w 8626456"/>
                <a:gd name="connsiteY76" fmla="*/ 2905221 h 10595264"/>
                <a:gd name="connsiteX77" fmla="*/ 1018739 w 8626456"/>
                <a:gd name="connsiteY77" fmla="*/ 2676380 h 10595264"/>
                <a:gd name="connsiteX78" fmla="*/ 1153781 w 8626456"/>
                <a:gd name="connsiteY78" fmla="*/ 2560178 h 10595264"/>
                <a:gd name="connsiteX79" fmla="*/ 1462701 w 8626456"/>
                <a:gd name="connsiteY79" fmla="*/ 2453085 h 10595264"/>
                <a:gd name="connsiteX80" fmla="*/ 1950289 w 8626456"/>
                <a:gd name="connsiteY80" fmla="*/ 2409188 h 10595264"/>
                <a:gd name="connsiteX81" fmla="*/ 2567340 w 8626456"/>
                <a:gd name="connsiteY81" fmla="*/ 2306031 h 10595264"/>
                <a:gd name="connsiteX82" fmla="*/ 3162656 w 8626456"/>
                <a:gd name="connsiteY82" fmla="*/ 2186966 h 10595264"/>
                <a:gd name="connsiteX83" fmla="*/ 3379347 w 8626456"/>
                <a:gd name="connsiteY83" fmla="*/ 2084573 h 10595264"/>
                <a:gd name="connsiteX84" fmla="*/ 3503171 w 8626456"/>
                <a:gd name="connsiteY84" fmla="*/ 1882167 h 10595264"/>
                <a:gd name="connsiteX85" fmla="*/ 3596041 w 8626456"/>
                <a:gd name="connsiteY85" fmla="*/ 1646422 h 10595264"/>
                <a:gd name="connsiteX86" fmla="*/ 3659969 w 8626456"/>
                <a:gd name="connsiteY86" fmla="*/ 1588868 h 10595264"/>
                <a:gd name="connsiteX87" fmla="*/ 3621361 w 8626456"/>
                <a:gd name="connsiteY87" fmla="*/ 1506614 h 10595264"/>
                <a:gd name="connsiteX88" fmla="*/ 3491794 w 8626456"/>
                <a:gd name="connsiteY88" fmla="*/ 1416471 h 10595264"/>
                <a:gd name="connsiteX89" fmla="*/ 3458197 w 8626456"/>
                <a:gd name="connsiteY89" fmla="*/ 1338940 h 10595264"/>
                <a:gd name="connsiteX90" fmla="*/ 3369921 w 8626456"/>
                <a:gd name="connsiteY90" fmla="*/ 1281622 h 10595264"/>
                <a:gd name="connsiteX91" fmla="*/ 3234288 w 8626456"/>
                <a:gd name="connsiteY91" fmla="*/ 971288 h 10595264"/>
                <a:gd name="connsiteX92" fmla="*/ 3115638 w 8626456"/>
                <a:gd name="connsiteY92" fmla="*/ 738530 h 10595264"/>
                <a:gd name="connsiteX93" fmla="*/ 3062641 w 8626456"/>
                <a:gd name="connsiteY93" fmla="*/ 643919 h 10595264"/>
                <a:gd name="connsiteX94" fmla="*/ 3086722 w 8626456"/>
                <a:gd name="connsiteY94" fmla="*/ 414227 h 10595264"/>
                <a:gd name="connsiteX95" fmla="*/ 3675664 w 8626456"/>
                <a:gd name="connsiteY95" fmla="*/ 84 h 10595264"/>
                <a:gd name="connsiteX96" fmla="*/ 1257990 w 8626456"/>
                <a:gd name="connsiteY96" fmla="*/ 2776717 h 10595264"/>
                <a:gd name="connsiteX97" fmla="*/ 1241769 w 8626456"/>
                <a:gd name="connsiteY97" fmla="*/ 2783273 h 10595264"/>
                <a:gd name="connsiteX98" fmla="*/ 1146440 w 8626456"/>
                <a:gd name="connsiteY98" fmla="*/ 2876979 h 10595264"/>
                <a:gd name="connsiteX99" fmla="*/ 1146162 w 8626456"/>
                <a:gd name="connsiteY99" fmla="*/ 2909306 h 10595264"/>
                <a:gd name="connsiteX100" fmla="*/ 1178489 w 8626456"/>
                <a:gd name="connsiteY100" fmla="*/ 2909583 h 10595264"/>
                <a:gd name="connsiteX101" fmla="*/ 1273818 w 8626456"/>
                <a:gd name="connsiteY101" fmla="*/ 2815879 h 10595264"/>
                <a:gd name="connsiteX102" fmla="*/ 1274096 w 8626456"/>
                <a:gd name="connsiteY102" fmla="*/ 2783552 h 10595264"/>
                <a:gd name="connsiteX103" fmla="*/ 1274096 w 8626456"/>
                <a:gd name="connsiteY103" fmla="*/ 2783551 h 10595264"/>
                <a:gd name="connsiteX104" fmla="*/ 1257990 w 8626456"/>
                <a:gd name="connsiteY104" fmla="*/ 2776717 h 10595264"/>
                <a:gd name="connsiteX105" fmla="*/ 1405924 w 8626456"/>
                <a:gd name="connsiteY105" fmla="*/ 2876262 h 10595264"/>
                <a:gd name="connsiteX106" fmla="*/ 1327184 w 8626456"/>
                <a:gd name="connsiteY106" fmla="*/ 2914362 h 10595264"/>
                <a:gd name="connsiteX107" fmla="*/ 1405924 w 8626456"/>
                <a:gd name="connsiteY107" fmla="*/ 2932142 h 10595264"/>
                <a:gd name="connsiteX108" fmla="*/ 1405924 w 8626456"/>
                <a:gd name="connsiteY108" fmla="*/ 2876262 h 10595264"/>
                <a:gd name="connsiteX0" fmla="*/ 3675664 w 8626456"/>
                <a:gd name="connsiteY0" fmla="*/ 84 h 10595264"/>
                <a:gd name="connsiteX1" fmla="*/ 4090768 w 8626456"/>
                <a:gd name="connsiteY1" fmla="*/ 155917 h 10595264"/>
                <a:gd name="connsiteX2" fmla="*/ 4317566 w 8626456"/>
                <a:gd name="connsiteY2" fmla="*/ 960575 h 10595264"/>
                <a:gd name="connsiteX3" fmla="*/ 4740084 w 8626456"/>
                <a:gd name="connsiteY3" fmla="*/ 1281191 h 10595264"/>
                <a:gd name="connsiteX4" fmla="*/ 5197329 w 8626456"/>
                <a:gd name="connsiteY4" fmla="*/ 1356503 h 10595264"/>
                <a:gd name="connsiteX5" fmla="*/ 5579267 w 8626456"/>
                <a:gd name="connsiteY5" fmla="*/ 1523264 h 10595264"/>
                <a:gd name="connsiteX6" fmla="*/ 5939681 w 8626456"/>
                <a:gd name="connsiteY6" fmla="*/ 1663127 h 10595264"/>
                <a:gd name="connsiteX7" fmla="*/ 6461481 w 8626456"/>
                <a:gd name="connsiteY7" fmla="*/ 1851406 h 10595264"/>
                <a:gd name="connsiteX8" fmla="*/ 6827279 w 8626456"/>
                <a:gd name="connsiteY8" fmla="*/ 1975133 h 10595264"/>
                <a:gd name="connsiteX9" fmla="*/ 7090867 w 8626456"/>
                <a:gd name="connsiteY9" fmla="*/ 2158031 h 10595264"/>
                <a:gd name="connsiteX10" fmla="*/ 7973086 w 8626456"/>
                <a:gd name="connsiteY10" fmla="*/ 2787415 h 10595264"/>
                <a:gd name="connsiteX11" fmla="*/ 7936902 w 8626456"/>
                <a:gd name="connsiteY11" fmla="*/ 2975200 h 10595264"/>
                <a:gd name="connsiteX12" fmla="*/ 8622293 w 8626456"/>
                <a:gd name="connsiteY12" fmla="*/ 3257941 h 10595264"/>
                <a:gd name="connsiteX13" fmla="*/ 8298330 w 8626456"/>
                <a:gd name="connsiteY13" fmla="*/ 3925641 h 10595264"/>
                <a:gd name="connsiteX14" fmla="*/ 8025399 w 8626456"/>
                <a:gd name="connsiteY14" fmla="*/ 3739940 h 10595264"/>
                <a:gd name="connsiteX15" fmla="*/ 7791953 w 8626456"/>
                <a:gd name="connsiteY15" fmla="*/ 3493511 h 10595264"/>
                <a:gd name="connsiteX16" fmla="*/ 7694420 w 8626456"/>
                <a:gd name="connsiteY16" fmla="*/ 3352863 h 10595264"/>
                <a:gd name="connsiteX17" fmla="*/ 7650951 w 8626456"/>
                <a:gd name="connsiteY17" fmla="*/ 3380255 h 10595264"/>
                <a:gd name="connsiteX18" fmla="*/ 6958170 w 8626456"/>
                <a:gd name="connsiteY18" fmla="*/ 2939827 h 10595264"/>
                <a:gd name="connsiteX19" fmla="*/ 6209594 w 8626456"/>
                <a:gd name="connsiteY19" fmla="*/ 2650819 h 10595264"/>
                <a:gd name="connsiteX20" fmla="*/ 5522607 w 8626456"/>
                <a:gd name="connsiteY20" fmla="*/ 2494471 h 10595264"/>
                <a:gd name="connsiteX21" fmla="*/ 5427853 w 8626456"/>
                <a:gd name="connsiteY21" fmla="*/ 3238310 h 10595264"/>
                <a:gd name="connsiteX22" fmla="*/ 6081671 w 8626456"/>
                <a:gd name="connsiteY22" fmla="*/ 5389281 h 10595264"/>
                <a:gd name="connsiteX23" fmla="*/ 5906373 w 8626456"/>
                <a:gd name="connsiteY23" fmla="*/ 5465087 h 10595264"/>
                <a:gd name="connsiteX24" fmla="*/ 5858994 w 8626456"/>
                <a:gd name="connsiteY24" fmla="*/ 6057312 h 10595264"/>
                <a:gd name="connsiteX25" fmla="*/ 5740547 w 8626456"/>
                <a:gd name="connsiteY25" fmla="*/ 6659017 h 10595264"/>
                <a:gd name="connsiteX26" fmla="*/ 5697907 w 8626456"/>
                <a:gd name="connsiteY26" fmla="*/ 7317574 h 10595264"/>
                <a:gd name="connsiteX27" fmla="*/ 6181164 w 8626456"/>
                <a:gd name="connsiteY27" fmla="*/ 8189330 h 10595264"/>
                <a:gd name="connsiteX28" fmla="*/ 6342252 w 8626456"/>
                <a:gd name="connsiteY28" fmla="*/ 8544667 h 10595264"/>
                <a:gd name="connsiteX29" fmla="*/ 6356466 w 8626456"/>
                <a:gd name="connsiteY29" fmla="*/ 8952120 h 10595264"/>
                <a:gd name="connsiteX30" fmla="*/ 6200118 w 8626456"/>
                <a:gd name="connsiteY30" fmla="*/ 9932850 h 10595264"/>
                <a:gd name="connsiteX31" fmla="*/ 5764237 w 8626456"/>
                <a:gd name="connsiteY31" fmla="*/ 9814406 h 10595264"/>
                <a:gd name="connsiteX32" fmla="*/ 5716859 w 8626456"/>
                <a:gd name="connsiteY32" fmla="*/ 9122679 h 10595264"/>
                <a:gd name="connsiteX33" fmla="*/ 5536824 w 8626456"/>
                <a:gd name="connsiteY33" fmla="*/ 8852627 h 10595264"/>
                <a:gd name="connsiteX34" fmla="*/ 5451541 w 8626456"/>
                <a:gd name="connsiteY34" fmla="*/ 8558881 h 10595264"/>
                <a:gd name="connsiteX35" fmla="*/ 5138846 w 8626456"/>
                <a:gd name="connsiteY35" fmla="*/ 8208283 h 10595264"/>
                <a:gd name="connsiteX36" fmla="*/ 4731392 w 8626456"/>
                <a:gd name="connsiteY36" fmla="*/ 7544987 h 10595264"/>
                <a:gd name="connsiteX37" fmla="*/ 4698225 w 8626456"/>
                <a:gd name="connsiteY37" fmla="*/ 6568997 h 10595264"/>
                <a:gd name="connsiteX38" fmla="*/ 4660324 w 8626456"/>
                <a:gd name="connsiteY38" fmla="*/ 6095213 h 10595264"/>
                <a:gd name="connsiteX39" fmla="*/ 4342890 w 8626456"/>
                <a:gd name="connsiteY39" fmla="*/ 6322630 h 10595264"/>
                <a:gd name="connsiteX40" fmla="*/ 3769613 w 8626456"/>
                <a:gd name="connsiteY40" fmla="*/ 7203862 h 10595264"/>
                <a:gd name="connsiteX41" fmla="*/ 3888059 w 8626456"/>
                <a:gd name="connsiteY41" fmla="*/ 7625528 h 10595264"/>
                <a:gd name="connsiteX42" fmla="*/ 4437648 w 8626456"/>
                <a:gd name="connsiteY42" fmla="*/ 9440117 h 10595264"/>
                <a:gd name="connsiteX43" fmla="*/ 4537141 w 8626456"/>
                <a:gd name="connsiteY43" fmla="*/ 9677008 h 10595264"/>
                <a:gd name="connsiteX44" fmla="*/ 4575044 w 8626456"/>
                <a:gd name="connsiteY44" fmla="*/ 9743335 h 10595264"/>
                <a:gd name="connsiteX45" fmla="*/ 4660326 w 8626456"/>
                <a:gd name="connsiteY45" fmla="*/ 9885473 h 10595264"/>
                <a:gd name="connsiteX46" fmla="*/ 4110736 w 8626456"/>
                <a:gd name="connsiteY46" fmla="*/ 10074983 h 10595264"/>
                <a:gd name="connsiteX47" fmla="*/ 3821731 w 8626456"/>
                <a:gd name="connsiteY47" fmla="*/ 10278711 h 10595264"/>
                <a:gd name="connsiteX48" fmla="*/ 3243717 w 8626456"/>
                <a:gd name="connsiteY48" fmla="*/ 10544031 h 10595264"/>
                <a:gd name="connsiteX49" fmla="*/ 2945233 w 8626456"/>
                <a:gd name="connsiteY49" fmla="*/ 10548767 h 10595264"/>
                <a:gd name="connsiteX50" fmla="*/ 3286356 w 8626456"/>
                <a:gd name="connsiteY50" fmla="*/ 10193430 h 10595264"/>
                <a:gd name="connsiteX51" fmla="*/ 3461655 w 8626456"/>
                <a:gd name="connsiteY51" fmla="*/ 9980230 h 10595264"/>
                <a:gd name="connsiteX52" fmla="*/ 3537461 w 8626456"/>
                <a:gd name="connsiteY52" fmla="*/ 9705435 h 10595264"/>
                <a:gd name="connsiteX53" fmla="*/ 3594314 w 8626456"/>
                <a:gd name="connsiteY53" fmla="*/ 9544349 h 10595264"/>
                <a:gd name="connsiteX54" fmla="*/ 3499557 w 8626456"/>
                <a:gd name="connsiteY54" fmla="*/ 9369049 h 10595264"/>
                <a:gd name="connsiteX55" fmla="*/ 3077892 w 8626456"/>
                <a:gd name="connsiteY55" fmla="*/ 8317254 h 10595264"/>
                <a:gd name="connsiteX56" fmla="*/ 2679914 w 8626456"/>
                <a:gd name="connsiteY56" fmla="*/ 7464447 h 10595264"/>
                <a:gd name="connsiteX57" fmla="*/ 2675177 w 8626456"/>
                <a:gd name="connsiteY57" fmla="*/ 7260719 h 10595264"/>
                <a:gd name="connsiteX58" fmla="*/ 2727294 w 8626456"/>
                <a:gd name="connsiteY58" fmla="*/ 6858002 h 10595264"/>
                <a:gd name="connsiteX59" fmla="*/ 3272140 w 8626456"/>
                <a:gd name="connsiteY59" fmla="*/ 5863063 h 10595264"/>
                <a:gd name="connsiteX60" fmla="*/ 3575364 w 8626456"/>
                <a:gd name="connsiteY60" fmla="*/ 5237668 h 10595264"/>
                <a:gd name="connsiteX61" fmla="*/ 3793302 w 8626456"/>
                <a:gd name="connsiteY61" fmla="*/ 4787576 h 10595264"/>
                <a:gd name="connsiteX62" fmla="*/ 3750660 w 8626456"/>
                <a:gd name="connsiteY62" fmla="*/ 4498568 h 10595264"/>
                <a:gd name="connsiteX63" fmla="*/ 3693807 w 8626456"/>
                <a:gd name="connsiteY63" fmla="*/ 4365910 h 10595264"/>
                <a:gd name="connsiteX64" fmla="*/ 3717497 w 8626456"/>
                <a:gd name="connsiteY64" fmla="*/ 3465723 h 10595264"/>
                <a:gd name="connsiteX65" fmla="*/ 3546936 w 8626456"/>
                <a:gd name="connsiteY65" fmla="*/ 2821378 h 10595264"/>
                <a:gd name="connsiteX66" fmla="*/ 2139803 w 8626456"/>
                <a:gd name="connsiteY66" fmla="*/ 2897181 h 10595264"/>
                <a:gd name="connsiteX67" fmla="*/ 2068180 w 8626456"/>
                <a:gd name="connsiteY67" fmla="*/ 2749647 h 10595264"/>
                <a:gd name="connsiteX68" fmla="*/ 1687866 w 8626456"/>
                <a:gd name="connsiteY68" fmla="*/ 2935600 h 10595264"/>
                <a:gd name="connsiteX69" fmla="*/ 2376205 w 8626456"/>
                <a:gd name="connsiteY69" fmla="*/ 2972782 h 10595264"/>
                <a:gd name="connsiteX70" fmla="*/ 2528605 w 8626456"/>
                <a:gd name="connsiteY70" fmla="*/ 3094702 h 10595264"/>
                <a:gd name="connsiteX71" fmla="*/ 2500665 w 8626456"/>
                <a:gd name="connsiteY71" fmla="*/ 3696682 h 10595264"/>
                <a:gd name="connsiteX72" fmla="*/ 2444330 w 8626456"/>
                <a:gd name="connsiteY72" fmla="*/ 4765696 h 10595264"/>
                <a:gd name="connsiteX73" fmla="*/ 167225 w 8626456"/>
                <a:gd name="connsiteY73" fmla="*/ 4634051 h 10595264"/>
                <a:gd name="connsiteX74" fmla="*/ 0 w 8626456"/>
                <a:gd name="connsiteY74" fmla="*/ 4505964 h 10595264"/>
                <a:gd name="connsiteX75" fmla="*/ 82970 w 8626456"/>
                <a:gd name="connsiteY75" fmla="*/ 2847185 h 10595264"/>
                <a:gd name="connsiteX76" fmla="*/ 942227 w 8626456"/>
                <a:gd name="connsiteY76" fmla="*/ 2905221 h 10595264"/>
                <a:gd name="connsiteX77" fmla="*/ 1018739 w 8626456"/>
                <a:gd name="connsiteY77" fmla="*/ 2676380 h 10595264"/>
                <a:gd name="connsiteX78" fmla="*/ 1153781 w 8626456"/>
                <a:gd name="connsiteY78" fmla="*/ 2560178 h 10595264"/>
                <a:gd name="connsiteX79" fmla="*/ 1462701 w 8626456"/>
                <a:gd name="connsiteY79" fmla="*/ 2453085 h 10595264"/>
                <a:gd name="connsiteX80" fmla="*/ 1950289 w 8626456"/>
                <a:gd name="connsiteY80" fmla="*/ 2409188 h 10595264"/>
                <a:gd name="connsiteX81" fmla="*/ 2567340 w 8626456"/>
                <a:gd name="connsiteY81" fmla="*/ 2306031 h 10595264"/>
                <a:gd name="connsiteX82" fmla="*/ 3162656 w 8626456"/>
                <a:gd name="connsiteY82" fmla="*/ 2186966 h 10595264"/>
                <a:gd name="connsiteX83" fmla="*/ 3379347 w 8626456"/>
                <a:gd name="connsiteY83" fmla="*/ 2084573 h 10595264"/>
                <a:gd name="connsiteX84" fmla="*/ 3503171 w 8626456"/>
                <a:gd name="connsiteY84" fmla="*/ 1882167 h 10595264"/>
                <a:gd name="connsiteX85" fmla="*/ 3596041 w 8626456"/>
                <a:gd name="connsiteY85" fmla="*/ 1646422 h 10595264"/>
                <a:gd name="connsiteX86" fmla="*/ 3659969 w 8626456"/>
                <a:gd name="connsiteY86" fmla="*/ 1588868 h 10595264"/>
                <a:gd name="connsiteX87" fmla="*/ 3621361 w 8626456"/>
                <a:gd name="connsiteY87" fmla="*/ 1506614 h 10595264"/>
                <a:gd name="connsiteX88" fmla="*/ 3491794 w 8626456"/>
                <a:gd name="connsiteY88" fmla="*/ 1416471 h 10595264"/>
                <a:gd name="connsiteX89" fmla="*/ 3458197 w 8626456"/>
                <a:gd name="connsiteY89" fmla="*/ 1338940 h 10595264"/>
                <a:gd name="connsiteX90" fmla="*/ 3369921 w 8626456"/>
                <a:gd name="connsiteY90" fmla="*/ 1281622 h 10595264"/>
                <a:gd name="connsiteX91" fmla="*/ 3234288 w 8626456"/>
                <a:gd name="connsiteY91" fmla="*/ 971288 h 10595264"/>
                <a:gd name="connsiteX92" fmla="*/ 3115638 w 8626456"/>
                <a:gd name="connsiteY92" fmla="*/ 738530 h 10595264"/>
                <a:gd name="connsiteX93" fmla="*/ 3062641 w 8626456"/>
                <a:gd name="connsiteY93" fmla="*/ 643919 h 10595264"/>
                <a:gd name="connsiteX94" fmla="*/ 3086722 w 8626456"/>
                <a:gd name="connsiteY94" fmla="*/ 414227 h 10595264"/>
                <a:gd name="connsiteX95" fmla="*/ 3675664 w 8626456"/>
                <a:gd name="connsiteY95" fmla="*/ 84 h 10595264"/>
                <a:gd name="connsiteX96" fmla="*/ 1257990 w 8626456"/>
                <a:gd name="connsiteY96" fmla="*/ 2776717 h 10595264"/>
                <a:gd name="connsiteX97" fmla="*/ 1241769 w 8626456"/>
                <a:gd name="connsiteY97" fmla="*/ 2783273 h 10595264"/>
                <a:gd name="connsiteX98" fmla="*/ 1146440 w 8626456"/>
                <a:gd name="connsiteY98" fmla="*/ 2876979 h 10595264"/>
                <a:gd name="connsiteX99" fmla="*/ 1146162 w 8626456"/>
                <a:gd name="connsiteY99" fmla="*/ 2909306 h 10595264"/>
                <a:gd name="connsiteX100" fmla="*/ 1178489 w 8626456"/>
                <a:gd name="connsiteY100" fmla="*/ 2909583 h 10595264"/>
                <a:gd name="connsiteX101" fmla="*/ 1273818 w 8626456"/>
                <a:gd name="connsiteY101" fmla="*/ 2815879 h 10595264"/>
                <a:gd name="connsiteX102" fmla="*/ 1274096 w 8626456"/>
                <a:gd name="connsiteY102" fmla="*/ 2783552 h 10595264"/>
                <a:gd name="connsiteX103" fmla="*/ 1274096 w 8626456"/>
                <a:gd name="connsiteY103" fmla="*/ 2783551 h 10595264"/>
                <a:gd name="connsiteX104" fmla="*/ 1257990 w 8626456"/>
                <a:gd name="connsiteY104" fmla="*/ 2776717 h 10595264"/>
                <a:gd name="connsiteX105" fmla="*/ 1405924 w 8626456"/>
                <a:gd name="connsiteY105" fmla="*/ 2876262 h 10595264"/>
                <a:gd name="connsiteX106" fmla="*/ 1327184 w 8626456"/>
                <a:gd name="connsiteY106" fmla="*/ 2914362 h 10595264"/>
                <a:gd name="connsiteX107" fmla="*/ 1405924 w 8626456"/>
                <a:gd name="connsiteY107" fmla="*/ 2932142 h 10595264"/>
                <a:gd name="connsiteX108" fmla="*/ 1405924 w 8626456"/>
                <a:gd name="connsiteY108" fmla="*/ 2876262 h 10595264"/>
                <a:gd name="connsiteX0" fmla="*/ 3675664 w 8626456"/>
                <a:gd name="connsiteY0" fmla="*/ 84 h 10595264"/>
                <a:gd name="connsiteX1" fmla="*/ 4090768 w 8626456"/>
                <a:gd name="connsiteY1" fmla="*/ 155917 h 10595264"/>
                <a:gd name="connsiteX2" fmla="*/ 4317566 w 8626456"/>
                <a:gd name="connsiteY2" fmla="*/ 960575 h 10595264"/>
                <a:gd name="connsiteX3" fmla="*/ 4740084 w 8626456"/>
                <a:gd name="connsiteY3" fmla="*/ 1281191 h 10595264"/>
                <a:gd name="connsiteX4" fmla="*/ 5197329 w 8626456"/>
                <a:gd name="connsiteY4" fmla="*/ 1356503 h 10595264"/>
                <a:gd name="connsiteX5" fmla="*/ 5579267 w 8626456"/>
                <a:gd name="connsiteY5" fmla="*/ 1523264 h 10595264"/>
                <a:gd name="connsiteX6" fmla="*/ 5939681 w 8626456"/>
                <a:gd name="connsiteY6" fmla="*/ 1663127 h 10595264"/>
                <a:gd name="connsiteX7" fmla="*/ 6461481 w 8626456"/>
                <a:gd name="connsiteY7" fmla="*/ 1851406 h 10595264"/>
                <a:gd name="connsiteX8" fmla="*/ 6827279 w 8626456"/>
                <a:gd name="connsiteY8" fmla="*/ 1975133 h 10595264"/>
                <a:gd name="connsiteX9" fmla="*/ 7090867 w 8626456"/>
                <a:gd name="connsiteY9" fmla="*/ 2158031 h 10595264"/>
                <a:gd name="connsiteX10" fmla="*/ 7973086 w 8626456"/>
                <a:gd name="connsiteY10" fmla="*/ 2787415 h 10595264"/>
                <a:gd name="connsiteX11" fmla="*/ 7936902 w 8626456"/>
                <a:gd name="connsiteY11" fmla="*/ 2975200 h 10595264"/>
                <a:gd name="connsiteX12" fmla="*/ 8622293 w 8626456"/>
                <a:gd name="connsiteY12" fmla="*/ 3257941 h 10595264"/>
                <a:gd name="connsiteX13" fmla="*/ 8298330 w 8626456"/>
                <a:gd name="connsiteY13" fmla="*/ 3925641 h 10595264"/>
                <a:gd name="connsiteX14" fmla="*/ 8070278 w 8626456"/>
                <a:gd name="connsiteY14" fmla="*/ 3770794 h 10595264"/>
                <a:gd name="connsiteX15" fmla="*/ 7791953 w 8626456"/>
                <a:gd name="connsiteY15" fmla="*/ 3493511 h 10595264"/>
                <a:gd name="connsiteX16" fmla="*/ 7694420 w 8626456"/>
                <a:gd name="connsiteY16" fmla="*/ 3352863 h 10595264"/>
                <a:gd name="connsiteX17" fmla="*/ 7650951 w 8626456"/>
                <a:gd name="connsiteY17" fmla="*/ 3380255 h 10595264"/>
                <a:gd name="connsiteX18" fmla="*/ 6958170 w 8626456"/>
                <a:gd name="connsiteY18" fmla="*/ 2939827 h 10595264"/>
                <a:gd name="connsiteX19" fmla="*/ 6209594 w 8626456"/>
                <a:gd name="connsiteY19" fmla="*/ 2650819 h 10595264"/>
                <a:gd name="connsiteX20" fmla="*/ 5522607 w 8626456"/>
                <a:gd name="connsiteY20" fmla="*/ 2494471 h 10595264"/>
                <a:gd name="connsiteX21" fmla="*/ 5427853 w 8626456"/>
                <a:gd name="connsiteY21" fmla="*/ 3238310 h 10595264"/>
                <a:gd name="connsiteX22" fmla="*/ 6081671 w 8626456"/>
                <a:gd name="connsiteY22" fmla="*/ 5389281 h 10595264"/>
                <a:gd name="connsiteX23" fmla="*/ 5906373 w 8626456"/>
                <a:gd name="connsiteY23" fmla="*/ 5465087 h 10595264"/>
                <a:gd name="connsiteX24" fmla="*/ 5858994 w 8626456"/>
                <a:gd name="connsiteY24" fmla="*/ 6057312 h 10595264"/>
                <a:gd name="connsiteX25" fmla="*/ 5740547 w 8626456"/>
                <a:gd name="connsiteY25" fmla="*/ 6659017 h 10595264"/>
                <a:gd name="connsiteX26" fmla="*/ 5697907 w 8626456"/>
                <a:gd name="connsiteY26" fmla="*/ 7317574 h 10595264"/>
                <a:gd name="connsiteX27" fmla="*/ 6181164 w 8626456"/>
                <a:gd name="connsiteY27" fmla="*/ 8189330 h 10595264"/>
                <a:gd name="connsiteX28" fmla="*/ 6342252 w 8626456"/>
                <a:gd name="connsiteY28" fmla="*/ 8544667 h 10595264"/>
                <a:gd name="connsiteX29" fmla="*/ 6356466 w 8626456"/>
                <a:gd name="connsiteY29" fmla="*/ 8952120 h 10595264"/>
                <a:gd name="connsiteX30" fmla="*/ 6200118 w 8626456"/>
                <a:gd name="connsiteY30" fmla="*/ 9932850 h 10595264"/>
                <a:gd name="connsiteX31" fmla="*/ 5764237 w 8626456"/>
                <a:gd name="connsiteY31" fmla="*/ 9814406 h 10595264"/>
                <a:gd name="connsiteX32" fmla="*/ 5716859 w 8626456"/>
                <a:gd name="connsiteY32" fmla="*/ 9122679 h 10595264"/>
                <a:gd name="connsiteX33" fmla="*/ 5536824 w 8626456"/>
                <a:gd name="connsiteY33" fmla="*/ 8852627 h 10595264"/>
                <a:gd name="connsiteX34" fmla="*/ 5451541 w 8626456"/>
                <a:gd name="connsiteY34" fmla="*/ 8558881 h 10595264"/>
                <a:gd name="connsiteX35" fmla="*/ 5138846 w 8626456"/>
                <a:gd name="connsiteY35" fmla="*/ 8208283 h 10595264"/>
                <a:gd name="connsiteX36" fmla="*/ 4731392 w 8626456"/>
                <a:gd name="connsiteY36" fmla="*/ 7544987 h 10595264"/>
                <a:gd name="connsiteX37" fmla="*/ 4698225 w 8626456"/>
                <a:gd name="connsiteY37" fmla="*/ 6568997 h 10595264"/>
                <a:gd name="connsiteX38" fmla="*/ 4660324 w 8626456"/>
                <a:gd name="connsiteY38" fmla="*/ 6095213 h 10595264"/>
                <a:gd name="connsiteX39" fmla="*/ 4342890 w 8626456"/>
                <a:gd name="connsiteY39" fmla="*/ 6322630 h 10595264"/>
                <a:gd name="connsiteX40" fmla="*/ 3769613 w 8626456"/>
                <a:gd name="connsiteY40" fmla="*/ 7203862 h 10595264"/>
                <a:gd name="connsiteX41" fmla="*/ 3888059 w 8626456"/>
                <a:gd name="connsiteY41" fmla="*/ 7625528 h 10595264"/>
                <a:gd name="connsiteX42" fmla="*/ 4437648 w 8626456"/>
                <a:gd name="connsiteY42" fmla="*/ 9440117 h 10595264"/>
                <a:gd name="connsiteX43" fmla="*/ 4537141 w 8626456"/>
                <a:gd name="connsiteY43" fmla="*/ 9677008 h 10595264"/>
                <a:gd name="connsiteX44" fmla="*/ 4575044 w 8626456"/>
                <a:gd name="connsiteY44" fmla="*/ 9743335 h 10595264"/>
                <a:gd name="connsiteX45" fmla="*/ 4660326 w 8626456"/>
                <a:gd name="connsiteY45" fmla="*/ 9885473 h 10595264"/>
                <a:gd name="connsiteX46" fmla="*/ 4110736 w 8626456"/>
                <a:gd name="connsiteY46" fmla="*/ 10074983 h 10595264"/>
                <a:gd name="connsiteX47" fmla="*/ 3821731 w 8626456"/>
                <a:gd name="connsiteY47" fmla="*/ 10278711 h 10595264"/>
                <a:gd name="connsiteX48" fmla="*/ 3243717 w 8626456"/>
                <a:gd name="connsiteY48" fmla="*/ 10544031 h 10595264"/>
                <a:gd name="connsiteX49" fmla="*/ 2945233 w 8626456"/>
                <a:gd name="connsiteY49" fmla="*/ 10548767 h 10595264"/>
                <a:gd name="connsiteX50" fmla="*/ 3286356 w 8626456"/>
                <a:gd name="connsiteY50" fmla="*/ 10193430 h 10595264"/>
                <a:gd name="connsiteX51" fmla="*/ 3461655 w 8626456"/>
                <a:gd name="connsiteY51" fmla="*/ 9980230 h 10595264"/>
                <a:gd name="connsiteX52" fmla="*/ 3537461 w 8626456"/>
                <a:gd name="connsiteY52" fmla="*/ 9705435 h 10595264"/>
                <a:gd name="connsiteX53" fmla="*/ 3594314 w 8626456"/>
                <a:gd name="connsiteY53" fmla="*/ 9544349 h 10595264"/>
                <a:gd name="connsiteX54" fmla="*/ 3499557 w 8626456"/>
                <a:gd name="connsiteY54" fmla="*/ 9369049 h 10595264"/>
                <a:gd name="connsiteX55" fmla="*/ 3077892 w 8626456"/>
                <a:gd name="connsiteY55" fmla="*/ 8317254 h 10595264"/>
                <a:gd name="connsiteX56" fmla="*/ 2679914 w 8626456"/>
                <a:gd name="connsiteY56" fmla="*/ 7464447 h 10595264"/>
                <a:gd name="connsiteX57" fmla="*/ 2675177 w 8626456"/>
                <a:gd name="connsiteY57" fmla="*/ 7260719 h 10595264"/>
                <a:gd name="connsiteX58" fmla="*/ 2727294 w 8626456"/>
                <a:gd name="connsiteY58" fmla="*/ 6858002 h 10595264"/>
                <a:gd name="connsiteX59" fmla="*/ 3272140 w 8626456"/>
                <a:gd name="connsiteY59" fmla="*/ 5863063 h 10595264"/>
                <a:gd name="connsiteX60" fmla="*/ 3575364 w 8626456"/>
                <a:gd name="connsiteY60" fmla="*/ 5237668 h 10595264"/>
                <a:gd name="connsiteX61" fmla="*/ 3793302 w 8626456"/>
                <a:gd name="connsiteY61" fmla="*/ 4787576 h 10595264"/>
                <a:gd name="connsiteX62" fmla="*/ 3750660 w 8626456"/>
                <a:gd name="connsiteY62" fmla="*/ 4498568 h 10595264"/>
                <a:gd name="connsiteX63" fmla="*/ 3693807 w 8626456"/>
                <a:gd name="connsiteY63" fmla="*/ 4365910 h 10595264"/>
                <a:gd name="connsiteX64" fmla="*/ 3717497 w 8626456"/>
                <a:gd name="connsiteY64" fmla="*/ 3465723 h 10595264"/>
                <a:gd name="connsiteX65" fmla="*/ 3546936 w 8626456"/>
                <a:gd name="connsiteY65" fmla="*/ 2821378 h 10595264"/>
                <a:gd name="connsiteX66" fmla="*/ 2139803 w 8626456"/>
                <a:gd name="connsiteY66" fmla="*/ 2897181 h 10595264"/>
                <a:gd name="connsiteX67" fmla="*/ 2068180 w 8626456"/>
                <a:gd name="connsiteY67" fmla="*/ 2749647 h 10595264"/>
                <a:gd name="connsiteX68" fmla="*/ 1687866 w 8626456"/>
                <a:gd name="connsiteY68" fmla="*/ 2935600 h 10595264"/>
                <a:gd name="connsiteX69" fmla="*/ 2376205 w 8626456"/>
                <a:gd name="connsiteY69" fmla="*/ 2972782 h 10595264"/>
                <a:gd name="connsiteX70" fmla="*/ 2528605 w 8626456"/>
                <a:gd name="connsiteY70" fmla="*/ 3094702 h 10595264"/>
                <a:gd name="connsiteX71" fmla="*/ 2500665 w 8626456"/>
                <a:gd name="connsiteY71" fmla="*/ 3696682 h 10595264"/>
                <a:gd name="connsiteX72" fmla="*/ 2444330 w 8626456"/>
                <a:gd name="connsiteY72" fmla="*/ 4765696 h 10595264"/>
                <a:gd name="connsiteX73" fmla="*/ 167225 w 8626456"/>
                <a:gd name="connsiteY73" fmla="*/ 4634051 h 10595264"/>
                <a:gd name="connsiteX74" fmla="*/ 0 w 8626456"/>
                <a:gd name="connsiteY74" fmla="*/ 4505964 h 10595264"/>
                <a:gd name="connsiteX75" fmla="*/ 82970 w 8626456"/>
                <a:gd name="connsiteY75" fmla="*/ 2847185 h 10595264"/>
                <a:gd name="connsiteX76" fmla="*/ 942227 w 8626456"/>
                <a:gd name="connsiteY76" fmla="*/ 2905221 h 10595264"/>
                <a:gd name="connsiteX77" fmla="*/ 1018739 w 8626456"/>
                <a:gd name="connsiteY77" fmla="*/ 2676380 h 10595264"/>
                <a:gd name="connsiteX78" fmla="*/ 1153781 w 8626456"/>
                <a:gd name="connsiteY78" fmla="*/ 2560178 h 10595264"/>
                <a:gd name="connsiteX79" fmla="*/ 1462701 w 8626456"/>
                <a:gd name="connsiteY79" fmla="*/ 2453085 h 10595264"/>
                <a:gd name="connsiteX80" fmla="*/ 1950289 w 8626456"/>
                <a:gd name="connsiteY80" fmla="*/ 2409188 h 10595264"/>
                <a:gd name="connsiteX81" fmla="*/ 2567340 w 8626456"/>
                <a:gd name="connsiteY81" fmla="*/ 2306031 h 10595264"/>
                <a:gd name="connsiteX82" fmla="*/ 3162656 w 8626456"/>
                <a:gd name="connsiteY82" fmla="*/ 2186966 h 10595264"/>
                <a:gd name="connsiteX83" fmla="*/ 3379347 w 8626456"/>
                <a:gd name="connsiteY83" fmla="*/ 2084573 h 10595264"/>
                <a:gd name="connsiteX84" fmla="*/ 3503171 w 8626456"/>
                <a:gd name="connsiteY84" fmla="*/ 1882167 h 10595264"/>
                <a:gd name="connsiteX85" fmla="*/ 3596041 w 8626456"/>
                <a:gd name="connsiteY85" fmla="*/ 1646422 h 10595264"/>
                <a:gd name="connsiteX86" fmla="*/ 3659969 w 8626456"/>
                <a:gd name="connsiteY86" fmla="*/ 1588868 h 10595264"/>
                <a:gd name="connsiteX87" fmla="*/ 3621361 w 8626456"/>
                <a:gd name="connsiteY87" fmla="*/ 1506614 h 10595264"/>
                <a:gd name="connsiteX88" fmla="*/ 3491794 w 8626456"/>
                <a:gd name="connsiteY88" fmla="*/ 1416471 h 10595264"/>
                <a:gd name="connsiteX89" fmla="*/ 3458197 w 8626456"/>
                <a:gd name="connsiteY89" fmla="*/ 1338940 h 10595264"/>
                <a:gd name="connsiteX90" fmla="*/ 3369921 w 8626456"/>
                <a:gd name="connsiteY90" fmla="*/ 1281622 h 10595264"/>
                <a:gd name="connsiteX91" fmla="*/ 3234288 w 8626456"/>
                <a:gd name="connsiteY91" fmla="*/ 971288 h 10595264"/>
                <a:gd name="connsiteX92" fmla="*/ 3115638 w 8626456"/>
                <a:gd name="connsiteY92" fmla="*/ 738530 h 10595264"/>
                <a:gd name="connsiteX93" fmla="*/ 3062641 w 8626456"/>
                <a:gd name="connsiteY93" fmla="*/ 643919 h 10595264"/>
                <a:gd name="connsiteX94" fmla="*/ 3086722 w 8626456"/>
                <a:gd name="connsiteY94" fmla="*/ 414227 h 10595264"/>
                <a:gd name="connsiteX95" fmla="*/ 3675664 w 8626456"/>
                <a:gd name="connsiteY95" fmla="*/ 84 h 10595264"/>
                <a:gd name="connsiteX96" fmla="*/ 1257990 w 8626456"/>
                <a:gd name="connsiteY96" fmla="*/ 2776717 h 10595264"/>
                <a:gd name="connsiteX97" fmla="*/ 1241769 w 8626456"/>
                <a:gd name="connsiteY97" fmla="*/ 2783273 h 10595264"/>
                <a:gd name="connsiteX98" fmla="*/ 1146440 w 8626456"/>
                <a:gd name="connsiteY98" fmla="*/ 2876979 h 10595264"/>
                <a:gd name="connsiteX99" fmla="*/ 1146162 w 8626456"/>
                <a:gd name="connsiteY99" fmla="*/ 2909306 h 10595264"/>
                <a:gd name="connsiteX100" fmla="*/ 1178489 w 8626456"/>
                <a:gd name="connsiteY100" fmla="*/ 2909583 h 10595264"/>
                <a:gd name="connsiteX101" fmla="*/ 1273818 w 8626456"/>
                <a:gd name="connsiteY101" fmla="*/ 2815879 h 10595264"/>
                <a:gd name="connsiteX102" fmla="*/ 1274096 w 8626456"/>
                <a:gd name="connsiteY102" fmla="*/ 2783552 h 10595264"/>
                <a:gd name="connsiteX103" fmla="*/ 1274096 w 8626456"/>
                <a:gd name="connsiteY103" fmla="*/ 2783551 h 10595264"/>
                <a:gd name="connsiteX104" fmla="*/ 1257990 w 8626456"/>
                <a:gd name="connsiteY104" fmla="*/ 2776717 h 10595264"/>
                <a:gd name="connsiteX105" fmla="*/ 1405924 w 8626456"/>
                <a:gd name="connsiteY105" fmla="*/ 2876262 h 10595264"/>
                <a:gd name="connsiteX106" fmla="*/ 1327184 w 8626456"/>
                <a:gd name="connsiteY106" fmla="*/ 2914362 h 10595264"/>
                <a:gd name="connsiteX107" fmla="*/ 1405924 w 8626456"/>
                <a:gd name="connsiteY107" fmla="*/ 2932142 h 10595264"/>
                <a:gd name="connsiteX108" fmla="*/ 1405924 w 8626456"/>
                <a:gd name="connsiteY108" fmla="*/ 2876262 h 10595264"/>
                <a:gd name="connsiteX0" fmla="*/ 3675664 w 8626456"/>
                <a:gd name="connsiteY0" fmla="*/ 84 h 10595264"/>
                <a:gd name="connsiteX1" fmla="*/ 4090768 w 8626456"/>
                <a:gd name="connsiteY1" fmla="*/ 155917 h 10595264"/>
                <a:gd name="connsiteX2" fmla="*/ 4317566 w 8626456"/>
                <a:gd name="connsiteY2" fmla="*/ 960575 h 10595264"/>
                <a:gd name="connsiteX3" fmla="*/ 4740084 w 8626456"/>
                <a:gd name="connsiteY3" fmla="*/ 1281191 h 10595264"/>
                <a:gd name="connsiteX4" fmla="*/ 5197329 w 8626456"/>
                <a:gd name="connsiteY4" fmla="*/ 1356503 h 10595264"/>
                <a:gd name="connsiteX5" fmla="*/ 5579267 w 8626456"/>
                <a:gd name="connsiteY5" fmla="*/ 1523264 h 10595264"/>
                <a:gd name="connsiteX6" fmla="*/ 5939681 w 8626456"/>
                <a:gd name="connsiteY6" fmla="*/ 1663127 h 10595264"/>
                <a:gd name="connsiteX7" fmla="*/ 6461481 w 8626456"/>
                <a:gd name="connsiteY7" fmla="*/ 1851406 h 10595264"/>
                <a:gd name="connsiteX8" fmla="*/ 6827279 w 8626456"/>
                <a:gd name="connsiteY8" fmla="*/ 1975133 h 10595264"/>
                <a:gd name="connsiteX9" fmla="*/ 7090867 w 8626456"/>
                <a:gd name="connsiteY9" fmla="*/ 2158031 h 10595264"/>
                <a:gd name="connsiteX10" fmla="*/ 7973086 w 8626456"/>
                <a:gd name="connsiteY10" fmla="*/ 2787415 h 10595264"/>
                <a:gd name="connsiteX11" fmla="*/ 7936902 w 8626456"/>
                <a:gd name="connsiteY11" fmla="*/ 2975200 h 10595264"/>
                <a:gd name="connsiteX12" fmla="*/ 8622293 w 8626456"/>
                <a:gd name="connsiteY12" fmla="*/ 3257941 h 10595264"/>
                <a:gd name="connsiteX13" fmla="*/ 8298330 w 8626456"/>
                <a:gd name="connsiteY13" fmla="*/ 3925641 h 10595264"/>
                <a:gd name="connsiteX14" fmla="*/ 8070278 w 8626456"/>
                <a:gd name="connsiteY14" fmla="*/ 3770794 h 10595264"/>
                <a:gd name="connsiteX15" fmla="*/ 7791953 w 8626456"/>
                <a:gd name="connsiteY15" fmla="*/ 3493511 h 10595264"/>
                <a:gd name="connsiteX16" fmla="*/ 7694420 w 8626456"/>
                <a:gd name="connsiteY16" fmla="*/ 3352863 h 10595264"/>
                <a:gd name="connsiteX17" fmla="*/ 7650951 w 8626456"/>
                <a:gd name="connsiteY17" fmla="*/ 3380255 h 10595264"/>
                <a:gd name="connsiteX18" fmla="*/ 6958170 w 8626456"/>
                <a:gd name="connsiteY18" fmla="*/ 2939827 h 10595264"/>
                <a:gd name="connsiteX19" fmla="*/ 6209594 w 8626456"/>
                <a:gd name="connsiteY19" fmla="*/ 2650819 h 10595264"/>
                <a:gd name="connsiteX20" fmla="*/ 5522607 w 8626456"/>
                <a:gd name="connsiteY20" fmla="*/ 2494471 h 10595264"/>
                <a:gd name="connsiteX21" fmla="*/ 5427853 w 8626456"/>
                <a:gd name="connsiteY21" fmla="*/ 3238310 h 10595264"/>
                <a:gd name="connsiteX22" fmla="*/ 6081671 w 8626456"/>
                <a:gd name="connsiteY22" fmla="*/ 5389281 h 10595264"/>
                <a:gd name="connsiteX23" fmla="*/ 5906373 w 8626456"/>
                <a:gd name="connsiteY23" fmla="*/ 5465087 h 10595264"/>
                <a:gd name="connsiteX24" fmla="*/ 5858994 w 8626456"/>
                <a:gd name="connsiteY24" fmla="*/ 6057312 h 10595264"/>
                <a:gd name="connsiteX25" fmla="*/ 5740547 w 8626456"/>
                <a:gd name="connsiteY25" fmla="*/ 6659017 h 10595264"/>
                <a:gd name="connsiteX26" fmla="*/ 5697907 w 8626456"/>
                <a:gd name="connsiteY26" fmla="*/ 7317574 h 10595264"/>
                <a:gd name="connsiteX27" fmla="*/ 6181164 w 8626456"/>
                <a:gd name="connsiteY27" fmla="*/ 8189330 h 10595264"/>
                <a:gd name="connsiteX28" fmla="*/ 6342252 w 8626456"/>
                <a:gd name="connsiteY28" fmla="*/ 8544667 h 10595264"/>
                <a:gd name="connsiteX29" fmla="*/ 6356466 w 8626456"/>
                <a:gd name="connsiteY29" fmla="*/ 8952120 h 10595264"/>
                <a:gd name="connsiteX30" fmla="*/ 6200118 w 8626456"/>
                <a:gd name="connsiteY30" fmla="*/ 9932850 h 10595264"/>
                <a:gd name="connsiteX31" fmla="*/ 5764237 w 8626456"/>
                <a:gd name="connsiteY31" fmla="*/ 9814406 h 10595264"/>
                <a:gd name="connsiteX32" fmla="*/ 5716859 w 8626456"/>
                <a:gd name="connsiteY32" fmla="*/ 9122679 h 10595264"/>
                <a:gd name="connsiteX33" fmla="*/ 5536824 w 8626456"/>
                <a:gd name="connsiteY33" fmla="*/ 8852627 h 10595264"/>
                <a:gd name="connsiteX34" fmla="*/ 5451541 w 8626456"/>
                <a:gd name="connsiteY34" fmla="*/ 8558881 h 10595264"/>
                <a:gd name="connsiteX35" fmla="*/ 5138846 w 8626456"/>
                <a:gd name="connsiteY35" fmla="*/ 8208283 h 10595264"/>
                <a:gd name="connsiteX36" fmla="*/ 4731392 w 8626456"/>
                <a:gd name="connsiteY36" fmla="*/ 7544987 h 10595264"/>
                <a:gd name="connsiteX37" fmla="*/ 4698225 w 8626456"/>
                <a:gd name="connsiteY37" fmla="*/ 6568997 h 10595264"/>
                <a:gd name="connsiteX38" fmla="*/ 4660324 w 8626456"/>
                <a:gd name="connsiteY38" fmla="*/ 6095213 h 10595264"/>
                <a:gd name="connsiteX39" fmla="*/ 4342890 w 8626456"/>
                <a:gd name="connsiteY39" fmla="*/ 6322630 h 10595264"/>
                <a:gd name="connsiteX40" fmla="*/ 3769613 w 8626456"/>
                <a:gd name="connsiteY40" fmla="*/ 7203862 h 10595264"/>
                <a:gd name="connsiteX41" fmla="*/ 3888059 w 8626456"/>
                <a:gd name="connsiteY41" fmla="*/ 7625528 h 10595264"/>
                <a:gd name="connsiteX42" fmla="*/ 4437648 w 8626456"/>
                <a:gd name="connsiteY42" fmla="*/ 9440117 h 10595264"/>
                <a:gd name="connsiteX43" fmla="*/ 4537141 w 8626456"/>
                <a:gd name="connsiteY43" fmla="*/ 9677008 h 10595264"/>
                <a:gd name="connsiteX44" fmla="*/ 4575044 w 8626456"/>
                <a:gd name="connsiteY44" fmla="*/ 9743335 h 10595264"/>
                <a:gd name="connsiteX45" fmla="*/ 4660326 w 8626456"/>
                <a:gd name="connsiteY45" fmla="*/ 9885473 h 10595264"/>
                <a:gd name="connsiteX46" fmla="*/ 4110736 w 8626456"/>
                <a:gd name="connsiteY46" fmla="*/ 10074983 h 10595264"/>
                <a:gd name="connsiteX47" fmla="*/ 3821731 w 8626456"/>
                <a:gd name="connsiteY47" fmla="*/ 10278711 h 10595264"/>
                <a:gd name="connsiteX48" fmla="*/ 3243717 w 8626456"/>
                <a:gd name="connsiteY48" fmla="*/ 10544031 h 10595264"/>
                <a:gd name="connsiteX49" fmla="*/ 2945233 w 8626456"/>
                <a:gd name="connsiteY49" fmla="*/ 10548767 h 10595264"/>
                <a:gd name="connsiteX50" fmla="*/ 3286356 w 8626456"/>
                <a:gd name="connsiteY50" fmla="*/ 10193430 h 10595264"/>
                <a:gd name="connsiteX51" fmla="*/ 3461655 w 8626456"/>
                <a:gd name="connsiteY51" fmla="*/ 9980230 h 10595264"/>
                <a:gd name="connsiteX52" fmla="*/ 3537461 w 8626456"/>
                <a:gd name="connsiteY52" fmla="*/ 9705435 h 10595264"/>
                <a:gd name="connsiteX53" fmla="*/ 3594314 w 8626456"/>
                <a:gd name="connsiteY53" fmla="*/ 9544349 h 10595264"/>
                <a:gd name="connsiteX54" fmla="*/ 3499557 w 8626456"/>
                <a:gd name="connsiteY54" fmla="*/ 9369049 h 10595264"/>
                <a:gd name="connsiteX55" fmla="*/ 3077892 w 8626456"/>
                <a:gd name="connsiteY55" fmla="*/ 8317254 h 10595264"/>
                <a:gd name="connsiteX56" fmla="*/ 2679914 w 8626456"/>
                <a:gd name="connsiteY56" fmla="*/ 7464447 h 10595264"/>
                <a:gd name="connsiteX57" fmla="*/ 2675177 w 8626456"/>
                <a:gd name="connsiteY57" fmla="*/ 7260719 h 10595264"/>
                <a:gd name="connsiteX58" fmla="*/ 2727294 w 8626456"/>
                <a:gd name="connsiteY58" fmla="*/ 6858002 h 10595264"/>
                <a:gd name="connsiteX59" fmla="*/ 3272140 w 8626456"/>
                <a:gd name="connsiteY59" fmla="*/ 5863063 h 10595264"/>
                <a:gd name="connsiteX60" fmla="*/ 3575364 w 8626456"/>
                <a:gd name="connsiteY60" fmla="*/ 5237668 h 10595264"/>
                <a:gd name="connsiteX61" fmla="*/ 3793302 w 8626456"/>
                <a:gd name="connsiteY61" fmla="*/ 4787576 h 10595264"/>
                <a:gd name="connsiteX62" fmla="*/ 3750660 w 8626456"/>
                <a:gd name="connsiteY62" fmla="*/ 4498568 h 10595264"/>
                <a:gd name="connsiteX63" fmla="*/ 3693807 w 8626456"/>
                <a:gd name="connsiteY63" fmla="*/ 4365910 h 10595264"/>
                <a:gd name="connsiteX64" fmla="*/ 3717497 w 8626456"/>
                <a:gd name="connsiteY64" fmla="*/ 3465723 h 10595264"/>
                <a:gd name="connsiteX65" fmla="*/ 3546936 w 8626456"/>
                <a:gd name="connsiteY65" fmla="*/ 2821378 h 10595264"/>
                <a:gd name="connsiteX66" fmla="*/ 2139803 w 8626456"/>
                <a:gd name="connsiteY66" fmla="*/ 2897181 h 10595264"/>
                <a:gd name="connsiteX67" fmla="*/ 2068180 w 8626456"/>
                <a:gd name="connsiteY67" fmla="*/ 2749647 h 10595264"/>
                <a:gd name="connsiteX68" fmla="*/ 1687866 w 8626456"/>
                <a:gd name="connsiteY68" fmla="*/ 2935600 h 10595264"/>
                <a:gd name="connsiteX69" fmla="*/ 2376205 w 8626456"/>
                <a:gd name="connsiteY69" fmla="*/ 2972782 h 10595264"/>
                <a:gd name="connsiteX70" fmla="*/ 2528605 w 8626456"/>
                <a:gd name="connsiteY70" fmla="*/ 3094702 h 10595264"/>
                <a:gd name="connsiteX71" fmla="*/ 2500665 w 8626456"/>
                <a:gd name="connsiteY71" fmla="*/ 3696682 h 10595264"/>
                <a:gd name="connsiteX72" fmla="*/ 2444330 w 8626456"/>
                <a:gd name="connsiteY72" fmla="*/ 4765696 h 10595264"/>
                <a:gd name="connsiteX73" fmla="*/ 167225 w 8626456"/>
                <a:gd name="connsiteY73" fmla="*/ 4634051 h 10595264"/>
                <a:gd name="connsiteX74" fmla="*/ 0 w 8626456"/>
                <a:gd name="connsiteY74" fmla="*/ 4505964 h 10595264"/>
                <a:gd name="connsiteX75" fmla="*/ 82970 w 8626456"/>
                <a:gd name="connsiteY75" fmla="*/ 2847185 h 10595264"/>
                <a:gd name="connsiteX76" fmla="*/ 942227 w 8626456"/>
                <a:gd name="connsiteY76" fmla="*/ 2905221 h 10595264"/>
                <a:gd name="connsiteX77" fmla="*/ 1018739 w 8626456"/>
                <a:gd name="connsiteY77" fmla="*/ 2676380 h 10595264"/>
                <a:gd name="connsiteX78" fmla="*/ 1153781 w 8626456"/>
                <a:gd name="connsiteY78" fmla="*/ 2560178 h 10595264"/>
                <a:gd name="connsiteX79" fmla="*/ 1462701 w 8626456"/>
                <a:gd name="connsiteY79" fmla="*/ 2453085 h 10595264"/>
                <a:gd name="connsiteX80" fmla="*/ 1950289 w 8626456"/>
                <a:gd name="connsiteY80" fmla="*/ 2409188 h 10595264"/>
                <a:gd name="connsiteX81" fmla="*/ 2567340 w 8626456"/>
                <a:gd name="connsiteY81" fmla="*/ 2306031 h 10595264"/>
                <a:gd name="connsiteX82" fmla="*/ 3162656 w 8626456"/>
                <a:gd name="connsiteY82" fmla="*/ 2186966 h 10595264"/>
                <a:gd name="connsiteX83" fmla="*/ 3379347 w 8626456"/>
                <a:gd name="connsiteY83" fmla="*/ 2084573 h 10595264"/>
                <a:gd name="connsiteX84" fmla="*/ 3503171 w 8626456"/>
                <a:gd name="connsiteY84" fmla="*/ 1882167 h 10595264"/>
                <a:gd name="connsiteX85" fmla="*/ 3596041 w 8626456"/>
                <a:gd name="connsiteY85" fmla="*/ 1646422 h 10595264"/>
                <a:gd name="connsiteX86" fmla="*/ 3659969 w 8626456"/>
                <a:gd name="connsiteY86" fmla="*/ 1588868 h 10595264"/>
                <a:gd name="connsiteX87" fmla="*/ 3621361 w 8626456"/>
                <a:gd name="connsiteY87" fmla="*/ 1506614 h 10595264"/>
                <a:gd name="connsiteX88" fmla="*/ 3491794 w 8626456"/>
                <a:gd name="connsiteY88" fmla="*/ 1416471 h 10595264"/>
                <a:gd name="connsiteX89" fmla="*/ 3458197 w 8626456"/>
                <a:gd name="connsiteY89" fmla="*/ 1338940 h 10595264"/>
                <a:gd name="connsiteX90" fmla="*/ 3369921 w 8626456"/>
                <a:gd name="connsiteY90" fmla="*/ 1281622 h 10595264"/>
                <a:gd name="connsiteX91" fmla="*/ 3234288 w 8626456"/>
                <a:gd name="connsiteY91" fmla="*/ 971288 h 10595264"/>
                <a:gd name="connsiteX92" fmla="*/ 3115638 w 8626456"/>
                <a:gd name="connsiteY92" fmla="*/ 738530 h 10595264"/>
                <a:gd name="connsiteX93" fmla="*/ 3062641 w 8626456"/>
                <a:gd name="connsiteY93" fmla="*/ 643919 h 10595264"/>
                <a:gd name="connsiteX94" fmla="*/ 3086722 w 8626456"/>
                <a:gd name="connsiteY94" fmla="*/ 414227 h 10595264"/>
                <a:gd name="connsiteX95" fmla="*/ 3675664 w 8626456"/>
                <a:gd name="connsiteY95" fmla="*/ 84 h 10595264"/>
                <a:gd name="connsiteX96" fmla="*/ 1257990 w 8626456"/>
                <a:gd name="connsiteY96" fmla="*/ 2776717 h 10595264"/>
                <a:gd name="connsiteX97" fmla="*/ 1241769 w 8626456"/>
                <a:gd name="connsiteY97" fmla="*/ 2783273 h 10595264"/>
                <a:gd name="connsiteX98" fmla="*/ 1146440 w 8626456"/>
                <a:gd name="connsiteY98" fmla="*/ 2876979 h 10595264"/>
                <a:gd name="connsiteX99" fmla="*/ 1146162 w 8626456"/>
                <a:gd name="connsiteY99" fmla="*/ 2909306 h 10595264"/>
                <a:gd name="connsiteX100" fmla="*/ 1178489 w 8626456"/>
                <a:gd name="connsiteY100" fmla="*/ 2909583 h 10595264"/>
                <a:gd name="connsiteX101" fmla="*/ 1273818 w 8626456"/>
                <a:gd name="connsiteY101" fmla="*/ 2815879 h 10595264"/>
                <a:gd name="connsiteX102" fmla="*/ 1274096 w 8626456"/>
                <a:gd name="connsiteY102" fmla="*/ 2783552 h 10595264"/>
                <a:gd name="connsiteX103" fmla="*/ 1274096 w 8626456"/>
                <a:gd name="connsiteY103" fmla="*/ 2783551 h 10595264"/>
                <a:gd name="connsiteX104" fmla="*/ 1257990 w 8626456"/>
                <a:gd name="connsiteY104" fmla="*/ 2776717 h 10595264"/>
                <a:gd name="connsiteX105" fmla="*/ 1405924 w 8626456"/>
                <a:gd name="connsiteY105" fmla="*/ 2876262 h 10595264"/>
                <a:gd name="connsiteX106" fmla="*/ 1327184 w 8626456"/>
                <a:gd name="connsiteY106" fmla="*/ 2914362 h 10595264"/>
                <a:gd name="connsiteX107" fmla="*/ 1405924 w 8626456"/>
                <a:gd name="connsiteY107" fmla="*/ 2932142 h 10595264"/>
                <a:gd name="connsiteX108" fmla="*/ 1405924 w 8626456"/>
                <a:gd name="connsiteY108" fmla="*/ 2876262 h 10595264"/>
                <a:gd name="connsiteX0" fmla="*/ 3675664 w 8626456"/>
                <a:gd name="connsiteY0" fmla="*/ 84 h 10595264"/>
                <a:gd name="connsiteX1" fmla="*/ 4090768 w 8626456"/>
                <a:gd name="connsiteY1" fmla="*/ 155917 h 10595264"/>
                <a:gd name="connsiteX2" fmla="*/ 4317566 w 8626456"/>
                <a:gd name="connsiteY2" fmla="*/ 960575 h 10595264"/>
                <a:gd name="connsiteX3" fmla="*/ 4740084 w 8626456"/>
                <a:gd name="connsiteY3" fmla="*/ 1281191 h 10595264"/>
                <a:gd name="connsiteX4" fmla="*/ 5197329 w 8626456"/>
                <a:gd name="connsiteY4" fmla="*/ 1356503 h 10595264"/>
                <a:gd name="connsiteX5" fmla="*/ 5579267 w 8626456"/>
                <a:gd name="connsiteY5" fmla="*/ 1523264 h 10595264"/>
                <a:gd name="connsiteX6" fmla="*/ 5939681 w 8626456"/>
                <a:gd name="connsiteY6" fmla="*/ 1663127 h 10595264"/>
                <a:gd name="connsiteX7" fmla="*/ 6461481 w 8626456"/>
                <a:gd name="connsiteY7" fmla="*/ 1851406 h 10595264"/>
                <a:gd name="connsiteX8" fmla="*/ 6827279 w 8626456"/>
                <a:gd name="connsiteY8" fmla="*/ 1975133 h 10595264"/>
                <a:gd name="connsiteX9" fmla="*/ 7090867 w 8626456"/>
                <a:gd name="connsiteY9" fmla="*/ 2158031 h 10595264"/>
                <a:gd name="connsiteX10" fmla="*/ 7973086 w 8626456"/>
                <a:gd name="connsiteY10" fmla="*/ 2787415 h 10595264"/>
                <a:gd name="connsiteX11" fmla="*/ 7936902 w 8626456"/>
                <a:gd name="connsiteY11" fmla="*/ 2975200 h 10595264"/>
                <a:gd name="connsiteX12" fmla="*/ 8622293 w 8626456"/>
                <a:gd name="connsiteY12" fmla="*/ 3257941 h 10595264"/>
                <a:gd name="connsiteX13" fmla="*/ 8298330 w 8626456"/>
                <a:gd name="connsiteY13" fmla="*/ 3925641 h 10595264"/>
                <a:gd name="connsiteX14" fmla="*/ 8070278 w 8626456"/>
                <a:gd name="connsiteY14" fmla="*/ 3770794 h 10595264"/>
                <a:gd name="connsiteX15" fmla="*/ 7791953 w 8626456"/>
                <a:gd name="connsiteY15" fmla="*/ 3493511 h 10595264"/>
                <a:gd name="connsiteX16" fmla="*/ 7694420 w 8626456"/>
                <a:gd name="connsiteY16" fmla="*/ 3352863 h 10595264"/>
                <a:gd name="connsiteX17" fmla="*/ 7650951 w 8626456"/>
                <a:gd name="connsiteY17" fmla="*/ 3380255 h 10595264"/>
                <a:gd name="connsiteX18" fmla="*/ 6958170 w 8626456"/>
                <a:gd name="connsiteY18" fmla="*/ 2939827 h 10595264"/>
                <a:gd name="connsiteX19" fmla="*/ 6209594 w 8626456"/>
                <a:gd name="connsiteY19" fmla="*/ 2650819 h 10595264"/>
                <a:gd name="connsiteX20" fmla="*/ 5522607 w 8626456"/>
                <a:gd name="connsiteY20" fmla="*/ 2494471 h 10595264"/>
                <a:gd name="connsiteX21" fmla="*/ 5427853 w 8626456"/>
                <a:gd name="connsiteY21" fmla="*/ 3238310 h 10595264"/>
                <a:gd name="connsiteX22" fmla="*/ 6081671 w 8626456"/>
                <a:gd name="connsiteY22" fmla="*/ 5389281 h 10595264"/>
                <a:gd name="connsiteX23" fmla="*/ 5906373 w 8626456"/>
                <a:gd name="connsiteY23" fmla="*/ 5465087 h 10595264"/>
                <a:gd name="connsiteX24" fmla="*/ 5858994 w 8626456"/>
                <a:gd name="connsiteY24" fmla="*/ 6057312 h 10595264"/>
                <a:gd name="connsiteX25" fmla="*/ 5740547 w 8626456"/>
                <a:gd name="connsiteY25" fmla="*/ 6659017 h 10595264"/>
                <a:gd name="connsiteX26" fmla="*/ 5697907 w 8626456"/>
                <a:gd name="connsiteY26" fmla="*/ 7317574 h 10595264"/>
                <a:gd name="connsiteX27" fmla="*/ 6181164 w 8626456"/>
                <a:gd name="connsiteY27" fmla="*/ 8189330 h 10595264"/>
                <a:gd name="connsiteX28" fmla="*/ 6342252 w 8626456"/>
                <a:gd name="connsiteY28" fmla="*/ 8544667 h 10595264"/>
                <a:gd name="connsiteX29" fmla="*/ 6356466 w 8626456"/>
                <a:gd name="connsiteY29" fmla="*/ 8952120 h 10595264"/>
                <a:gd name="connsiteX30" fmla="*/ 6200118 w 8626456"/>
                <a:gd name="connsiteY30" fmla="*/ 9932850 h 10595264"/>
                <a:gd name="connsiteX31" fmla="*/ 5764237 w 8626456"/>
                <a:gd name="connsiteY31" fmla="*/ 9814406 h 10595264"/>
                <a:gd name="connsiteX32" fmla="*/ 5716859 w 8626456"/>
                <a:gd name="connsiteY32" fmla="*/ 9122679 h 10595264"/>
                <a:gd name="connsiteX33" fmla="*/ 5536824 w 8626456"/>
                <a:gd name="connsiteY33" fmla="*/ 8852627 h 10595264"/>
                <a:gd name="connsiteX34" fmla="*/ 5451541 w 8626456"/>
                <a:gd name="connsiteY34" fmla="*/ 8558881 h 10595264"/>
                <a:gd name="connsiteX35" fmla="*/ 5138846 w 8626456"/>
                <a:gd name="connsiteY35" fmla="*/ 8208283 h 10595264"/>
                <a:gd name="connsiteX36" fmla="*/ 4731392 w 8626456"/>
                <a:gd name="connsiteY36" fmla="*/ 7544987 h 10595264"/>
                <a:gd name="connsiteX37" fmla="*/ 4698225 w 8626456"/>
                <a:gd name="connsiteY37" fmla="*/ 6568997 h 10595264"/>
                <a:gd name="connsiteX38" fmla="*/ 4660324 w 8626456"/>
                <a:gd name="connsiteY38" fmla="*/ 6095213 h 10595264"/>
                <a:gd name="connsiteX39" fmla="*/ 4342890 w 8626456"/>
                <a:gd name="connsiteY39" fmla="*/ 6322630 h 10595264"/>
                <a:gd name="connsiteX40" fmla="*/ 3769613 w 8626456"/>
                <a:gd name="connsiteY40" fmla="*/ 7203862 h 10595264"/>
                <a:gd name="connsiteX41" fmla="*/ 3888059 w 8626456"/>
                <a:gd name="connsiteY41" fmla="*/ 7625528 h 10595264"/>
                <a:gd name="connsiteX42" fmla="*/ 4437648 w 8626456"/>
                <a:gd name="connsiteY42" fmla="*/ 9440117 h 10595264"/>
                <a:gd name="connsiteX43" fmla="*/ 4537141 w 8626456"/>
                <a:gd name="connsiteY43" fmla="*/ 9677008 h 10595264"/>
                <a:gd name="connsiteX44" fmla="*/ 4575044 w 8626456"/>
                <a:gd name="connsiteY44" fmla="*/ 9743335 h 10595264"/>
                <a:gd name="connsiteX45" fmla="*/ 4660326 w 8626456"/>
                <a:gd name="connsiteY45" fmla="*/ 9885473 h 10595264"/>
                <a:gd name="connsiteX46" fmla="*/ 4110736 w 8626456"/>
                <a:gd name="connsiteY46" fmla="*/ 10074983 h 10595264"/>
                <a:gd name="connsiteX47" fmla="*/ 3821731 w 8626456"/>
                <a:gd name="connsiteY47" fmla="*/ 10278711 h 10595264"/>
                <a:gd name="connsiteX48" fmla="*/ 3243717 w 8626456"/>
                <a:gd name="connsiteY48" fmla="*/ 10544031 h 10595264"/>
                <a:gd name="connsiteX49" fmla="*/ 2945233 w 8626456"/>
                <a:gd name="connsiteY49" fmla="*/ 10548767 h 10595264"/>
                <a:gd name="connsiteX50" fmla="*/ 3286356 w 8626456"/>
                <a:gd name="connsiteY50" fmla="*/ 10193430 h 10595264"/>
                <a:gd name="connsiteX51" fmla="*/ 3461655 w 8626456"/>
                <a:gd name="connsiteY51" fmla="*/ 9980230 h 10595264"/>
                <a:gd name="connsiteX52" fmla="*/ 3537461 w 8626456"/>
                <a:gd name="connsiteY52" fmla="*/ 9705435 h 10595264"/>
                <a:gd name="connsiteX53" fmla="*/ 3594314 w 8626456"/>
                <a:gd name="connsiteY53" fmla="*/ 9544349 h 10595264"/>
                <a:gd name="connsiteX54" fmla="*/ 3499557 w 8626456"/>
                <a:gd name="connsiteY54" fmla="*/ 9369049 h 10595264"/>
                <a:gd name="connsiteX55" fmla="*/ 3077892 w 8626456"/>
                <a:gd name="connsiteY55" fmla="*/ 8317254 h 10595264"/>
                <a:gd name="connsiteX56" fmla="*/ 2679914 w 8626456"/>
                <a:gd name="connsiteY56" fmla="*/ 7464447 h 10595264"/>
                <a:gd name="connsiteX57" fmla="*/ 2675177 w 8626456"/>
                <a:gd name="connsiteY57" fmla="*/ 7260719 h 10595264"/>
                <a:gd name="connsiteX58" fmla="*/ 2727294 w 8626456"/>
                <a:gd name="connsiteY58" fmla="*/ 6858002 h 10595264"/>
                <a:gd name="connsiteX59" fmla="*/ 3272140 w 8626456"/>
                <a:gd name="connsiteY59" fmla="*/ 5863063 h 10595264"/>
                <a:gd name="connsiteX60" fmla="*/ 3575364 w 8626456"/>
                <a:gd name="connsiteY60" fmla="*/ 5237668 h 10595264"/>
                <a:gd name="connsiteX61" fmla="*/ 3793302 w 8626456"/>
                <a:gd name="connsiteY61" fmla="*/ 4787576 h 10595264"/>
                <a:gd name="connsiteX62" fmla="*/ 3750660 w 8626456"/>
                <a:gd name="connsiteY62" fmla="*/ 4498568 h 10595264"/>
                <a:gd name="connsiteX63" fmla="*/ 3693807 w 8626456"/>
                <a:gd name="connsiteY63" fmla="*/ 4365910 h 10595264"/>
                <a:gd name="connsiteX64" fmla="*/ 3717497 w 8626456"/>
                <a:gd name="connsiteY64" fmla="*/ 3465723 h 10595264"/>
                <a:gd name="connsiteX65" fmla="*/ 3546936 w 8626456"/>
                <a:gd name="connsiteY65" fmla="*/ 2821378 h 10595264"/>
                <a:gd name="connsiteX66" fmla="*/ 2139803 w 8626456"/>
                <a:gd name="connsiteY66" fmla="*/ 2897181 h 10595264"/>
                <a:gd name="connsiteX67" fmla="*/ 2068180 w 8626456"/>
                <a:gd name="connsiteY67" fmla="*/ 2749647 h 10595264"/>
                <a:gd name="connsiteX68" fmla="*/ 1687866 w 8626456"/>
                <a:gd name="connsiteY68" fmla="*/ 2935600 h 10595264"/>
                <a:gd name="connsiteX69" fmla="*/ 2376205 w 8626456"/>
                <a:gd name="connsiteY69" fmla="*/ 2972782 h 10595264"/>
                <a:gd name="connsiteX70" fmla="*/ 2528605 w 8626456"/>
                <a:gd name="connsiteY70" fmla="*/ 3094702 h 10595264"/>
                <a:gd name="connsiteX71" fmla="*/ 2500665 w 8626456"/>
                <a:gd name="connsiteY71" fmla="*/ 3696682 h 10595264"/>
                <a:gd name="connsiteX72" fmla="*/ 2444330 w 8626456"/>
                <a:gd name="connsiteY72" fmla="*/ 4765696 h 10595264"/>
                <a:gd name="connsiteX73" fmla="*/ 167225 w 8626456"/>
                <a:gd name="connsiteY73" fmla="*/ 4634051 h 10595264"/>
                <a:gd name="connsiteX74" fmla="*/ 0 w 8626456"/>
                <a:gd name="connsiteY74" fmla="*/ 4505964 h 10595264"/>
                <a:gd name="connsiteX75" fmla="*/ 82970 w 8626456"/>
                <a:gd name="connsiteY75" fmla="*/ 2847185 h 10595264"/>
                <a:gd name="connsiteX76" fmla="*/ 942227 w 8626456"/>
                <a:gd name="connsiteY76" fmla="*/ 2905221 h 10595264"/>
                <a:gd name="connsiteX77" fmla="*/ 1018739 w 8626456"/>
                <a:gd name="connsiteY77" fmla="*/ 2676380 h 10595264"/>
                <a:gd name="connsiteX78" fmla="*/ 1153781 w 8626456"/>
                <a:gd name="connsiteY78" fmla="*/ 2560178 h 10595264"/>
                <a:gd name="connsiteX79" fmla="*/ 1462701 w 8626456"/>
                <a:gd name="connsiteY79" fmla="*/ 2453085 h 10595264"/>
                <a:gd name="connsiteX80" fmla="*/ 1950289 w 8626456"/>
                <a:gd name="connsiteY80" fmla="*/ 2409188 h 10595264"/>
                <a:gd name="connsiteX81" fmla="*/ 2567340 w 8626456"/>
                <a:gd name="connsiteY81" fmla="*/ 2306031 h 10595264"/>
                <a:gd name="connsiteX82" fmla="*/ 3162656 w 8626456"/>
                <a:gd name="connsiteY82" fmla="*/ 2186966 h 10595264"/>
                <a:gd name="connsiteX83" fmla="*/ 3379347 w 8626456"/>
                <a:gd name="connsiteY83" fmla="*/ 2084573 h 10595264"/>
                <a:gd name="connsiteX84" fmla="*/ 3503171 w 8626456"/>
                <a:gd name="connsiteY84" fmla="*/ 1882167 h 10595264"/>
                <a:gd name="connsiteX85" fmla="*/ 3596041 w 8626456"/>
                <a:gd name="connsiteY85" fmla="*/ 1646422 h 10595264"/>
                <a:gd name="connsiteX86" fmla="*/ 3659969 w 8626456"/>
                <a:gd name="connsiteY86" fmla="*/ 1588868 h 10595264"/>
                <a:gd name="connsiteX87" fmla="*/ 3621361 w 8626456"/>
                <a:gd name="connsiteY87" fmla="*/ 1506614 h 10595264"/>
                <a:gd name="connsiteX88" fmla="*/ 3491794 w 8626456"/>
                <a:gd name="connsiteY88" fmla="*/ 1416471 h 10595264"/>
                <a:gd name="connsiteX89" fmla="*/ 3458197 w 8626456"/>
                <a:gd name="connsiteY89" fmla="*/ 1338940 h 10595264"/>
                <a:gd name="connsiteX90" fmla="*/ 3369921 w 8626456"/>
                <a:gd name="connsiteY90" fmla="*/ 1281622 h 10595264"/>
                <a:gd name="connsiteX91" fmla="*/ 3234288 w 8626456"/>
                <a:gd name="connsiteY91" fmla="*/ 971288 h 10595264"/>
                <a:gd name="connsiteX92" fmla="*/ 3115638 w 8626456"/>
                <a:gd name="connsiteY92" fmla="*/ 738530 h 10595264"/>
                <a:gd name="connsiteX93" fmla="*/ 3062641 w 8626456"/>
                <a:gd name="connsiteY93" fmla="*/ 643919 h 10595264"/>
                <a:gd name="connsiteX94" fmla="*/ 3086722 w 8626456"/>
                <a:gd name="connsiteY94" fmla="*/ 414227 h 10595264"/>
                <a:gd name="connsiteX95" fmla="*/ 3675664 w 8626456"/>
                <a:gd name="connsiteY95" fmla="*/ 84 h 10595264"/>
                <a:gd name="connsiteX96" fmla="*/ 1257990 w 8626456"/>
                <a:gd name="connsiteY96" fmla="*/ 2776717 h 10595264"/>
                <a:gd name="connsiteX97" fmla="*/ 1241769 w 8626456"/>
                <a:gd name="connsiteY97" fmla="*/ 2783273 h 10595264"/>
                <a:gd name="connsiteX98" fmla="*/ 1146440 w 8626456"/>
                <a:gd name="connsiteY98" fmla="*/ 2876979 h 10595264"/>
                <a:gd name="connsiteX99" fmla="*/ 1146162 w 8626456"/>
                <a:gd name="connsiteY99" fmla="*/ 2909306 h 10595264"/>
                <a:gd name="connsiteX100" fmla="*/ 1178489 w 8626456"/>
                <a:gd name="connsiteY100" fmla="*/ 2909583 h 10595264"/>
                <a:gd name="connsiteX101" fmla="*/ 1273818 w 8626456"/>
                <a:gd name="connsiteY101" fmla="*/ 2815879 h 10595264"/>
                <a:gd name="connsiteX102" fmla="*/ 1274096 w 8626456"/>
                <a:gd name="connsiteY102" fmla="*/ 2783552 h 10595264"/>
                <a:gd name="connsiteX103" fmla="*/ 1274096 w 8626456"/>
                <a:gd name="connsiteY103" fmla="*/ 2783551 h 10595264"/>
                <a:gd name="connsiteX104" fmla="*/ 1257990 w 8626456"/>
                <a:gd name="connsiteY104" fmla="*/ 2776717 h 10595264"/>
                <a:gd name="connsiteX105" fmla="*/ 1405924 w 8626456"/>
                <a:gd name="connsiteY105" fmla="*/ 2876262 h 10595264"/>
                <a:gd name="connsiteX106" fmla="*/ 1327184 w 8626456"/>
                <a:gd name="connsiteY106" fmla="*/ 2914362 h 10595264"/>
                <a:gd name="connsiteX107" fmla="*/ 1405924 w 8626456"/>
                <a:gd name="connsiteY107" fmla="*/ 2932142 h 10595264"/>
                <a:gd name="connsiteX108" fmla="*/ 1405924 w 8626456"/>
                <a:gd name="connsiteY108" fmla="*/ 2876262 h 10595264"/>
                <a:gd name="connsiteX0" fmla="*/ 3675664 w 8678210"/>
                <a:gd name="connsiteY0" fmla="*/ 84 h 10595264"/>
                <a:gd name="connsiteX1" fmla="*/ 4090768 w 8678210"/>
                <a:gd name="connsiteY1" fmla="*/ 155917 h 10595264"/>
                <a:gd name="connsiteX2" fmla="*/ 4317566 w 8678210"/>
                <a:gd name="connsiteY2" fmla="*/ 960575 h 10595264"/>
                <a:gd name="connsiteX3" fmla="*/ 4740084 w 8678210"/>
                <a:gd name="connsiteY3" fmla="*/ 1281191 h 10595264"/>
                <a:gd name="connsiteX4" fmla="*/ 5197329 w 8678210"/>
                <a:gd name="connsiteY4" fmla="*/ 1356503 h 10595264"/>
                <a:gd name="connsiteX5" fmla="*/ 5579267 w 8678210"/>
                <a:gd name="connsiteY5" fmla="*/ 1523264 h 10595264"/>
                <a:gd name="connsiteX6" fmla="*/ 5939681 w 8678210"/>
                <a:gd name="connsiteY6" fmla="*/ 1663127 h 10595264"/>
                <a:gd name="connsiteX7" fmla="*/ 6461481 w 8678210"/>
                <a:gd name="connsiteY7" fmla="*/ 1851406 h 10595264"/>
                <a:gd name="connsiteX8" fmla="*/ 6827279 w 8678210"/>
                <a:gd name="connsiteY8" fmla="*/ 1975133 h 10595264"/>
                <a:gd name="connsiteX9" fmla="*/ 7090867 w 8678210"/>
                <a:gd name="connsiteY9" fmla="*/ 2158031 h 10595264"/>
                <a:gd name="connsiteX10" fmla="*/ 7973086 w 8678210"/>
                <a:gd name="connsiteY10" fmla="*/ 2787415 h 10595264"/>
                <a:gd name="connsiteX11" fmla="*/ 7936902 w 8678210"/>
                <a:gd name="connsiteY11" fmla="*/ 2975200 h 10595264"/>
                <a:gd name="connsiteX12" fmla="*/ 8622293 w 8678210"/>
                <a:gd name="connsiteY12" fmla="*/ 3257941 h 10595264"/>
                <a:gd name="connsiteX13" fmla="*/ 8600405 w 8678210"/>
                <a:gd name="connsiteY13" fmla="*/ 3378107 h 10595264"/>
                <a:gd name="connsiteX14" fmla="*/ 8298330 w 8678210"/>
                <a:gd name="connsiteY14" fmla="*/ 3925641 h 10595264"/>
                <a:gd name="connsiteX15" fmla="*/ 8070278 w 8678210"/>
                <a:gd name="connsiteY15" fmla="*/ 3770794 h 10595264"/>
                <a:gd name="connsiteX16" fmla="*/ 7791953 w 8678210"/>
                <a:gd name="connsiteY16" fmla="*/ 3493511 h 10595264"/>
                <a:gd name="connsiteX17" fmla="*/ 7694420 w 8678210"/>
                <a:gd name="connsiteY17" fmla="*/ 3352863 h 10595264"/>
                <a:gd name="connsiteX18" fmla="*/ 7650951 w 8678210"/>
                <a:gd name="connsiteY18" fmla="*/ 3380255 h 10595264"/>
                <a:gd name="connsiteX19" fmla="*/ 6958170 w 8678210"/>
                <a:gd name="connsiteY19" fmla="*/ 2939827 h 10595264"/>
                <a:gd name="connsiteX20" fmla="*/ 6209594 w 8678210"/>
                <a:gd name="connsiteY20" fmla="*/ 2650819 h 10595264"/>
                <a:gd name="connsiteX21" fmla="*/ 5522607 w 8678210"/>
                <a:gd name="connsiteY21" fmla="*/ 2494471 h 10595264"/>
                <a:gd name="connsiteX22" fmla="*/ 5427853 w 8678210"/>
                <a:gd name="connsiteY22" fmla="*/ 3238310 h 10595264"/>
                <a:gd name="connsiteX23" fmla="*/ 6081671 w 8678210"/>
                <a:gd name="connsiteY23" fmla="*/ 5389281 h 10595264"/>
                <a:gd name="connsiteX24" fmla="*/ 5906373 w 8678210"/>
                <a:gd name="connsiteY24" fmla="*/ 5465087 h 10595264"/>
                <a:gd name="connsiteX25" fmla="*/ 5858994 w 8678210"/>
                <a:gd name="connsiteY25" fmla="*/ 6057312 h 10595264"/>
                <a:gd name="connsiteX26" fmla="*/ 5740547 w 8678210"/>
                <a:gd name="connsiteY26" fmla="*/ 6659017 h 10595264"/>
                <a:gd name="connsiteX27" fmla="*/ 5697907 w 8678210"/>
                <a:gd name="connsiteY27" fmla="*/ 7317574 h 10595264"/>
                <a:gd name="connsiteX28" fmla="*/ 6181164 w 8678210"/>
                <a:gd name="connsiteY28" fmla="*/ 8189330 h 10595264"/>
                <a:gd name="connsiteX29" fmla="*/ 6342252 w 8678210"/>
                <a:gd name="connsiteY29" fmla="*/ 8544667 h 10595264"/>
                <a:gd name="connsiteX30" fmla="*/ 6356466 w 8678210"/>
                <a:gd name="connsiteY30" fmla="*/ 8952120 h 10595264"/>
                <a:gd name="connsiteX31" fmla="*/ 6200118 w 8678210"/>
                <a:gd name="connsiteY31" fmla="*/ 9932850 h 10595264"/>
                <a:gd name="connsiteX32" fmla="*/ 5764237 w 8678210"/>
                <a:gd name="connsiteY32" fmla="*/ 9814406 h 10595264"/>
                <a:gd name="connsiteX33" fmla="*/ 5716859 w 8678210"/>
                <a:gd name="connsiteY33" fmla="*/ 9122679 h 10595264"/>
                <a:gd name="connsiteX34" fmla="*/ 5536824 w 8678210"/>
                <a:gd name="connsiteY34" fmla="*/ 8852627 h 10595264"/>
                <a:gd name="connsiteX35" fmla="*/ 5451541 w 8678210"/>
                <a:gd name="connsiteY35" fmla="*/ 8558881 h 10595264"/>
                <a:gd name="connsiteX36" fmla="*/ 5138846 w 8678210"/>
                <a:gd name="connsiteY36" fmla="*/ 8208283 h 10595264"/>
                <a:gd name="connsiteX37" fmla="*/ 4731392 w 8678210"/>
                <a:gd name="connsiteY37" fmla="*/ 7544987 h 10595264"/>
                <a:gd name="connsiteX38" fmla="*/ 4698225 w 8678210"/>
                <a:gd name="connsiteY38" fmla="*/ 6568997 h 10595264"/>
                <a:gd name="connsiteX39" fmla="*/ 4660324 w 8678210"/>
                <a:gd name="connsiteY39" fmla="*/ 6095213 h 10595264"/>
                <a:gd name="connsiteX40" fmla="*/ 4342890 w 8678210"/>
                <a:gd name="connsiteY40" fmla="*/ 6322630 h 10595264"/>
                <a:gd name="connsiteX41" fmla="*/ 3769613 w 8678210"/>
                <a:gd name="connsiteY41" fmla="*/ 7203862 h 10595264"/>
                <a:gd name="connsiteX42" fmla="*/ 3888059 w 8678210"/>
                <a:gd name="connsiteY42" fmla="*/ 7625528 h 10595264"/>
                <a:gd name="connsiteX43" fmla="*/ 4437648 w 8678210"/>
                <a:gd name="connsiteY43" fmla="*/ 9440117 h 10595264"/>
                <a:gd name="connsiteX44" fmla="*/ 4537141 w 8678210"/>
                <a:gd name="connsiteY44" fmla="*/ 9677008 h 10595264"/>
                <a:gd name="connsiteX45" fmla="*/ 4575044 w 8678210"/>
                <a:gd name="connsiteY45" fmla="*/ 9743335 h 10595264"/>
                <a:gd name="connsiteX46" fmla="*/ 4660326 w 8678210"/>
                <a:gd name="connsiteY46" fmla="*/ 9885473 h 10595264"/>
                <a:gd name="connsiteX47" fmla="*/ 4110736 w 8678210"/>
                <a:gd name="connsiteY47" fmla="*/ 10074983 h 10595264"/>
                <a:gd name="connsiteX48" fmla="*/ 3821731 w 8678210"/>
                <a:gd name="connsiteY48" fmla="*/ 10278711 h 10595264"/>
                <a:gd name="connsiteX49" fmla="*/ 3243717 w 8678210"/>
                <a:gd name="connsiteY49" fmla="*/ 10544031 h 10595264"/>
                <a:gd name="connsiteX50" fmla="*/ 2945233 w 8678210"/>
                <a:gd name="connsiteY50" fmla="*/ 10548767 h 10595264"/>
                <a:gd name="connsiteX51" fmla="*/ 3286356 w 8678210"/>
                <a:gd name="connsiteY51" fmla="*/ 10193430 h 10595264"/>
                <a:gd name="connsiteX52" fmla="*/ 3461655 w 8678210"/>
                <a:gd name="connsiteY52" fmla="*/ 9980230 h 10595264"/>
                <a:gd name="connsiteX53" fmla="*/ 3537461 w 8678210"/>
                <a:gd name="connsiteY53" fmla="*/ 9705435 h 10595264"/>
                <a:gd name="connsiteX54" fmla="*/ 3594314 w 8678210"/>
                <a:gd name="connsiteY54" fmla="*/ 9544349 h 10595264"/>
                <a:gd name="connsiteX55" fmla="*/ 3499557 w 8678210"/>
                <a:gd name="connsiteY55" fmla="*/ 9369049 h 10595264"/>
                <a:gd name="connsiteX56" fmla="*/ 3077892 w 8678210"/>
                <a:gd name="connsiteY56" fmla="*/ 8317254 h 10595264"/>
                <a:gd name="connsiteX57" fmla="*/ 2679914 w 8678210"/>
                <a:gd name="connsiteY57" fmla="*/ 7464447 h 10595264"/>
                <a:gd name="connsiteX58" fmla="*/ 2675177 w 8678210"/>
                <a:gd name="connsiteY58" fmla="*/ 7260719 h 10595264"/>
                <a:gd name="connsiteX59" fmla="*/ 2727294 w 8678210"/>
                <a:gd name="connsiteY59" fmla="*/ 6858002 h 10595264"/>
                <a:gd name="connsiteX60" fmla="*/ 3272140 w 8678210"/>
                <a:gd name="connsiteY60" fmla="*/ 5863063 h 10595264"/>
                <a:gd name="connsiteX61" fmla="*/ 3575364 w 8678210"/>
                <a:gd name="connsiteY61" fmla="*/ 5237668 h 10595264"/>
                <a:gd name="connsiteX62" fmla="*/ 3793302 w 8678210"/>
                <a:gd name="connsiteY62" fmla="*/ 4787576 h 10595264"/>
                <a:gd name="connsiteX63" fmla="*/ 3750660 w 8678210"/>
                <a:gd name="connsiteY63" fmla="*/ 4498568 h 10595264"/>
                <a:gd name="connsiteX64" fmla="*/ 3693807 w 8678210"/>
                <a:gd name="connsiteY64" fmla="*/ 4365910 h 10595264"/>
                <a:gd name="connsiteX65" fmla="*/ 3717497 w 8678210"/>
                <a:gd name="connsiteY65" fmla="*/ 3465723 h 10595264"/>
                <a:gd name="connsiteX66" fmla="*/ 3546936 w 8678210"/>
                <a:gd name="connsiteY66" fmla="*/ 2821378 h 10595264"/>
                <a:gd name="connsiteX67" fmla="*/ 2139803 w 8678210"/>
                <a:gd name="connsiteY67" fmla="*/ 2897181 h 10595264"/>
                <a:gd name="connsiteX68" fmla="*/ 2068180 w 8678210"/>
                <a:gd name="connsiteY68" fmla="*/ 2749647 h 10595264"/>
                <a:gd name="connsiteX69" fmla="*/ 1687866 w 8678210"/>
                <a:gd name="connsiteY69" fmla="*/ 2935600 h 10595264"/>
                <a:gd name="connsiteX70" fmla="*/ 2376205 w 8678210"/>
                <a:gd name="connsiteY70" fmla="*/ 2972782 h 10595264"/>
                <a:gd name="connsiteX71" fmla="*/ 2528605 w 8678210"/>
                <a:gd name="connsiteY71" fmla="*/ 3094702 h 10595264"/>
                <a:gd name="connsiteX72" fmla="*/ 2500665 w 8678210"/>
                <a:gd name="connsiteY72" fmla="*/ 3696682 h 10595264"/>
                <a:gd name="connsiteX73" fmla="*/ 2444330 w 8678210"/>
                <a:gd name="connsiteY73" fmla="*/ 4765696 h 10595264"/>
                <a:gd name="connsiteX74" fmla="*/ 167225 w 8678210"/>
                <a:gd name="connsiteY74" fmla="*/ 4634051 h 10595264"/>
                <a:gd name="connsiteX75" fmla="*/ 0 w 8678210"/>
                <a:gd name="connsiteY75" fmla="*/ 4505964 h 10595264"/>
                <a:gd name="connsiteX76" fmla="*/ 82970 w 8678210"/>
                <a:gd name="connsiteY76" fmla="*/ 2847185 h 10595264"/>
                <a:gd name="connsiteX77" fmla="*/ 942227 w 8678210"/>
                <a:gd name="connsiteY77" fmla="*/ 2905221 h 10595264"/>
                <a:gd name="connsiteX78" fmla="*/ 1018739 w 8678210"/>
                <a:gd name="connsiteY78" fmla="*/ 2676380 h 10595264"/>
                <a:gd name="connsiteX79" fmla="*/ 1153781 w 8678210"/>
                <a:gd name="connsiteY79" fmla="*/ 2560178 h 10595264"/>
                <a:gd name="connsiteX80" fmla="*/ 1462701 w 8678210"/>
                <a:gd name="connsiteY80" fmla="*/ 2453085 h 10595264"/>
                <a:gd name="connsiteX81" fmla="*/ 1950289 w 8678210"/>
                <a:gd name="connsiteY81" fmla="*/ 2409188 h 10595264"/>
                <a:gd name="connsiteX82" fmla="*/ 2567340 w 8678210"/>
                <a:gd name="connsiteY82" fmla="*/ 2306031 h 10595264"/>
                <a:gd name="connsiteX83" fmla="*/ 3162656 w 8678210"/>
                <a:gd name="connsiteY83" fmla="*/ 2186966 h 10595264"/>
                <a:gd name="connsiteX84" fmla="*/ 3379347 w 8678210"/>
                <a:gd name="connsiteY84" fmla="*/ 2084573 h 10595264"/>
                <a:gd name="connsiteX85" fmla="*/ 3503171 w 8678210"/>
                <a:gd name="connsiteY85" fmla="*/ 1882167 h 10595264"/>
                <a:gd name="connsiteX86" fmla="*/ 3596041 w 8678210"/>
                <a:gd name="connsiteY86" fmla="*/ 1646422 h 10595264"/>
                <a:gd name="connsiteX87" fmla="*/ 3659969 w 8678210"/>
                <a:gd name="connsiteY87" fmla="*/ 1588868 h 10595264"/>
                <a:gd name="connsiteX88" fmla="*/ 3621361 w 8678210"/>
                <a:gd name="connsiteY88" fmla="*/ 1506614 h 10595264"/>
                <a:gd name="connsiteX89" fmla="*/ 3491794 w 8678210"/>
                <a:gd name="connsiteY89" fmla="*/ 1416471 h 10595264"/>
                <a:gd name="connsiteX90" fmla="*/ 3458197 w 8678210"/>
                <a:gd name="connsiteY90" fmla="*/ 1338940 h 10595264"/>
                <a:gd name="connsiteX91" fmla="*/ 3369921 w 8678210"/>
                <a:gd name="connsiteY91" fmla="*/ 1281622 h 10595264"/>
                <a:gd name="connsiteX92" fmla="*/ 3234288 w 8678210"/>
                <a:gd name="connsiteY92" fmla="*/ 971288 h 10595264"/>
                <a:gd name="connsiteX93" fmla="*/ 3115638 w 8678210"/>
                <a:gd name="connsiteY93" fmla="*/ 738530 h 10595264"/>
                <a:gd name="connsiteX94" fmla="*/ 3062641 w 8678210"/>
                <a:gd name="connsiteY94" fmla="*/ 643919 h 10595264"/>
                <a:gd name="connsiteX95" fmla="*/ 3086722 w 8678210"/>
                <a:gd name="connsiteY95" fmla="*/ 414227 h 10595264"/>
                <a:gd name="connsiteX96" fmla="*/ 3675664 w 8678210"/>
                <a:gd name="connsiteY96" fmla="*/ 84 h 10595264"/>
                <a:gd name="connsiteX97" fmla="*/ 1257990 w 8678210"/>
                <a:gd name="connsiteY97" fmla="*/ 2776717 h 10595264"/>
                <a:gd name="connsiteX98" fmla="*/ 1241769 w 8678210"/>
                <a:gd name="connsiteY98" fmla="*/ 2783273 h 10595264"/>
                <a:gd name="connsiteX99" fmla="*/ 1146440 w 8678210"/>
                <a:gd name="connsiteY99" fmla="*/ 2876979 h 10595264"/>
                <a:gd name="connsiteX100" fmla="*/ 1146162 w 8678210"/>
                <a:gd name="connsiteY100" fmla="*/ 2909306 h 10595264"/>
                <a:gd name="connsiteX101" fmla="*/ 1178489 w 8678210"/>
                <a:gd name="connsiteY101" fmla="*/ 2909583 h 10595264"/>
                <a:gd name="connsiteX102" fmla="*/ 1273818 w 8678210"/>
                <a:gd name="connsiteY102" fmla="*/ 2815879 h 10595264"/>
                <a:gd name="connsiteX103" fmla="*/ 1274096 w 8678210"/>
                <a:gd name="connsiteY103" fmla="*/ 2783552 h 10595264"/>
                <a:gd name="connsiteX104" fmla="*/ 1274096 w 8678210"/>
                <a:gd name="connsiteY104" fmla="*/ 2783551 h 10595264"/>
                <a:gd name="connsiteX105" fmla="*/ 1257990 w 8678210"/>
                <a:gd name="connsiteY105" fmla="*/ 2776717 h 10595264"/>
                <a:gd name="connsiteX106" fmla="*/ 1405924 w 8678210"/>
                <a:gd name="connsiteY106" fmla="*/ 2876262 h 10595264"/>
                <a:gd name="connsiteX107" fmla="*/ 1327184 w 8678210"/>
                <a:gd name="connsiteY107" fmla="*/ 2914362 h 10595264"/>
                <a:gd name="connsiteX108" fmla="*/ 1405924 w 8678210"/>
                <a:gd name="connsiteY108" fmla="*/ 2932142 h 10595264"/>
                <a:gd name="connsiteX109" fmla="*/ 1405924 w 8678210"/>
                <a:gd name="connsiteY109" fmla="*/ 2876262 h 10595264"/>
                <a:gd name="connsiteX0" fmla="*/ 3675664 w 8663789"/>
                <a:gd name="connsiteY0" fmla="*/ 84 h 10595264"/>
                <a:gd name="connsiteX1" fmla="*/ 4090768 w 8663789"/>
                <a:gd name="connsiteY1" fmla="*/ 155917 h 10595264"/>
                <a:gd name="connsiteX2" fmla="*/ 4317566 w 8663789"/>
                <a:gd name="connsiteY2" fmla="*/ 960575 h 10595264"/>
                <a:gd name="connsiteX3" fmla="*/ 4740084 w 8663789"/>
                <a:gd name="connsiteY3" fmla="*/ 1281191 h 10595264"/>
                <a:gd name="connsiteX4" fmla="*/ 5197329 w 8663789"/>
                <a:gd name="connsiteY4" fmla="*/ 1356503 h 10595264"/>
                <a:gd name="connsiteX5" fmla="*/ 5579267 w 8663789"/>
                <a:gd name="connsiteY5" fmla="*/ 1523264 h 10595264"/>
                <a:gd name="connsiteX6" fmla="*/ 5939681 w 8663789"/>
                <a:gd name="connsiteY6" fmla="*/ 1663127 h 10595264"/>
                <a:gd name="connsiteX7" fmla="*/ 6461481 w 8663789"/>
                <a:gd name="connsiteY7" fmla="*/ 1851406 h 10595264"/>
                <a:gd name="connsiteX8" fmla="*/ 6827279 w 8663789"/>
                <a:gd name="connsiteY8" fmla="*/ 1975133 h 10595264"/>
                <a:gd name="connsiteX9" fmla="*/ 7090867 w 8663789"/>
                <a:gd name="connsiteY9" fmla="*/ 2158031 h 10595264"/>
                <a:gd name="connsiteX10" fmla="*/ 7973086 w 8663789"/>
                <a:gd name="connsiteY10" fmla="*/ 2787415 h 10595264"/>
                <a:gd name="connsiteX11" fmla="*/ 7936902 w 8663789"/>
                <a:gd name="connsiteY11" fmla="*/ 2975200 h 10595264"/>
                <a:gd name="connsiteX12" fmla="*/ 8622293 w 8663789"/>
                <a:gd name="connsiteY12" fmla="*/ 3257941 h 10595264"/>
                <a:gd name="connsiteX13" fmla="*/ 8539445 w 8663789"/>
                <a:gd name="connsiteY13" fmla="*/ 3375567 h 10595264"/>
                <a:gd name="connsiteX14" fmla="*/ 8298330 w 8663789"/>
                <a:gd name="connsiteY14" fmla="*/ 3925641 h 10595264"/>
                <a:gd name="connsiteX15" fmla="*/ 8070278 w 8663789"/>
                <a:gd name="connsiteY15" fmla="*/ 3770794 h 10595264"/>
                <a:gd name="connsiteX16" fmla="*/ 7791953 w 8663789"/>
                <a:gd name="connsiteY16" fmla="*/ 3493511 h 10595264"/>
                <a:gd name="connsiteX17" fmla="*/ 7694420 w 8663789"/>
                <a:gd name="connsiteY17" fmla="*/ 3352863 h 10595264"/>
                <a:gd name="connsiteX18" fmla="*/ 7650951 w 8663789"/>
                <a:gd name="connsiteY18" fmla="*/ 3380255 h 10595264"/>
                <a:gd name="connsiteX19" fmla="*/ 6958170 w 8663789"/>
                <a:gd name="connsiteY19" fmla="*/ 2939827 h 10595264"/>
                <a:gd name="connsiteX20" fmla="*/ 6209594 w 8663789"/>
                <a:gd name="connsiteY20" fmla="*/ 2650819 h 10595264"/>
                <a:gd name="connsiteX21" fmla="*/ 5522607 w 8663789"/>
                <a:gd name="connsiteY21" fmla="*/ 2494471 h 10595264"/>
                <a:gd name="connsiteX22" fmla="*/ 5427853 w 8663789"/>
                <a:gd name="connsiteY22" fmla="*/ 3238310 h 10595264"/>
                <a:gd name="connsiteX23" fmla="*/ 6081671 w 8663789"/>
                <a:gd name="connsiteY23" fmla="*/ 5389281 h 10595264"/>
                <a:gd name="connsiteX24" fmla="*/ 5906373 w 8663789"/>
                <a:gd name="connsiteY24" fmla="*/ 5465087 h 10595264"/>
                <a:gd name="connsiteX25" fmla="*/ 5858994 w 8663789"/>
                <a:gd name="connsiteY25" fmla="*/ 6057312 h 10595264"/>
                <a:gd name="connsiteX26" fmla="*/ 5740547 w 8663789"/>
                <a:gd name="connsiteY26" fmla="*/ 6659017 h 10595264"/>
                <a:gd name="connsiteX27" fmla="*/ 5697907 w 8663789"/>
                <a:gd name="connsiteY27" fmla="*/ 7317574 h 10595264"/>
                <a:gd name="connsiteX28" fmla="*/ 6181164 w 8663789"/>
                <a:gd name="connsiteY28" fmla="*/ 8189330 h 10595264"/>
                <a:gd name="connsiteX29" fmla="*/ 6342252 w 8663789"/>
                <a:gd name="connsiteY29" fmla="*/ 8544667 h 10595264"/>
                <a:gd name="connsiteX30" fmla="*/ 6356466 w 8663789"/>
                <a:gd name="connsiteY30" fmla="*/ 8952120 h 10595264"/>
                <a:gd name="connsiteX31" fmla="*/ 6200118 w 8663789"/>
                <a:gd name="connsiteY31" fmla="*/ 9932850 h 10595264"/>
                <a:gd name="connsiteX32" fmla="*/ 5764237 w 8663789"/>
                <a:gd name="connsiteY32" fmla="*/ 9814406 h 10595264"/>
                <a:gd name="connsiteX33" fmla="*/ 5716859 w 8663789"/>
                <a:gd name="connsiteY33" fmla="*/ 9122679 h 10595264"/>
                <a:gd name="connsiteX34" fmla="*/ 5536824 w 8663789"/>
                <a:gd name="connsiteY34" fmla="*/ 8852627 h 10595264"/>
                <a:gd name="connsiteX35" fmla="*/ 5451541 w 8663789"/>
                <a:gd name="connsiteY35" fmla="*/ 8558881 h 10595264"/>
                <a:gd name="connsiteX36" fmla="*/ 5138846 w 8663789"/>
                <a:gd name="connsiteY36" fmla="*/ 8208283 h 10595264"/>
                <a:gd name="connsiteX37" fmla="*/ 4731392 w 8663789"/>
                <a:gd name="connsiteY37" fmla="*/ 7544987 h 10595264"/>
                <a:gd name="connsiteX38" fmla="*/ 4698225 w 8663789"/>
                <a:gd name="connsiteY38" fmla="*/ 6568997 h 10595264"/>
                <a:gd name="connsiteX39" fmla="*/ 4660324 w 8663789"/>
                <a:gd name="connsiteY39" fmla="*/ 6095213 h 10595264"/>
                <a:gd name="connsiteX40" fmla="*/ 4342890 w 8663789"/>
                <a:gd name="connsiteY40" fmla="*/ 6322630 h 10595264"/>
                <a:gd name="connsiteX41" fmla="*/ 3769613 w 8663789"/>
                <a:gd name="connsiteY41" fmla="*/ 7203862 h 10595264"/>
                <a:gd name="connsiteX42" fmla="*/ 3888059 w 8663789"/>
                <a:gd name="connsiteY42" fmla="*/ 7625528 h 10595264"/>
                <a:gd name="connsiteX43" fmla="*/ 4437648 w 8663789"/>
                <a:gd name="connsiteY43" fmla="*/ 9440117 h 10595264"/>
                <a:gd name="connsiteX44" fmla="*/ 4537141 w 8663789"/>
                <a:gd name="connsiteY44" fmla="*/ 9677008 h 10595264"/>
                <a:gd name="connsiteX45" fmla="*/ 4575044 w 8663789"/>
                <a:gd name="connsiteY45" fmla="*/ 9743335 h 10595264"/>
                <a:gd name="connsiteX46" fmla="*/ 4660326 w 8663789"/>
                <a:gd name="connsiteY46" fmla="*/ 9885473 h 10595264"/>
                <a:gd name="connsiteX47" fmla="*/ 4110736 w 8663789"/>
                <a:gd name="connsiteY47" fmla="*/ 10074983 h 10595264"/>
                <a:gd name="connsiteX48" fmla="*/ 3821731 w 8663789"/>
                <a:gd name="connsiteY48" fmla="*/ 10278711 h 10595264"/>
                <a:gd name="connsiteX49" fmla="*/ 3243717 w 8663789"/>
                <a:gd name="connsiteY49" fmla="*/ 10544031 h 10595264"/>
                <a:gd name="connsiteX50" fmla="*/ 2945233 w 8663789"/>
                <a:gd name="connsiteY50" fmla="*/ 10548767 h 10595264"/>
                <a:gd name="connsiteX51" fmla="*/ 3286356 w 8663789"/>
                <a:gd name="connsiteY51" fmla="*/ 10193430 h 10595264"/>
                <a:gd name="connsiteX52" fmla="*/ 3461655 w 8663789"/>
                <a:gd name="connsiteY52" fmla="*/ 9980230 h 10595264"/>
                <a:gd name="connsiteX53" fmla="*/ 3537461 w 8663789"/>
                <a:gd name="connsiteY53" fmla="*/ 9705435 h 10595264"/>
                <a:gd name="connsiteX54" fmla="*/ 3594314 w 8663789"/>
                <a:gd name="connsiteY54" fmla="*/ 9544349 h 10595264"/>
                <a:gd name="connsiteX55" fmla="*/ 3499557 w 8663789"/>
                <a:gd name="connsiteY55" fmla="*/ 9369049 h 10595264"/>
                <a:gd name="connsiteX56" fmla="*/ 3077892 w 8663789"/>
                <a:gd name="connsiteY56" fmla="*/ 8317254 h 10595264"/>
                <a:gd name="connsiteX57" fmla="*/ 2679914 w 8663789"/>
                <a:gd name="connsiteY57" fmla="*/ 7464447 h 10595264"/>
                <a:gd name="connsiteX58" fmla="*/ 2675177 w 8663789"/>
                <a:gd name="connsiteY58" fmla="*/ 7260719 h 10595264"/>
                <a:gd name="connsiteX59" fmla="*/ 2727294 w 8663789"/>
                <a:gd name="connsiteY59" fmla="*/ 6858002 h 10595264"/>
                <a:gd name="connsiteX60" fmla="*/ 3272140 w 8663789"/>
                <a:gd name="connsiteY60" fmla="*/ 5863063 h 10595264"/>
                <a:gd name="connsiteX61" fmla="*/ 3575364 w 8663789"/>
                <a:gd name="connsiteY61" fmla="*/ 5237668 h 10595264"/>
                <a:gd name="connsiteX62" fmla="*/ 3793302 w 8663789"/>
                <a:gd name="connsiteY62" fmla="*/ 4787576 h 10595264"/>
                <a:gd name="connsiteX63" fmla="*/ 3750660 w 8663789"/>
                <a:gd name="connsiteY63" fmla="*/ 4498568 h 10595264"/>
                <a:gd name="connsiteX64" fmla="*/ 3693807 w 8663789"/>
                <a:gd name="connsiteY64" fmla="*/ 4365910 h 10595264"/>
                <a:gd name="connsiteX65" fmla="*/ 3717497 w 8663789"/>
                <a:gd name="connsiteY65" fmla="*/ 3465723 h 10595264"/>
                <a:gd name="connsiteX66" fmla="*/ 3546936 w 8663789"/>
                <a:gd name="connsiteY66" fmla="*/ 2821378 h 10595264"/>
                <a:gd name="connsiteX67" fmla="*/ 2139803 w 8663789"/>
                <a:gd name="connsiteY67" fmla="*/ 2897181 h 10595264"/>
                <a:gd name="connsiteX68" fmla="*/ 2068180 w 8663789"/>
                <a:gd name="connsiteY68" fmla="*/ 2749647 h 10595264"/>
                <a:gd name="connsiteX69" fmla="*/ 1687866 w 8663789"/>
                <a:gd name="connsiteY69" fmla="*/ 2935600 h 10595264"/>
                <a:gd name="connsiteX70" fmla="*/ 2376205 w 8663789"/>
                <a:gd name="connsiteY70" fmla="*/ 2972782 h 10595264"/>
                <a:gd name="connsiteX71" fmla="*/ 2528605 w 8663789"/>
                <a:gd name="connsiteY71" fmla="*/ 3094702 h 10595264"/>
                <a:gd name="connsiteX72" fmla="*/ 2500665 w 8663789"/>
                <a:gd name="connsiteY72" fmla="*/ 3696682 h 10595264"/>
                <a:gd name="connsiteX73" fmla="*/ 2444330 w 8663789"/>
                <a:gd name="connsiteY73" fmla="*/ 4765696 h 10595264"/>
                <a:gd name="connsiteX74" fmla="*/ 167225 w 8663789"/>
                <a:gd name="connsiteY74" fmla="*/ 4634051 h 10595264"/>
                <a:gd name="connsiteX75" fmla="*/ 0 w 8663789"/>
                <a:gd name="connsiteY75" fmla="*/ 4505964 h 10595264"/>
                <a:gd name="connsiteX76" fmla="*/ 82970 w 8663789"/>
                <a:gd name="connsiteY76" fmla="*/ 2847185 h 10595264"/>
                <a:gd name="connsiteX77" fmla="*/ 942227 w 8663789"/>
                <a:gd name="connsiteY77" fmla="*/ 2905221 h 10595264"/>
                <a:gd name="connsiteX78" fmla="*/ 1018739 w 8663789"/>
                <a:gd name="connsiteY78" fmla="*/ 2676380 h 10595264"/>
                <a:gd name="connsiteX79" fmla="*/ 1153781 w 8663789"/>
                <a:gd name="connsiteY79" fmla="*/ 2560178 h 10595264"/>
                <a:gd name="connsiteX80" fmla="*/ 1462701 w 8663789"/>
                <a:gd name="connsiteY80" fmla="*/ 2453085 h 10595264"/>
                <a:gd name="connsiteX81" fmla="*/ 1950289 w 8663789"/>
                <a:gd name="connsiteY81" fmla="*/ 2409188 h 10595264"/>
                <a:gd name="connsiteX82" fmla="*/ 2567340 w 8663789"/>
                <a:gd name="connsiteY82" fmla="*/ 2306031 h 10595264"/>
                <a:gd name="connsiteX83" fmla="*/ 3162656 w 8663789"/>
                <a:gd name="connsiteY83" fmla="*/ 2186966 h 10595264"/>
                <a:gd name="connsiteX84" fmla="*/ 3379347 w 8663789"/>
                <a:gd name="connsiteY84" fmla="*/ 2084573 h 10595264"/>
                <a:gd name="connsiteX85" fmla="*/ 3503171 w 8663789"/>
                <a:gd name="connsiteY85" fmla="*/ 1882167 h 10595264"/>
                <a:gd name="connsiteX86" fmla="*/ 3596041 w 8663789"/>
                <a:gd name="connsiteY86" fmla="*/ 1646422 h 10595264"/>
                <a:gd name="connsiteX87" fmla="*/ 3659969 w 8663789"/>
                <a:gd name="connsiteY87" fmla="*/ 1588868 h 10595264"/>
                <a:gd name="connsiteX88" fmla="*/ 3621361 w 8663789"/>
                <a:gd name="connsiteY88" fmla="*/ 1506614 h 10595264"/>
                <a:gd name="connsiteX89" fmla="*/ 3491794 w 8663789"/>
                <a:gd name="connsiteY89" fmla="*/ 1416471 h 10595264"/>
                <a:gd name="connsiteX90" fmla="*/ 3458197 w 8663789"/>
                <a:gd name="connsiteY90" fmla="*/ 1338940 h 10595264"/>
                <a:gd name="connsiteX91" fmla="*/ 3369921 w 8663789"/>
                <a:gd name="connsiteY91" fmla="*/ 1281622 h 10595264"/>
                <a:gd name="connsiteX92" fmla="*/ 3234288 w 8663789"/>
                <a:gd name="connsiteY92" fmla="*/ 971288 h 10595264"/>
                <a:gd name="connsiteX93" fmla="*/ 3115638 w 8663789"/>
                <a:gd name="connsiteY93" fmla="*/ 738530 h 10595264"/>
                <a:gd name="connsiteX94" fmla="*/ 3062641 w 8663789"/>
                <a:gd name="connsiteY94" fmla="*/ 643919 h 10595264"/>
                <a:gd name="connsiteX95" fmla="*/ 3086722 w 8663789"/>
                <a:gd name="connsiteY95" fmla="*/ 414227 h 10595264"/>
                <a:gd name="connsiteX96" fmla="*/ 3675664 w 8663789"/>
                <a:gd name="connsiteY96" fmla="*/ 84 h 10595264"/>
                <a:gd name="connsiteX97" fmla="*/ 1257990 w 8663789"/>
                <a:gd name="connsiteY97" fmla="*/ 2776717 h 10595264"/>
                <a:gd name="connsiteX98" fmla="*/ 1241769 w 8663789"/>
                <a:gd name="connsiteY98" fmla="*/ 2783273 h 10595264"/>
                <a:gd name="connsiteX99" fmla="*/ 1146440 w 8663789"/>
                <a:gd name="connsiteY99" fmla="*/ 2876979 h 10595264"/>
                <a:gd name="connsiteX100" fmla="*/ 1146162 w 8663789"/>
                <a:gd name="connsiteY100" fmla="*/ 2909306 h 10595264"/>
                <a:gd name="connsiteX101" fmla="*/ 1178489 w 8663789"/>
                <a:gd name="connsiteY101" fmla="*/ 2909583 h 10595264"/>
                <a:gd name="connsiteX102" fmla="*/ 1273818 w 8663789"/>
                <a:gd name="connsiteY102" fmla="*/ 2815879 h 10595264"/>
                <a:gd name="connsiteX103" fmla="*/ 1274096 w 8663789"/>
                <a:gd name="connsiteY103" fmla="*/ 2783552 h 10595264"/>
                <a:gd name="connsiteX104" fmla="*/ 1274096 w 8663789"/>
                <a:gd name="connsiteY104" fmla="*/ 2783551 h 10595264"/>
                <a:gd name="connsiteX105" fmla="*/ 1257990 w 8663789"/>
                <a:gd name="connsiteY105" fmla="*/ 2776717 h 10595264"/>
                <a:gd name="connsiteX106" fmla="*/ 1405924 w 8663789"/>
                <a:gd name="connsiteY106" fmla="*/ 2876262 h 10595264"/>
                <a:gd name="connsiteX107" fmla="*/ 1327184 w 8663789"/>
                <a:gd name="connsiteY107" fmla="*/ 2914362 h 10595264"/>
                <a:gd name="connsiteX108" fmla="*/ 1405924 w 8663789"/>
                <a:gd name="connsiteY108" fmla="*/ 2932142 h 10595264"/>
                <a:gd name="connsiteX109" fmla="*/ 1405924 w 8663789"/>
                <a:gd name="connsiteY109" fmla="*/ 2876262 h 10595264"/>
                <a:gd name="connsiteX0" fmla="*/ 3675664 w 8666191"/>
                <a:gd name="connsiteY0" fmla="*/ 84 h 10595264"/>
                <a:gd name="connsiteX1" fmla="*/ 4090768 w 8666191"/>
                <a:gd name="connsiteY1" fmla="*/ 155917 h 10595264"/>
                <a:gd name="connsiteX2" fmla="*/ 4317566 w 8666191"/>
                <a:gd name="connsiteY2" fmla="*/ 960575 h 10595264"/>
                <a:gd name="connsiteX3" fmla="*/ 4740084 w 8666191"/>
                <a:gd name="connsiteY3" fmla="*/ 1281191 h 10595264"/>
                <a:gd name="connsiteX4" fmla="*/ 5197329 w 8666191"/>
                <a:gd name="connsiteY4" fmla="*/ 1356503 h 10595264"/>
                <a:gd name="connsiteX5" fmla="*/ 5579267 w 8666191"/>
                <a:gd name="connsiteY5" fmla="*/ 1523264 h 10595264"/>
                <a:gd name="connsiteX6" fmla="*/ 5939681 w 8666191"/>
                <a:gd name="connsiteY6" fmla="*/ 1663127 h 10595264"/>
                <a:gd name="connsiteX7" fmla="*/ 6461481 w 8666191"/>
                <a:gd name="connsiteY7" fmla="*/ 1851406 h 10595264"/>
                <a:gd name="connsiteX8" fmla="*/ 6827279 w 8666191"/>
                <a:gd name="connsiteY8" fmla="*/ 1975133 h 10595264"/>
                <a:gd name="connsiteX9" fmla="*/ 7090867 w 8666191"/>
                <a:gd name="connsiteY9" fmla="*/ 2158031 h 10595264"/>
                <a:gd name="connsiteX10" fmla="*/ 7973086 w 8666191"/>
                <a:gd name="connsiteY10" fmla="*/ 2787415 h 10595264"/>
                <a:gd name="connsiteX11" fmla="*/ 7936902 w 8666191"/>
                <a:gd name="connsiteY11" fmla="*/ 2975200 h 10595264"/>
                <a:gd name="connsiteX12" fmla="*/ 8622293 w 8666191"/>
                <a:gd name="connsiteY12" fmla="*/ 3257941 h 10595264"/>
                <a:gd name="connsiteX13" fmla="*/ 8552145 w 8666191"/>
                <a:gd name="connsiteY13" fmla="*/ 3370487 h 10595264"/>
                <a:gd name="connsiteX14" fmla="*/ 8298330 w 8666191"/>
                <a:gd name="connsiteY14" fmla="*/ 3925641 h 10595264"/>
                <a:gd name="connsiteX15" fmla="*/ 8070278 w 8666191"/>
                <a:gd name="connsiteY15" fmla="*/ 3770794 h 10595264"/>
                <a:gd name="connsiteX16" fmla="*/ 7791953 w 8666191"/>
                <a:gd name="connsiteY16" fmla="*/ 3493511 h 10595264"/>
                <a:gd name="connsiteX17" fmla="*/ 7694420 w 8666191"/>
                <a:gd name="connsiteY17" fmla="*/ 3352863 h 10595264"/>
                <a:gd name="connsiteX18" fmla="*/ 7650951 w 8666191"/>
                <a:gd name="connsiteY18" fmla="*/ 3380255 h 10595264"/>
                <a:gd name="connsiteX19" fmla="*/ 6958170 w 8666191"/>
                <a:gd name="connsiteY19" fmla="*/ 2939827 h 10595264"/>
                <a:gd name="connsiteX20" fmla="*/ 6209594 w 8666191"/>
                <a:gd name="connsiteY20" fmla="*/ 2650819 h 10595264"/>
                <a:gd name="connsiteX21" fmla="*/ 5522607 w 8666191"/>
                <a:gd name="connsiteY21" fmla="*/ 2494471 h 10595264"/>
                <a:gd name="connsiteX22" fmla="*/ 5427853 w 8666191"/>
                <a:gd name="connsiteY22" fmla="*/ 3238310 h 10595264"/>
                <a:gd name="connsiteX23" fmla="*/ 6081671 w 8666191"/>
                <a:gd name="connsiteY23" fmla="*/ 5389281 h 10595264"/>
                <a:gd name="connsiteX24" fmla="*/ 5906373 w 8666191"/>
                <a:gd name="connsiteY24" fmla="*/ 5465087 h 10595264"/>
                <a:gd name="connsiteX25" fmla="*/ 5858994 w 8666191"/>
                <a:gd name="connsiteY25" fmla="*/ 6057312 h 10595264"/>
                <a:gd name="connsiteX26" fmla="*/ 5740547 w 8666191"/>
                <a:gd name="connsiteY26" fmla="*/ 6659017 h 10595264"/>
                <a:gd name="connsiteX27" fmla="*/ 5697907 w 8666191"/>
                <a:gd name="connsiteY27" fmla="*/ 7317574 h 10595264"/>
                <a:gd name="connsiteX28" fmla="*/ 6181164 w 8666191"/>
                <a:gd name="connsiteY28" fmla="*/ 8189330 h 10595264"/>
                <a:gd name="connsiteX29" fmla="*/ 6342252 w 8666191"/>
                <a:gd name="connsiteY29" fmla="*/ 8544667 h 10595264"/>
                <a:gd name="connsiteX30" fmla="*/ 6356466 w 8666191"/>
                <a:gd name="connsiteY30" fmla="*/ 8952120 h 10595264"/>
                <a:gd name="connsiteX31" fmla="*/ 6200118 w 8666191"/>
                <a:gd name="connsiteY31" fmla="*/ 9932850 h 10595264"/>
                <a:gd name="connsiteX32" fmla="*/ 5764237 w 8666191"/>
                <a:gd name="connsiteY32" fmla="*/ 9814406 h 10595264"/>
                <a:gd name="connsiteX33" fmla="*/ 5716859 w 8666191"/>
                <a:gd name="connsiteY33" fmla="*/ 9122679 h 10595264"/>
                <a:gd name="connsiteX34" fmla="*/ 5536824 w 8666191"/>
                <a:gd name="connsiteY34" fmla="*/ 8852627 h 10595264"/>
                <a:gd name="connsiteX35" fmla="*/ 5451541 w 8666191"/>
                <a:gd name="connsiteY35" fmla="*/ 8558881 h 10595264"/>
                <a:gd name="connsiteX36" fmla="*/ 5138846 w 8666191"/>
                <a:gd name="connsiteY36" fmla="*/ 8208283 h 10595264"/>
                <a:gd name="connsiteX37" fmla="*/ 4731392 w 8666191"/>
                <a:gd name="connsiteY37" fmla="*/ 7544987 h 10595264"/>
                <a:gd name="connsiteX38" fmla="*/ 4698225 w 8666191"/>
                <a:gd name="connsiteY38" fmla="*/ 6568997 h 10595264"/>
                <a:gd name="connsiteX39" fmla="*/ 4660324 w 8666191"/>
                <a:gd name="connsiteY39" fmla="*/ 6095213 h 10595264"/>
                <a:gd name="connsiteX40" fmla="*/ 4342890 w 8666191"/>
                <a:gd name="connsiteY40" fmla="*/ 6322630 h 10595264"/>
                <a:gd name="connsiteX41" fmla="*/ 3769613 w 8666191"/>
                <a:gd name="connsiteY41" fmla="*/ 7203862 h 10595264"/>
                <a:gd name="connsiteX42" fmla="*/ 3888059 w 8666191"/>
                <a:gd name="connsiteY42" fmla="*/ 7625528 h 10595264"/>
                <a:gd name="connsiteX43" fmla="*/ 4437648 w 8666191"/>
                <a:gd name="connsiteY43" fmla="*/ 9440117 h 10595264"/>
                <a:gd name="connsiteX44" fmla="*/ 4537141 w 8666191"/>
                <a:gd name="connsiteY44" fmla="*/ 9677008 h 10595264"/>
                <a:gd name="connsiteX45" fmla="*/ 4575044 w 8666191"/>
                <a:gd name="connsiteY45" fmla="*/ 9743335 h 10595264"/>
                <a:gd name="connsiteX46" fmla="*/ 4660326 w 8666191"/>
                <a:gd name="connsiteY46" fmla="*/ 9885473 h 10595264"/>
                <a:gd name="connsiteX47" fmla="*/ 4110736 w 8666191"/>
                <a:gd name="connsiteY47" fmla="*/ 10074983 h 10595264"/>
                <a:gd name="connsiteX48" fmla="*/ 3821731 w 8666191"/>
                <a:gd name="connsiteY48" fmla="*/ 10278711 h 10595264"/>
                <a:gd name="connsiteX49" fmla="*/ 3243717 w 8666191"/>
                <a:gd name="connsiteY49" fmla="*/ 10544031 h 10595264"/>
                <a:gd name="connsiteX50" fmla="*/ 2945233 w 8666191"/>
                <a:gd name="connsiteY50" fmla="*/ 10548767 h 10595264"/>
                <a:gd name="connsiteX51" fmla="*/ 3286356 w 8666191"/>
                <a:gd name="connsiteY51" fmla="*/ 10193430 h 10595264"/>
                <a:gd name="connsiteX52" fmla="*/ 3461655 w 8666191"/>
                <a:gd name="connsiteY52" fmla="*/ 9980230 h 10595264"/>
                <a:gd name="connsiteX53" fmla="*/ 3537461 w 8666191"/>
                <a:gd name="connsiteY53" fmla="*/ 9705435 h 10595264"/>
                <a:gd name="connsiteX54" fmla="*/ 3594314 w 8666191"/>
                <a:gd name="connsiteY54" fmla="*/ 9544349 h 10595264"/>
                <a:gd name="connsiteX55" fmla="*/ 3499557 w 8666191"/>
                <a:gd name="connsiteY55" fmla="*/ 9369049 h 10595264"/>
                <a:gd name="connsiteX56" fmla="*/ 3077892 w 8666191"/>
                <a:gd name="connsiteY56" fmla="*/ 8317254 h 10595264"/>
                <a:gd name="connsiteX57" fmla="*/ 2679914 w 8666191"/>
                <a:gd name="connsiteY57" fmla="*/ 7464447 h 10595264"/>
                <a:gd name="connsiteX58" fmla="*/ 2675177 w 8666191"/>
                <a:gd name="connsiteY58" fmla="*/ 7260719 h 10595264"/>
                <a:gd name="connsiteX59" fmla="*/ 2727294 w 8666191"/>
                <a:gd name="connsiteY59" fmla="*/ 6858002 h 10595264"/>
                <a:gd name="connsiteX60" fmla="*/ 3272140 w 8666191"/>
                <a:gd name="connsiteY60" fmla="*/ 5863063 h 10595264"/>
                <a:gd name="connsiteX61" fmla="*/ 3575364 w 8666191"/>
                <a:gd name="connsiteY61" fmla="*/ 5237668 h 10595264"/>
                <a:gd name="connsiteX62" fmla="*/ 3793302 w 8666191"/>
                <a:gd name="connsiteY62" fmla="*/ 4787576 h 10595264"/>
                <a:gd name="connsiteX63" fmla="*/ 3750660 w 8666191"/>
                <a:gd name="connsiteY63" fmla="*/ 4498568 h 10595264"/>
                <a:gd name="connsiteX64" fmla="*/ 3693807 w 8666191"/>
                <a:gd name="connsiteY64" fmla="*/ 4365910 h 10595264"/>
                <a:gd name="connsiteX65" fmla="*/ 3717497 w 8666191"/>
                <a:gd name="connsiteY65" fmla="*/ 3465723 h 10595264"/>
                <a:gd name="connsiteX66" fmla="*/ 3546936 w 8666191"/>
                <a:gd name="connsiteY66" fmla="*/ 2821378 h 10595264"/>
                <a:gd name="connsiteX67" fmla="*/ 2139803 w 8666191"/>
                <a:gd name="connsiteY67" fmla="*/ 2897181 h 10595264"/>
                <a:gd name="connsiteX68" fmla="*/ 2068180 w 8666191"/>
                <a:gd name="connsiteY68" fmla="*/ 2749647 h 10595264"/>
                <a:gd name="connsiteX69" fmla="*/ 1687866 w 8666191"/>
                <a:gd name="connsiteY69" fmla="*/ 2935600 h 10595264"/>
                <a:gd name="connsiteX70" fmla="*/ 2376205 w 8666191"/>
                <a:gd name="connsiteY70" fmla="*/ 2972782 h 10595264"/>
                <a:gd name="connsiteX71" fmla="*/ 2528605 w 8666191"/>
                <a:gd name="connsiteY71" fmla="*/ 3094702 h 10595264"/>
                <a:gd name="connsiteX72" fmla="*/ 2500665 w 8666191"/>
                <a:gd name="connsiteY72" fmla="*/ 3696682 h 10595264"/>
                <a:gd name="connsiteX73" fmla="*/ 2444330 w 8666191"/>
                <a:gd name="connsiteY73" fmla="*/ 4765696 h 10595264"/>
                <a:gd name="connsiteX74" fmla="*/ 167225 w 8666191"/>
                <a:gd name="connsiteY74" fmla="*/ 4634051 h 10595264"/>
                <a:gd name="connsiteX75" fmla="*/ 0 w 8666191"/>
                <a:gd name="connsiteY75" fmla="*/ 4505964 h 10595264"/>
                <a:gd name="connsiteX76" fmla="*/ 82970 w 8666191"/>
                <a:gd name="connsiteY76" fmla="*/ 2847185 h 10595264"/>
                <a:gd name="connsiteX77" fmla="*/ 942227 w 8666191"/>
                <a:gd name="connsiteY77" fmla="*/ 2905221 h 10595264"/>
                <a:gd name="connsiteX78" fmla="*/ 1018739 w 8666191"/>
                <a:gd name="connsiteY78" fmla="*/ 2676380 h 10595264"/>
                <a:gd name="connsiteX79" fmla="*/ 1153781 w 8666191"/>
                <a:gd name="connsiteY79" fmla="*/ 2560178 h 10595264"/>
                <a:gd name="connsiteX80" fmla="*/ 1462701 w 8666191"/>
                <a:gd name="connsiteY80" fmla="*/ 2453085 h 10595264"/>
                <a:gd name="connsiteX81" fmla="*/ 1950289 w 8666191"/>
                <a:gd name="connsiteY81" fmla="*/ 2409188 h 10595264"/>
                <a:gd name="connsiteX82" fmla="*/ 2567340 w 8666191"/>
                <a:gd name="connsiteY82" fmla="*/ 2306031 h 10595264"/>
                <a:gd name="connsiteX83" fmla="*/ 3162656 w 8666191"/>
                <a:gd name="connsiteY83" fmla="*/ 2186966 h 10595264"/>
                <a:gd name="connsiteX84" fmla="*/ 3379347 w 8666191"/>
                <a:gd name="connsiteY84" fmla="*/ 2084573 h 10595264"/>
                <a:gd name="connsiteX85" fmla="*/ 3503171 w 8666191"/>
                <a:gd name="connsiteY85" fmla="*/ 1882167 h 10595264"/>
                <a:gd name="connsiteX86" fmla="*/ 3596041 w 8666191"/>
                <a:gd name="connsiteY86" fmla="*/ 1646422 h 10595264"/>
                <a:gd name="connsiteX87" fmla="*/ 3659969 w 8666191"/>
                <a:gd name="connsiteY87" fmla="*/ 1588868 h 10595264"/>
                <a:gd name="connsiteX88" fmla="*/ 3621361 w 8666191"/>
                <a:gd name="connsiteY88" fmla="*/ 1506614 h 10595264"/>
                <a:gd name="connsiteX89" fmla="*/ 3491794 w 8666191"/>
                <a:gd name="connsiteY89" fmla="*/ 1416471 h 10595264"/>
                <a:gd name="connsiteX90" fmla="*/ 3458197 w 8666191"/>
                <a:gd name="connsiteY90" fmla="*/ 1338940 h 10595264"/>
                <a:gd name="connsiteX91" fmla="*/ 3369921 w 8666191"/>
                <a:gd name="connsiteY91" fmla="*/ 1281622 h 10595264"/>
                <a:gd name="connsiteX92" fmla="*/ 3234288 w 8666191"/>
                <a:gd name="connsiteY92" fmla="*/ 971288 h 10595264"/>
                <a:gd name="connsiteX93" fmla="*/ 3115638 w 8666191"/>
                <a:gd name="connsiteY93" fmla="*/ 738530 h 10595264"/>
                <a:gd name="connsiteX94" fmla="*/ 3062641 w 8666191"/>
                <a:gd name="connsiteY94" fmla="*/ 643919 h 10595264"/>
                <a:gd name="connsiteX95" fmla="*/ 3086722 w 8666191"/>
                <a:gd name="connsiteY95" fmla="*/ 414227 h 10595264"/>
                <a:gd name="connsiteX96" fmla="*/ 3675664 w 8666191"/>
                <a:gd name="connsiteY96" fmla="*/ 84 h 10595264"/>
                <a:gd name="connsiteX97" fmla="*/ 1257990 w 8666191"/>
                <a:gd name="connsiteY97" fmla="*/ 2776717 h 10595264"/>
                <a:gd name="connsiteX98" fmla="*/ 1241769 w 8666191"/>
                <a:gd name="connsiteY98" fmla="*/ 2783273 h 10595264"/>
                <a:gd name="connsiteX99" fmla="*/ 1146440 w 8666191"/>
                <a:gd name="connsiteY99" fmla="*/ 2876979 h 10595264"/>
                <a:gd name="connsiteX100" fmla="*/ 1146162 w 8666191"/>
                <a:gd name="connsiteY100" fmla="*/ 2909306 h 10595264"/>
                <a:gd name="connsiteX101" fmla="*/ 1178489 w 8666191"/>
                <a:gd name="connsiteY101" fmla="*/ 2909583 h 10595264"/>
                <a:gd name="connsiteX102" fmla="*/ 1273818 w 8666191"/>
                <a:gd name="connsiteY102" fmla="*/ 2815879 h 10595264"/>
                <a:gd name="connsiteX103" fmla="*/ 1274096 w 8666191"/>
                <a:gd name="connsiteY103" fmla="*/ 2783552 h 10595264"/>
                <a:gd name="connsiteX104" fmla="*/ 1274096 w 8666191"/>
                <a:gd name="connsiteY104" fmla="*/ 2783551 h 10595264"/>
                <a:gd name="connsiteX105" fmla="*/ 1257990 w 8666191"/>
                <a:gd name="connsiteY105" fmla="*/ 2776717 h 10595264"/>
                <a:gd name="connsiteX106" fmla="*/ 1405924 w 8666191"/>
                <a:gd name="connsiteY106" fmla="*/ 2876262 h 10595264"/>
                <a:gd name="connsiteX107" fmla="*/ 1327184 w 8666191"/>
                <a:gd name="connsiteY107" fmla="*/ 2914362 h 10595264"/>
                <a:gd name="connsiteX108" fmla="*/ 1405924 w 8666191"/>
                <a:gd name="connsiteY108" fmla="*/ 2932142 h 10595264"/>
                <a:gd name="connsiteX109" fmla="*/ 1405924 w 8666191"/>
                <a:gd name="connsiteY109" fmla="*/ 2876262 h 10595264"/>
                <a:gd name="connsiteX0" fmla="*/ 3675664 w 8673907"/>
                <a:gd name="connsiteY0" fmla="*/ 84 h 10595264"/>
                <a:gd name="connsiteX1" fmla="*/ 4090768 w 8673907"/>
                <a:gd name="connsiteY1" fmla="*/ 155917 h 10595264"/>
                <a:gd name="connsiteX2" fmla="*/ 4317566 w 8673907"/>
                <a:gd name="connsiteY2" fmla="*/ 960575 h 10595264"/>
                <a:gd name="connsiteX3" fmla="*/ 4740084 w 8673907"/>
                <a:gd name="connsiteY3" fmla="*/ 1281191 h 10595264"/>
                <a:gd name="connsiteX4" fmla="*/ 5197329 w 8673907"/>
                <a:gd name="connsiteY4" fmla="*/ 1356503 h 10595264"/>
                <a:gd name="connsiteX5" fmla="*/ 5579267 w 8673907"/>
                <a:gd name="connsiteY5" fmla="*/ 1523264 h 10595264"/>
                <a:gd name="connsiteX6" fmla="*/ 5939681 w 8673907"/>
                <a:gd name="connsiteY6" fmla="*/ 1663127 h 10595264"/>
                <a:gd name="connsiteX7" fmla="*/ 6461481 w 8673907"/>
                <a:gd name="connsiteY7" fmla="*/ 1851406 h 10595264"/>
                <a:gd name="connsiteX8" fmla="*/ 6827279 w 8673907"/>
                <a:gd name="connsiteY8" fmla="*/ 1975133 h 10595264"/>
                <a:gd name="connsiteX9" fmla="*/ 7090867 w 8673907"/>
                <a:gd name="connsiteY9" fmla="*/ 2158031 h 10595264"/>
                <a:gd name="connsiteX10" fmla="*/ 7973086 w 8673907"/>
                <a:gd name="connsiteY10" fmla="*/ 2787415 h 10595264"/>
                <a:gd name="connsiteX11" fmla="*/ 7936902 w 8673907"/>
                <a:gd name="connsiteY11" fmla="*/ 2975200 h 10595264"/>
                <a:gd name="connsiteX12" fmla="*/ 8622293 w 8673907"/>
                <a:gd name="connsiteY12" fmla="*/ 3257941 h 10595264"/>
                <a:gd name="connsiteX13" fmla="*/ 8616986 w 8673907"/>
                <a:gd name="connsiteY13" fmla="*/ 3305522 h 10595264"/>
                <a:gd name="connsiteX14" fmla="*/ 8552145 w 8673907"/>
                <a:gd name="connsiteY14" fmla="*/ 3370487 h 10595264"/>
                <a:gd name="connsiteX15" fmla="*/ 8298330 w 8673907"/>
                <a:gd name="connsiteY15" fmla="*/ 3925641 h 10595264"/>
                <a:gd name="connsiteX16" fmla="*/ 8070278 w 8673907"/>
                <a:gd name="connsiteY16" fmla="*/ 3770794 h 10595264"/>
                <a:gd name="connsiteX17" fmla="*/ 7791953 w 8673907"/>
                <a:gd name="connsiteY17" fmla="*/ 3493511 h 10595264"/>
                <a:gd name="connsiteX18" fmla="*/ 7694420 w 8673907"/>
                <a:gd name="connsiteY18" fmla="*/ 3352863 h 10595264"/>
                <a:gd name="connsiteX19" fmla="*/ 7650951 w 8673907"/>
                <a:gd name="connsiteY19" fmla="*/ 3380255 h 10595264"/>
                <a:gd name="connsiteX20" fmla="*/ 6958170 w 8673907"/>
                <a:gd name="connsiteY20" fmla="*/ 2939827 h 10595264"/>
                <a:gd name="connsiteX21" fmla="*/ 6209594 w 8673907"/>
                <a:gd name="connsiteY21" fmla="*/ 2650819 h 10595264"/>
                <a:gd name="connsiteX22" fmla="*/ 5522607 w 8673907"/>
                <a:gd name="connsiteY22" fmla="*/ 2494471 h 10595264"/>
                <a:gd name="connsiteX23" fmla="*/ 5427853 w 8673907"/>
                <a:gd name="connsiteY23" fmla="*/ 3238310 h 10595264"/>
                <a:gd name="connsiteX24" fmla="*/ 6081671 w 8673907"/>
                <a:gd name="connsiteY24" fmla="*/ 5389281 h 10595264"/>
                <a:gd name="connsiteX25" fmla="*/ 5906373 w 8673907"/>
                <a:gd name="connsiteY25" fmla="*/ 5465087 h 10595264"/>
                <a:gd name="connsiteX26" fmla="*/ 5858994 w 8673907"/>
                <a:gd name="connsiteY26" fmla="*/ 6057312 h 10595264"/>
                <a:gd name="connsiteX27" fmla="*/ 5740547 w 8673907"/>
                <a:gd name="connsiteY27" fmla="*/ 6659017 h 10595264"/>
                <a:gd name="connsiteX28" fmla="*/ 5697907 w 8673907"/>
                <a:gd name="connsiteY28" fmla="*/ 7317574 h 10595264"/>
                <a:gd name="connsiteX29" fmla="*/ 6181164 w 8673907"/>
                <a:gd name="connsiteY29" fmla="*/ 8189330 h 10595264"/>
                <a:gd name="connsiteX30" fmla="*/ 6342252 w 8673907"/>
                <a:gd name="connsiteY30" fmla="*/ 8544667 h 10595264"/>
                <a:gd name="connsiteX31" fmla="*/ 6356466 w 8673907"/>
                <a:gd name="connsiteY31" fmla="*/ 8952120 h 10595264"/>
                <a:gd name="connsiteX32" fmla="*/ 6200118 w 8673907"/>
                <a:gd name="connsiteY32" fmla="*/ 9932850 h 10595264"/>
                <a:gd name="connsiteX33" fmla="*/ 5764237 w 8673907"/>
                <a:gd name="connsiteY33" fmla="*/ 9814406 h 10595264"/>
                <a:gd name="connsiteX34" fmla="*/ 5716859 w 8673907"/>
                <a:gd name="connsiteY34" fmla="*/ 9122679 h 10595264"/>
                <a:gd name="connsiteX35" fmla="*/ 5536824 w 8673907"/>
                <a:gd name="connsiteY35" fmla="*/ 8852627 h 10595264"/>
                <a:gd name="connsiteX36" fmla="*/ 5451541 w 8673907"/>
                <a:gd name="connsiteY36" fmla="*/ 8558881 h 10595264"/>
                <a:gd name="connsiteX37" fmla="*/ 5138846 w 8673907"/>
                <a:gd name="connsiteY37" fmla="*/ 8208283 h 10595264"/>
                <a:gd name="connsiteX38" fmla="*/ 4731392 w 8673907"/>
                <a:gd name="connsiteY38" fmla="*/ 7544987 h 10595264"/>
                <a:gd name="connsiteX39" fmla="*/ 4698225 w 8673907"/>
                <a:gd name="connsiteY39" fmla="*/ 6568997 h 10595264"/>
                <a:gd name="connsiteX40" fmla="*/ 4660324 w 8673907"/>
                <a:gd name="connsiteY40" fmla="*/ 6095213 h 10595264"/>
                <a:gd name="connsiteX41" fmla="*/ 4342890 w 8673907"/>
                <a:gd name="connsiteY41" fmla="*/ 6322630 h 10595264"/>
                <a:gd name="connsiteX42" fmla="*/ 3769613 w 8673907"/>
                <a:gd name="connsiteY42" fmla="*/ 7203862 h 10595264"/>
                <a:gd name="connsiteX43" fmla="*/ 3888059 w 8673907"/>
                <a:gd name="connsiteY43" fmla="*/ 7625528 h 10595264"/>
                <a:gd name="connsiteX44" fmla="*/ 4437648 w 8673907"/>
                <a:gd name="connsiteY44" fmla="*/ 9440117 h 10595264"/>
                <a:gd name="connsiteX45" fmla="*/ 4537141 w 8673907"/>
                <a:gd name="connsiteY45" fmla="*/ 9677008 h 10595264"/>
                <a:gd name="connsiteX46" fmla="*/ 4575044 w 8673907"/>
                <a:gd name="connsiteY46" fmla="*/ 9743335 h 10595264"/>
                <a:gd name="connsiteX47" fmla="*/ 4660326 w 8673907"/>
                <a:gd name="connsiteY47" fmla="*/ 9885473 h 10595264"/>
                <a:gd name="connsiteX48" fmla="*/ 4110736 w 8673907"/>
                <a:gd name="connsiteY48" fmla="*/ 10074983 h 10595264"/>
                <a:gd name="connsiteX49" fmla="*/ 3821731 w 8673907"/>
                <a:gd name="connsiteY49" fmla="*/ 10278711 h 10595264"/>
                <a:gd name="connsiteX50" fmla="*/ 3243717 w 8673907"/>
                <a:gd name="connsiteY50" fmla="*/ 10544031 h 10595264"/>
                <a:gd name="connsiteX51" fmla="*/ 2945233 w 8673907"/>
                <a:gd name="connsiteY51" fmla="*/ 10548767 h 10595264"/>
                <a:gd name="connsiteX52" fmla="*/ 3286356 w 8673907"/>
                <a:gd name="connsiteY52" fmla="*/ 10193430 h 10595264"/>
                <a:gd name="connsiteX53" fmla="*/ 3461655 w 8673907"/>
                <a:gd name="connsiteY53" fmla="*/ 9980230 h 10595264"/>
                <a:gd name="connsiteX54" fmla="*/ 3537461 w 8673907"/>
                <a:gd name="connsiteY54" fmla="*/ 9705435 h 10595264"/>
                <a:gd name="connsiteX55" fmla="*/ 3594314 w 8673907"/>
                <a:gd name="connsiteY55" fmla="*/ 9544349 h 10595264"/>
                <a:gd name="connsiteX56" fmla="*/ 3499557 w 8673907"/>
                <a:gd name="connsiteY56" fmla="*/ 9369049 h 10595264"/>
                <a:gd name="connsiteX57" fmla="*/ 3077892 w 8673907"/>
                <a:gd name="connsiteY57" fmla="*/ 8317254 h 10595264"/>
                <a:gd name="connsiteX58" fmla="*/ 2679914 w 8673907"/>
                <a:gd name="connsiteY58" fmla="*/ 7464447 h 10595264"/>
                <a:gd name="connsiteX59" fmla="*/ 2675177 w 8673907"/>
                <a:gd name="connsiteY59" fmla="*/ 7260719 h 10595264"/>
                <a:gd name="connsiteX60" fmla="*/ 2727294 w 8673907"/>
                <a:gd name="connsiteY60" fmla="*/ 6858002 h 10595264"/>
                <a:gd name="connsiteX61" fmla="*/ 3272140 w 8673907"/>
                <a:gd name="connsiteY61" fmla="*/ 5863063 h 10595264"/>
                <a:gd name="connsiteX62" fmla="*/ 3575364 w 8673907"/>
                <a:gd name="connsiteY62" fmla="*/ 5237668 h 10595264"/>
                <a:gd name="connsiteX63" fmla="*/ 3793302 w 8673907"/>
                <a:gd name="connsiteY63" fmla="*/ 4787576 h 10595264"/>
                <a:gd name="connsiteX64" fmla="*/ 3750660 w 8673907"/>
                <a:gd name="connsiteY64" fmla="*/ 4498568 h 10595264"/>
                <a:gd name="connsiteX65" fmla="*/ 3693807 w 8673907"/>
                <a:gd name="connsiteY65" fmla="*/ 4365910 h 10595264"/>
                <a:gd name="connsiteX66" fmla="*/ 3717497 w 8673907"/>
                <a:gd name="connsiteY66" fmla="*/ 3465723 h 10595264"/>
                <a:gd name="connsiteX67" fmla="*/ 3546936 w 8673907"/>
                <a:gd name="connsiteY67" fmla="*/ 2821378 h 10595264"/>
                <a:gd name="connsiteX68" fmla="*/ 2139803 w 8673907"/>
                <a:gd name="connsiteY68" fmla="*/ 2897181 h 10595264"/>
                <a:gd name="connsiteX69" fmla="*/ 2068180 w 8673907"/>
                <a:gd name="connsiteY69" fmla="*/ 2749647 h 10595264"/>
                <a:gd name="connsiteX70" fmla="*/ 1687866 w 8673907"/>
                <a:gd name="connsiteY70" fmla="*/ 2935600 h 10595264"/>
                <a:gd name="connsiteX71" fmla="*/ 2376205 w 8673907"/>
                <a:gd name="connsiteY71" fmla="*/ 2972782 h 10595264"/>
                <a:gd name="connsiteX72" fmla="*/ 2528605 w 8673907"/>
                <a:gd name="connsiteY72" fmla="*/ 3094702 h 10595264"/>
                <a:gd name="connsiteX73" fmla="*/ 2500665 w 8673907"/>
                <a:gd name="connsiteY73" fmla="*/ 3696682 h 10595264"/>
                <a:gd name="connsiteX74" fmla="*/ 2444330 w 8673907"/>
                <a:gd name="connsiteY74" fmla="*/ 4765696 h 10595264"/>
                <a:gd name="connsiteX75" fmla="*/ 167225 w 8673907"/>
                <a:gd name="connsiteY75" fmla="*/ 4634051 h 10595264"/>
                <a:gd name="connsiteX76" fmla="*/ 0 w 8673907"/>
                <a:gd name="connsiteY76" fmla="*/ 4505964 h 10595264"/>
                <a:gd name="connsiteX77" fmla="*/ 82970 w 8673907"/>
                <a:gd name="connsiteY77" fmla="*/ 2847185 h 10595264"/>
                <a:gd name="connsiteX78" fmla="*/ 942227 w 8673907"/>
                <a:gd name="connsiteY78" fmla="*/ 2905221 h 10595264"/>
                <a:gd name="connsiteX79" fmla="*/ 1018739 w 8673907"/>
                <a:gd name="connsiteY79" fmla="*/ 2676380 h 10595264"/>
                <a:gd name="connsiteX80" fmla="*/ 1153781 w 8673907"/>
                <a:gd name="connsiteY80" fmla="*/ 2560178 h 10595264"/>
                <a:gd name="connsiteX81" fmla="*/ 1462701 w 8673907"/>
                <a:gd name="connsiteY81" fmla="*/ 2453085 h 10595264"/>
                <a:gd name="connsiteX82" fmla="*/ 1950289 w 8673907"/>
                <a:gd name="connsiteY82" fmla="*/ 2409188 h 10595264"/>
                <a:gd name="connsiteX83" fmla="*/ 2567340 w 8673907"/>
                <a:gd name="connsiteY83" fmla="*/ 2306031 h 10595264"/>
                <a:gd name="connsiteX84" fmla="*/ 3162656 w 8673907"/>
                <a:gd name="connsiteY84" fmla="*/ 2186966 h 10595264"/>
                <a:gd name="connsiteX85" fmla="*/ 3379347 w 8673907"/>
                <a:gd name="connsiteY85" fmla="*/ 2084573 h 10595264"/>
                <a:gd name="connsiteX86" fmla="*/ 3503171 w 8673907"/>
                <a:gd name="connsiteY86" fmla="*/ 1882167 h 10595264"/>
                <a:gd name="connsiteX87" fmla="*/ 3596041 w 8673907"/>
                <a:gd name="connsiteY87" fmla="*/ 1646422 h 10595264"/>
                <a:gd name="connsiteX88" fmla="*/ 3659969 w 8673907"/>
                <a:gd name="connsiteY88" fmla="*/ 1588868 h 10595264"/>
                <a:gd name="connsiteX89" fmla="*/ 3621361 w 8673907"/>
                <a:gd name="connsiteY89" fmla="*/ 1506614 h 10595264"/>
                <a:gd name="connsiteX90" fmla="*/ 3491794 w 8673907"/>
                <a:gd name="connsiteY90" fmla="*/ 1416471 h 10595264"/>
                <a:gd name="connsiteX91" fmla="*/ 3458197 w 8673907"/>
                <a:gd name="connsiteY91" fmla="*/ 1338940 h 10595264"/>
                <a:gd name="connsiteX92" fmla="*/ 3369921 w 8673907"/>
                <a:gd name="connsiteY92" fmla="*/ 1281622 h 10595264"/>
                <a:gd name="connsiteX93" fmla="*/ 3234288 w 8673907"/>
                <a:gd name="connsiteY93" fmla="*/ 971288 h 10595264"/>
                <a:gd name="connsiteX94" fmla="*/ 3115638 w 8673907"/>
                <a:gd name="connsiteY94" fmla="*/ 738530 h 10595264"/>
                <a:gd name="connsiteX95" fmla="*/ 3062641 w 8673907"/>
                <a:gd name="connsiteY95" fmla="*/ 643919 h 10595264"/>
                <a:gd name="connsiteX96" fmla="*/ 3086722 w 8673907"/>
                <a:gd name="connsiteY96" fmla="*/ 414227 h 10595264"/>
                <a:gd name="connsiteX97" fmla="*/ 3675664 w 8673907"/>
                <a:gd name="connsiteY97" fmla="*/ 84 h 10595264"/>
                <a:gd name="connsiteX98" fmla="*/ 1257990 w 8673907"/>
                <a:gd name="connsiteY98" fmla="*/ 2776717 h 10595264"/>
                <a:gd name="connsiteX99" fmla="*/ 1241769 w 8673907"/>
                <a:gd name="connsiteY99" fmla="*/ 2783273 h 10595264"/>
                <a:gd name="connsiteX100" fmla="*/ 1146440 w 8673907"/>
                <a:gd name="connsiteY100" fmla="*/ 2876979 h 10595264"/>
                <a:gd name="connsiteX101" fmla="*/ 1146162 w 8673907"/>
                <a:gd name="connsiteY101" fmla="*/ 2909306 h 10595264"/>
                <a:gd name="connsiteX102" fmla="*/ 1178489 w 8673907"/>
                <a:gd name="connsiteY102" fmla="*/ 2909583 h 10595264"/>
                <a:gd name="connsiteX103" fmla="*/ 1273818 w 8673907"/>
                <a:gd name="connsiteY103" fmla="*/ 2815879 h 10595264"/>
                <a:gd name="connsiteX104" fmla="*/ 1274096 w 8673907"/>
                <a:gd name="connsiteY104" fmla="*/ 2783552 h 10595264"/>
                <a:gd name="connsiteX105" fmla="*/ 1274096 w 8673907"/>
                <a:gd name="connsiteY105" fmla="*/ 2783551 h 10595264"/>
                <a:gd name="connsiteX106" fmla="*/ 1257990 w 8673907"/>
                <a:gd name="connsiteY106" fmla="*/ 2776717 h 10595264"/>
                <a:gd name="connsiteX107" fmla="*/ 1405924 w 8673907"/>
                <a:gd name="connsiteY107" fmla="*/ 2876262 h 10595264"/>
                <a:gd name="connsiteX108" fmla="*/ 1327184 w 8673907"/>
                <a:gd name="connsiteY108" fmla="*/ 2914362 h 10595264"/>
                <a:gd name="connsiteX109" fmla="*/ 1405924 w 8673907"/>
                <a:gd name="connsiteY109" fmla="*/ 2932142 h 10595264"/>
                <a:gd name="connsiteX110" fmla="*/ 1405924 w 8673907"/>
                <a:gd name="connsiteY110" fmla="*/ 2876262 h 10595264"/>
                <a:gd name="connsiteX0" fmla="*/ 3675664 w 8798546"/>
                <a:gd name="connsiteY0" fmla="*/ 84 h 10595264"/>
                <a:gd name="connsiteX1" fmla="*/ 4090768 w 8798546"/>
                <a:gd name="connsiteY1" fmla="*/ 155917 h 10595264"/>
                <a:gd name="connsiteX2" fmla="*/ 4317566 w 8798546"/>
                <a:gd name="connsiteY2" fmla="*/ 960575 h 10595264"/>
                <a:gd name="connsiteX3" fmla="*/ 4740084 w 8798546"/>
                <a:gd name="connsiteY3" fmla="*/ 1281191 h 10595264"/>
                <a:gd name="connsiteX4" fmla="*/ 5197329 w 8798546"/>
                <a:gd name="connsiteY4" fmla="*/ 1356503 h 10595264"/>
                <a:gd name="connsiteX5" fmla="*/ 5579267 w 8798546"/>
                <a:gd name="connsiteY5" fmla="*/ 1523264 h 10595264"/>
                <a:gd name="connsiteX6" fmla="*/ 5939681 w 8798546"/>
                <a:gd name="connsiteY6" fmla="*/ 1663127 h 10595264"/>
                <a:gd name="connsiteX7" fmla="*/ 6461481 w 8798546"/>
                <a:gd name="connsiteY7" fmla="*/ 1851406 h 10595264"/>
                <a:gd name="connsiteX8" fmla="*/ 6827279 w 8798546"/>
                <a:gd name="connsiteY8" fmla="*/ 1975133 h 10595264"/>
                <a:gd name="connsiteX9" fmla="*/ 7090867 w 8798546"/>
                <a:gd name="connsiteY9" fmla="*/ 2158031 h 10595264"/>
                <a:gd name="connsiteX10" fmla="*/ 7973086 w 8798546"/>
                <a:gd name="connsiteY10" fmla="*/ 2787415 h 10595264"/>
                <a:gd name="connsiteX11" fmla="*/ 7936902 w 8798546"/>
                <a:gd name="connsiteY11" fmla="*/ 2975200 h 10595264"/>
                <a:gd name="connsiteX12" fmla="*/ 8622293 w 8798546"/>
                <a:gd name="connsiteY12" fmla="*/ 3257941 h 10595264"/>
                <a:gd name="connsiteX13" fmla="*/ 8797326 w 8798546"/>
                <a:gd name="connsiteY13" fmla="*/ 3442682 h 10595264"/>
                <a:gd name="connsiteX14" fmla="*/ 8552145 w 8798546"/>
                <a:gd name="connsiteY14" fmla="*/ 3370487 h 10595264"/>
                <a:gd name="connsiteX15" fmla="*/ 8298330 w 8798546"/>
                <a:gd name="connsiteY15" fmla="*/ 3925641 h 10595264"/>
                <a:gd name="connsiteX16" fmla="*/ 8070278 w 8798546"/>
                <a:gd name="connsiteY16" fmla="*/ 3770794 h 10595264"/>
                <a:gd name="connsiteX17" fmla="*/ 7791953 w 8798546"/>
                <a:gd name="connsiteY17" fmla="*/ 3493511 h 10595264"/>
                <a:gd name="connsiteX18" fmla="*/ 7694420 w 8798546"/>
                <a:gd name="connsiteY18" fmla="*/ 3352863 h 10595264"/>
                <a:gd name="connsiteX19" fmla="*/ 7650951 w 8798546"/>
                <a:gd name="connsiteY19" fmla="*/ 3380255 h 10595264"/>
                <a:gd name="connsiteX20" fmla="*/ 6958170 w 8798546"/>
                <a:gd name="connsiteY20" fmla="*/ 2939827 h 10595264"/>
                <a:gd name="connsiteX21" fmla="*/ 6209594 w 8798546"/>
                <a:gd name="connsiteY21" fmla="*/ 2650819 h 10595264"/>
                <a:gd name="connsiteX22" fmla="*/ 5522607 w 8798546"/>
                <a:gd name="connsiteY22" fmla="*/ 2494471 h 10595264"/>
                <a:gd name="connsiteX23" fmla="*/ 5427853 w 8798546"/>
                <a:gd name="connsiteY23" fmla="*/ 3238310 h 10595264"/>
                <a:gd name="connsiteX24" fmla="*/ 6081671 w 8798546"/>
                <a:gd name="connsiteY24" fmla="*/ 5389281 h 10595264"/>
                <a:gd name="connsiteX25" fmla="*/ 5906373 w 8798546"/>
                <a:gd name="connsiteY25" fmla="*/ 5465087 h 10595264"/>
                <a:gd name="connsiteX26" fmla="*/ 5858994 w 8798546"/>
                <a:gd name="connsiteY26" fmla="*/ 6057312 h 10595264"/>
                <a:gd name="connsiteX27" fmla="*/ 5740547 w 8798546"/>
                <a:gd name="connsiteY27" fmla="*/ 6659017 h 10595264"/>
                <a:gd name="connsiteX28" fmla="*/ 5697907 w 8798546"/>
                <a:gd name="connsiteY28" fmla="*/ 7317574 h 10595264"/>
                <a:gd name="connsiteX29" fmla="*/ 6181164 w 8798546"/>
                <a:gd name="connsiteY29" fmla="*/ 8189330 h 10595264"/>
                <a:gd name="connsiteX30" fmla="*/ 6342252 w 8798546"/>
                <a:gd name="connsiteY30" fmla="*/ 8544667 h 10595264"/>
                <a:gd name="connsiteX31" fmla="*/ 6356466 w 8798546"/>
                <a:gd name="connsiteY31" fmla="*/ 8952120 h 10595264"/>
                <a:gd name="connsiteX32" fmla="*/ 6200118 w 8798546"/>
                <a:gd name="connsiteY32" fmla="*/ 9932850 h 10595264"/>
                <a:gd name="connsiteX33" fmla="*/ 5764237 w 8798546"/>
                <a:gd name="connsiteY33" fmla="*/ 9814406 h 10595264"/>
                <a:gd name="connsiteX34" fmla="*/ 5716859 w 8798546"/>
                <a:gd name="connsiteY34" fmla="*/ 9122679 h 10595264"/>
                <a:gd name="connsiteX35" fmla="*/ 5536824 w 8798546"/>
                <a:gd name="connsiteY35" fmla="*/ 8852627 h 10595264"/>
                <a:gd name="connsiteX36" fmla="*/ 5451541 w 8798546"/>
                <a:gd name="connsiteY36" fmla="*/ 8558881 h 10595264"/>
                <a:gd name="connsiteX37" fmla="*/ 5138846 w 8798546"/>
                <a:gd name="connsiteY37" fmla="*/ 8208283 h 10595264"/>
                <a:gd name="connsiteX38" fmla="*/ 4731392 w 8798546"/>
                <a:gd name="connsiteY38" fmla="*/ 7544987 h 10595264"/>
                <a:gd name="connsiteX39" fmla="*/ 4698225 w 8798546"/>
                <a:gd name="connsiteY39" fmla="*/ 6568997 h 10595264"/>
                <a:gd name="connsiteX40" fmla="*/ 4660324 w 8798546"/>
                <a:gd name="connsiteY40" fmla="*/ 6095213 h 10595264"/>
                <a:gd name="connsiteX41" fmla="*/ 4342890 w 8798546"/>
                <a:gd name="connsiteY41" fmla="*/ 6322630 h 10595264"/>
                <a:gd name="connsiteX42" fmla="*/ 3769613 w 8798546"/>
                <a:gd name="connsiteY42" fmla="*/ 7203862 h 10595264"/>
                <a:gd name="connsiteX43" fmla="*/ 3888059 w 8798546"/>
                <a:gd name="connsiteY43" fmla="*/ 7625528 h 10595264"/>
                <a:gd name="connsiteX44" fmla="*/ 4437648 w 8798546"/>
                <a:gd name="connsiteY44" fmla="*/ 9440117 h 10595264"/>
                <a:gd name="connsiteX45" fmla="*/ 4537141 w 8798546"/>
                <a:gd name="connsiteY45" fmla="*/ 9677008 h 10595264"/>
                <a:gd name="connsiteX46" fmla="*/ 4575044 w 8798546"/>
                <a:gd name="connsiteY46" fmla="*/ 9743335 h 10595264"/>
                <a:gd name="connsiteX47" fmla="*/ 4660326 w 8798546"/>
                <a:gd name="connsiteY47" fmla="*/ 9885473 h 10595264"/>
                <a:gd name="connsiteX48" fmla="*/ 4110736 w 8798546"/>
                <a:gd name="connsiteY48" fmla="*/ 10074983 h 10595264"/>
                <a:gd name="connsiteX49" fmla="*/ 3821731 w 8798546"/>
                <a:gd name="connsiteY49" fmla="*/ 10278711 h 10595264"/>
                <a:gd name="connsiteX50" fmla="*/ 3243717 w 8798546"/>
                <a:gd name="connsiteY50" fmla="*/ 10544031 h 10595264"/>
                <a:gd name="connsiteX51" fmla="*/ 2945233 w 8798546"/>
                <a:gd name="connsiteY51" fmla="*/ 10548767 h 10595264"/>
                <a:gd name="connsiteX52" fmla="*/ 3286356 w 8798546"/>
                <a:gd name="connsiteY52" fmla="*/ 10193430 h 10595264"/>
                <a:gd name="connsiteX53" fmla="*/ 3461655 w 8798546"/>
                <a:gd name="connsiteY53" fmla="*/ 9980230 h 10595264"/>
                <a:gd name="connsiteX54" fmla="*/ 3537461 w 8798546"/>
                <a:gd name="connsiteY54" fmla="*/ 9705435 h 10595264"/>
                <a:gd name="connsiteX55" fmla="*/ 3594314 w 8798546"/>
                <a:gd name="connsiteY55" fmla="*/ 9544349 h 10595264"/>
                <a:gd name="connsiteX56" fmla="*/ 3499557 w 8798546"/>
                <a:gd name="connsiteY56" fmla="*/ 9369049 h 10595264"/>
                <a:gd name="connsiteX57" fmla="*/ 3077892 w 8798546"/>
                <a:gd name="connsiteY57" fmla="*/ 8317254 h 10595264"/>
                <a:gd name="connsiteX58" fmla="*/ 2679914 w 8798546"/>
                <a:gd name="connsiteY58" fmla="*/ 7464447 h 10595264"/>
                <a:gd name="connsiteX59" fmla="*/ 2675177 w 8798546"/>
                <a:gd name="connsiteY59" fmla="*/ 7260719 h 10595264"/>
                <a:gd name="connsiteX60" fmla="*/ 2727294 w 8798546"/>
                <a:gd name="connsiteY60" fmla="*/ 6858002 h 10595264"/>
                <a:gd name="connsiteX61" fmla="*/ 3272140 w 8798546"/>
                <a:gd name="connsiteY61" fmla="*/ 5863063 h 10595264"/>
                <a:gd name="connsiteX62" fmla="*/ 3575364 w 8798546"/>
                <a:gd name="connsiteY62" fmla="*/ 5237668 h 10595264"/>
                <a:gd name="connsiteX63" fmla="*/ 3793302 w 8798546"/>
                <a:gd name="connsiteY63" fmla="*/ 4787576 h 10595264"/>
                <a:gd name="connsiteX64" fmla="*/ 3750660 w 8798546"/>
                <a:gd name="connsiteY64" fmla="*/ 4498568 h 10595264"/>
                <a:gd name="connsiteX65" fmla="*/ 3693807 w 8798546"/>
                <a:gd name="connsiteY65" fmla="*/ 4365910 h 10595264"/>
                <a:gd name="connsiteX66" fmla="*/ 3717497 w 8798546"/>
                <a:gd name="connsiteY66" fmla="*/ 3465723 h 10595264"/>
                <a:gd name="connsiteX67" fmla="*/ 3546936 w 8798546"/>
                <a:gd name="connsiteY67" fmla="*/ 2821378 h 10595264"/>
                <a:gd name="connsiteX68" fmla="*/ 2139803 w 8798546"/>
                <a:gd name="connsiteY68" fmla="*/ 2897181 h 10595264"/>
                <a:gd name="connsiteX69" fmla="*/ 2068180 w 8798546"/>
                <a:gd name="connsiteY69" fmla="*/ 2749647 h 10595264"/>
                <a:gd name="connsiteX70" fmla="*/ 1687866 w 8798546"/>
                <a:gd name="connsiteY70" fmla="*/ 2935600 h 10595264"/>
                <a:gd name="connsiteX71" fmla="*/ 2376205 w 8798546"/>
                <a:gd name="connsiteY71" fmla="*/ 2972782 h 10595264"/>
                <a:gd name="connsiteX72" fmla="*/ 2528605 w 8798546"/>
                <a:gd name="connsiteY72" fmla="*/ 3094702 h 10595264"/>
                <a:gd name="connsiteX73" fmla="*/ 2500665 w 8798546"/>
                <a:gd name="connsiteY73" fmla="*/ 3696682 h 10595264"/>
                <a:gd name="connsiteX74" fmla="*/ 2444330 w 8798546"/>
                <a:gd name="connsiteY74" fmla="*/ 4765696 h 10595264"/>
                <a:gd name="connsiteX75" fmla="*/ 167225 w 8798546"/>
                <a:gd name="connsiteY75" fmla="*/ 4634051 h 10595264"/>
                <a:gd name="connsiteX76" fmla="*/ 0 w 8798546"/>
                <a:gd name="connsiteY76" fmla="*/ 4505964 h 10595264"/>
                <a:gd name="connsiteX77" fmla="*/ 82970 w 8798546"/>
                <a:gd name="connsiteY77" fmla="*/ 2847185 h 10595264"/>
                <a:gd name="connsiteX78" fmla="*/ 942227 w 8798546"/>
                <a:gd name="connsiteY78" fmla="*/ 2905221 h 10595264"/>
                <a:gd name="connsiteX79" fmla="*/ 1018739 w 8798546"/>
                <a:gd name="connsiteY79" fmla="*/ 2676380 h 10595264"/>
                <a:gd name="connsiteX80" fmla="*/ 1153781 w 8798546"/>
                <a:gd name="connsiteY80" fmla="*/ 2560178 h 10595264"/>
                <a:gd name="connsiteX81" fmla="*/ 1462701 w 8798546"/>
                <a:gd name="connsiteY81" fmla="*/ 2453085 h 10595264"/>
                <a:gd name="connsiteX82" fmla="*/ 1950289 w 8798546"/>
                <a:gd name="connsiteY82" fmla="*/ 2409188 h 10595264"/>
                <a:gd name="connsiteX83" fmla="*/ 2567340 w 8798546"/>
                <a:gd name="connsiteY83" fmla="*/ 2306031 h 10595264"/>
                <a:gd name="connsiteX84" fmla="*/ 3162656 w 8798546"/>
                <a:gd name="connsiteY84" fmla="*/ 2186966 h 10595264"/>
                <a:gd name="connsiteX85" fmla="*/ 3379347 w 8798546"/>
                <a:gd name="connsiteY85" fmla="*/ 2084573 h 10595264"/>
                <a:gd name="connsiteX86" fmla="*/ 3503171 w 8798546"/>
                <a:gd name="connsiteY86" fmla="*/ 1882167 h 10595264"/>
                <a:gd name="connsiteX87" fmla="*/ 3596041 w 8798546"/>
                <a:gd name="connsiteY87" fmla="*/ 1646422 h 10595264"/>
                <a:gd name="connsiteX88" fmla="*/ 3659969 w 8798546"/>
                <a:gd name="connsiteY88" fmla="*/ 1588868 h 10595264"/>
                <a:gd name="connsiteX89" fmla="*/ 3621361 w 8798546"/>
                <a:gd name="connsiteY89" fmla="*/ 1506614 h 10595264"/>
                <a:gd name="connsiteX90" fmla="*/ 3491794 w 8798546"/>
                <a:gd name="connsiteY90" fmla="*/ 1416471 h 10595264"/>
                <a:gd name="connsiteX91" fmla="*/ 3458197 w 8798546"/>
                <a:gd name="connsiteY91" fmla="*/ 1338940 h 10595264"/>
                <a:gd name="connsiteX92" fmla="*/ 3369921 w 8798546"/>
                <a:gd name="connsiteY92" fmla="*/ 1281622 h 10595264"/>
                <a:gd name="connsiteX93" fmla="*/ 3234288 w 8798546"/>
                <a:gd name="connsiteY93" fmla="*/ 971288 h 10595264"/>
                <a:gd name="connsiteX94" fmla="*/ 3115638 w 8798546"/>
                <a:gd name="connsiteY94" fmla="*/ 738530 h 10595264"/>
                <a:gd name="connsiteX95" fmla="*/ 3062641 w 8798546"/>
                <a:gd name="connsiteY95" fmla="*/ 643919 h 10595264"/>
                <a:gd name="connsiteX96" fmla="*/ 3086722 w 8798546"/>
                <a:gd name="connsiteY96" fmla="*/ 414227 h 10595264"/>
                <a:gd name="connsiteX97" fmla="*/ 3675664 w 8798546"/>
                <a:gd name="connsiteY97" fmla="*/ 84 h 10595264"/>
                <a:gd name="connsiteX98" fmla="*/ 1257990 w 8798546"/>
                <a:gd name="connsiteY98" fmla="*/ 2776717 h 10595264"/>
                <a:gd name="connsiteX99" fmla="*/ 1241769 w 8798546"/>
                <a:gd name="connsiteY99" fmla="*/ 2783273 h 10595264"/>
                <a:gd name="connsiteX100" fmla="*/ 1146440 w 8798546"/>
                <a:gd name="connsiteY100" fmla="*/ 2876979 h 10595264"/>
                <a:gd name="connsiteX101" fmla="*/ 1146162 w 8798546"/>
                <a:gd name="connsiteY101" fmla="*/ 2909306 h 10595264"/>
                <a:gd name="connsiteX102" fmla="*/ 1178489 w 8798546"/>
                <a:gd name="connsiteY102" fmla="*/ 2909583 h 10595264"/>
                <a:gd name="connsiteX103" fmla="*/ 1273818 w 8798546"/>
                <a:gd name="connsiteY103" fmla="*/ 2815879 h 10595264"/>
                <a:gd name="connsiteX104" fmla="*/ 1274096 w 8798546"/>
                <a:gd name="connsiteY104" fmla="*/ 2783552 h 10595264"/>
                <a:gd name="connsiteX105" fmla="*/ 1274096 w 8798546"/>
                <a:gd name="connsiteY105" fmla="*/ 2783551 h 10595264"/>
                <a:gd name="connsiteX106" fmla="*/ 1257990 w 8798546"/>
                <a:gd name="connsiteY106" fmla="*/ 2776717 h 10595264"/>
                <a:gd name="connsiteX107" fmla="*/ 1405924 w 8798546"/>
                <a:gd name="connsiteY107" fmla="*/ 2876262 h 10595264"/>
                <a:gd name="connsiteX108" fmla="*/ 1327184 w 8798546"/>
                <a:gd name="connsiteY108" fmla="*/ 2914362 h 10595264"/>
                <a:gd name="connsiteX109" fmla="*/ 1405924 w 8798546"/>
                <a:gd name="connsiteY109" fmla="*/ 2932142 h 10595264"/>
                <a:gd name="connsiteX110" fmla="*/ 1405924 w 8798546"/>
                <a:gd name="connsiteY110" fmla="*/ 2876262 h 10595264"/>
                <a:gd name="connsiteX0" fmla="*/ 3675664 w 8806081"/>
                <a:gd name="connsiteY0" fmla="*/ 84 h 10595264"/>
                <a:gd name="connsiteX1" fmla="*/ 4090768 w 8806081"/>
                <a:gd name="connsiteY1" fmla="*/ 155917 h 10595264"/>
                <a:gd name="connsiteX2" fmla="*/ 4317566 w 8806081"/>
                <a:gd name="connsiteY2" fmla="*/ 960575 h 10595264"/>
                <a:gd name="connsiteX3" fmla="*/ 4740084 w 8806081"/>
                <a:gd name="connsiteY3" fmla="*/ 1281191 h 10595264"/>
                <a:gd name="connsiteX4" fmla="*/ 5197329 w 8806081"/>
                <a:gd name="connsiteY4" fmla="*/ 1356503 h 10595264"/>
                <a:gd name="connsiteX5" fmla="*/ 5579267 w 8806081"/>
                <a:gd name="connsiteY5" fmla="*/ 1523264 h 10595264"/>
                <a:gd name="connsiteX6" fmla="*/ 5939681 w 8806081"/>
                <a:gd name="connsiteY6" fmla="*/ 1663127 h 10595264"/>
                <a:gd name="connsiteX7" fmla="*/ 6461481 w 8806081"/>
                <a:gd name="connsiteY7" fmla="*/ 1851406 h 10595264"/>
                <a:gd name="connsiteX8" fmla="*/ 6827279 w 8806081"/>
                <a:gd name="connsiteY8" fmla="*/ 1975133 h 10595264"/>
                <a:gd name="connsiteX9" fmla="*/ 7090867 w 8806081"/>
                <a:gd name="connsiteY9" fmla="*/ 2158031 h 10595264"/>
                <a:gd name="connsiteX10" fmla="*/ 7973086 w 8806081"/>
                <a:gd name="connsiteY10" fmla="*/ 2787415 h 10595264"/>
                <a:gd name="connsiteX11" fmla="*/ 7936902 w 8806081"/>
                <a:gd name="connsiteY11" fmla="*/ 2975200 h 10595264"/>
                <a:gd name="connsiteX12" fmla="*/ 8622293 w 8806081"/>
                <a:gd name="connsiteY12" fmla="*/ 3257941 h 10595264"/>
                <a:gd name="connsiteX13" fmla="*/ 8797326 w 8806081"/>
                <a:gd name="connsiteY13" fmla="*/ 3442682 h 10595264"/>
                <a:gd name="connsiteX14" fmla="*/ 8552145 w 8806081"/>
                <a:gd name="connsiteY14" fmla="*/ 3370487 h 10595264"/>
                <a:gd name="connsiteX15" fmla="*/ 8298330 w 8806081"/>
                <a:gd name="connsiteY15" fmla="*/ 3925641 h 10595264"/>
                <a:gd name="connsiteX16" fmla="*/ 8070278 w 8806081"/>
                <a:gd name="connsiteY16" fmla="*/ 3770794 h 10595264"/>
                <a:gd name="connsiteX17" fmla="*/ 7791953 w 8806081"/>
                <a:gd name="connsiteY17" fmla="*/ 3493511 h 10595264"/>
                <a:gd name="connsiteX18" fmla="*/ 7694420 w 8806081"/>
                <a:gd name="connsiteY18" fmla="*/ 3352863 h 10595264"/>
                <a:gd name="connsiteX19" fmla="*/ 7650951 w 8806081"/>
                <a:gd name="connsiteY19" fmla="*/ 3380255 h 10595264"/>
                <a:gd name="connsiteX20" fmla="*/ 6958170 w 8806081"/>
                <a:gd name="connsiteY20" fmla="*/ 2939827 h 10595264"/>
                <a:gd name="connsiteX21" fmla="*/ 6209594 w 8806081"/>
                <a:gd name="connsiteY21" fmla="*/ 2650819 h 10595264"/>
                <a:gd name="connsiteX22" fmla="*/ 5522607 w 8806081"/>
                <a:gd name="connsiteY22" fmla="*/ 2494471 h 10595264"/>
                <a:gd name="connsiteX23" fmla="*/ 5427853 w 8806081"/>
                <a:gd name="connsiteY23" fmla="*/ 3238310 h 10595264"/>
                <a:gd name="connsiteX24" fmla="*/ 6081671 w 8806081"/>
                <a:gd name="connsiteY24" fmla="*/ 5389281 h 10595264"/>
                <a:gd name="connsiteX25" fmla="*/ 5906373 w 8806081"/>
                <a:gd name="connsiteY25" fmla="*/ 5465087 h 10595264"/>
                <a:gd name="connsiteX26" fmla="*/ 5858994 w 8806081"/>
                <a:gd name="connsiteY26" fmla="*/ 6057312 h 10595264"/>
                <a:gd name="connsiteX27" fmla="*/ 5740547 w 8806081"/>
                <a:gd name="connsiteY27" fmla="*/ 6659017 h 10595264"/>
                <a:gd name="connsiteX28" fmla="*/ 5697907 w 8806081"/>
                <a:gd name="connsiteY28" fmla="*/ 7317574 h 10595264"/>
                <a:gd name="connsiteX29" fmla="*/ 6181164 w 8806081"/>
                <a:gd name="connsiteY29" fmla="*/ 8189330 h 10595264"/>
                <a:gd name="connsiteX30" fmla="*/ 6342252 w 8806081"/>
                <a:gd name="connsiteY30" fmla="*/ 8544667 h 10595264"/>
                <a:gd name="connsiteX31" fmla="*/ 6356466 w 8806081"/>
                <a:gd name="connsiteY31" fmla="*/ 8952120 h 10595264"/>
                <a:gd name="connsiteX32" fmla="*/ 6200118 w 8806081"/>
                <a:gd name="connsiteY32" fmla="*/ 9932850 h 10595264"/>
                <a:gd name="connsiteX33" fmla="*/ 5764237 w 8806081"/>
                <a:gd name="connsiteY33" fmla="*/ 9814406 h 10595264"/>
                <a:gd name="connsiteX34" fmla="*/ 5716859 w 8806081"/>
                <a:gd name="connsiteY34" fmla="*/ 9122679 h 10595264"/>
                <a:gd name="connsiteX35" fmla="*/ 5536824 w 8806081"/>
                <a:gd name="connsiteY35" fmla="*/ 8852627 h 10595264"/>
                <a:gd name="connsiteX36" fmla="*/ 5451541 w 8806081"/>
                <a:gd name="connsiteY36" fmla="*/ 8558881 h 10595264"/>
                <a:gd name="connsiteX37" fmla="*/ 5138846 w 8806081"/>
                <a:gd name="connsiteY37" fmla="*/ 8208283 h 10595264"/>
                <a:gd name="connsiteX38" fmla="*/ 4731392 w 8806081"/>
                <a:gd name="connsiteY38" fmla="*/ 7544987 h 10595264"/>
                <a:gd name="connsiteX39" fmla="*/ 4698225 w 8806081"/>
                <a:gd name="connsiteY39" fmla="*/ 6568997 h 10595264"/>
                <a:gd name="connsiteX40" fmla="*/ 4660324 w 8806081"/>
                <a:gd name="connsiteY40" fmla="*/ 6095213 h 10595264"/>
                <a:gd name="connsiteX41" fmla="*/ 4342890 w 8806081"/>
                <a:gd name="connsiteY41" fmla="*/ 6322630 h 10595264"/>
                <a:gd name="connsiteX42" fmla="*/ 3769613 w 8806081"/>
                <a:gd name="connsiteY42" fmla="*/ 7203862 h 10595264"/>
                <a:gd name="connsiteX43" fmla="*/ 3888059 w 8806081"/>
                <a:gd name="connsiteY43" fmla="*/ 7625528 h 10595264"/>
                <a:gd name="connsiteX44" fmla="*/ 4437648 w 8806081"/>
                <a:gd name="connsiteY44" fmla="*/ 9440117 h 10595264"/>
                <a:gd name="connsiteX45" fmla="*/ 4537141 w 8806081"/>
                <a:gd name="connsiteY45" fmla="*/ 9677008 h 10595264"/>
                <a:gd name="connsiteX46" fmla="*/ 4575044 w 8806081"/>
                <a:gd name="connsiteY46" fmla="*/ 9743335 h 10595264"/>
                <a:gd name="connsiteX47" fmla="*/ 4660326 w 8806081"/>
                <a:gd name="connsiteY47" fmla="*/ 9885473 h 10595264"/>
                <a:gd name="connsiteX48" fmla="*/ 4110736 w 8806081"/>
                <a:gd name="connsiteY48" fmla="*/ 10074983 h 10595264"/>
                <a:gd name="connsiteX49" fmla="*/ 3821731 w 8806081"/>
                <a:gd name="connsiteY49" fmla="*/ 10278711 h 10595264"/>
                <a:gd name="connsiteX50" fmla="*/ 3243717 w 8806081"/>
                <a:gd name="connsiteY50" fmla="*/ 10544031 h 10595264"/>
                <a:gd name="connsiteX51" fmla="*/ 2945233 w 8806081"/>
                <a:gd name="connsiteY51" fmla="*/ 10548767 h 10595264"/>
                <a:gd name="connsiteX52" fmla="*/ 3286356 w 8806081"/>
                <a:gd name="connsiteY52" fmla="*/ 10193430 h 10595264"/>
                <a:gd name="connsiteX53" fmla="*/ 3461655 w 8806081"/>
                <a:gd name="connsiteY53" fmla="*/ 9980230 h 10595264"/>
                <a:gd name="connsiteX54" fmla="*/ 3537461 w 8806081"/>
                <a:gd name="connsiteY54" fmla="*/ 9705435 h 10595264"/>
                <a:gd name="connsiteX55" fmla="*/ 3594314 w 8806081"/>
                <a:gd name="connsiteY55" fmla="*/ 9544349 h 10595264"/>
                <a:gd name="connsiteX56" fmla="*/ 3499557 w 8806081"/>
                <a:gd name="connsiteY56" fmla="*/ 9369049 h 10595264"/>
                <a:gd name="connsiteX57" fmla="*/ 3077892 w 8806081"/>
                <a:gd name="connsiteY57" fmla="*/ 8317254 h 10595264"/>
                <a:gd name="connsiteX58" fmla="*/ 2679914 w 8806081"/>
                <a:gd name="connsiteY58" fmla="*/ 7464447 h 10595264"/>
                <a:gd name="connsiteX59" fmla="*/ 2675177 w 8806081"/>
                <a:gd name="connsiteY59" fmla="*/ 7260719 h 10595264"/>
                <a:gd name="connsiteX60" fmla="*/ 2727294 w 8806081"/>
                <a:gd name="connsiteY60" fmla="*/ 6858002 h 10595264"/>
                <a:gd name="connsiteX61" fmla="*/ 3272140 w 8806081"/>
                <a:gd name="connsiteY61" fmla="*/ 5863063 h 10595264"/>
                <a:gd name="connsiteX62" fmla="*/ 3575364 w 8806081"/>
                <a:gd name="connsiteY62" fmla="*/ 5237668 h 10595264"/>
                <a:gd name="connsiteX63" fmla="*/ 3793302 w 8806081"/>
                <a:gd name="connsiteY63" fmla="*/ 4787576 h 10595264"/>
                <a:gd name="connsiteX64" fmla="*/ 3750660 w 8806081"/>
                <a:gd name="connsiteY64" fmla="*/ 4498568 h 10595264"/>
                <a:gd name="connsiteX65" fmla="*/ 3693807 w 8806081"/>
                <a:gd name="connsiteY65" fmla="*/ 4365910 h 10595264"/>
                <a:gd name="connsiteX66" fmla="*/ 3717497 w 8806081"/>
                <a:gd name="connsiteY66" fmla="*/ 3465723 h 10595264"/>
                <a:gd name="connsiteX67" fmla="*/ 3546936 w 8806081"/>
                <a:gd name="connsiteY67" fmla="*/ 2821378 h 10595264"/>
                <a:gd name="connsiteX68" fmla="*/ 2139803 w 8806081"/>
                <a:gd name="connsiteY68" fmla="*/ 2897181 h 10595264"/>
                <a:gd name="connsiteX69" fmla="*/ 2068180 w 8806081"/>
                <a:gd name="connsiteY69" fmla="*/ 2749647 h 10595264"/>
                <a:gd name="connsiteX70" fmla="*/ 1687866 w 8806081"/>
                <a:gd name="connsiteY70" fmla="*/ 2935600 h 10595264"/>
                <a:gd name="connsiteX71" fmla="*/ 2376205 w 8806081"/>
                <a:gd name="connsiteY71" fmla="*/ 2972782 h 10595264"/>
                <a:gd name="connsiteX72" fmla="*/ 2528605 w 8806081"/>
                <a:gd name="connsiteY72" fmla="*/ 3094702 h 10595264"/>
                <a:gd name="connsiteX73" fmla="*/ 2500665 w 8806081"/>
                <a:gd name="connsiteY73" fmla="*/ 3696682 h 10595264"/>
                <a:gd name="connsiteX74" fmla="*/ 2444330 w 8806081"/>
                <a:gd name="connsiteY74" fmla="*/ 4765696 h 10595264"/>
                <a:gd name="connsiteX75" fmla="*/ 167225 w 8806081"/>
                <a:gd name="connsiteY75" fmla="*/ 4634051 h 10595264"/>
                <a:gd name="connsiteX76" fmla="*/ 0 w 8806081"/>
                <a:gd name="connsiteY76" fmla="*/ 4505964 h 10595264"/>
                <a:gd name="connsiteX77" fmla="*/ 82970 w 8806081"/>
                <a:gd name="connsiteY77" fmla="*/ 2847185 h 10595264"/>
                <a:gd name="connsiteX78" fmla="*/ 942227 w 8806081"/>
                <a:gd name="connsiteY78" fmla="*/ 2905221 h 10595264"/>
                <a:gd name="connsiteX79" fmla="*/ 1018739 w 8806081"/>
                <a:gd name="connsiteY79" fmla="*/ 2676380 h 10595264"/>
                <a:gd name="connsiteX80" fmla="*/ 1153781 w 8806081"/>
                <a:gd name="connsiteY80" fmla="*/ 2560178 h 10595264"/>
                <a:gd name="connsiteX81" fmla="*/ 1462701 w 8806081"/>
                <a:gd name="connsiteY81" fmla="*/ 2453085 h 10595264"/>
                <a:gd name="connsiteX82" fmla="*/ 1950289 w 8806081"/>
                <a:gd name="connsiteY82" fmla="*/ 2409188 h 10595264"/>
                <a:gd name="connsiteX83" fmla="*/ 2567340 w 8806081"/>
                <a:gd name="connsiteY83" fmla="*/ 2306031 h 10595264"/>
                <a:gd name="connsiteX84" fmla="*/ 3162656 w 8806081"/>
                <a:gd name="connsiteY84" fmla="*/ 2186966 h 10595264"/>
                <a:gd name="connsiteX85" fmla="*/ 3379347 w 8806081"/>
                <a:gd name="connsiteY85" fmla="*/ 2084573 h 10595264"/>
                <a:gd name="connsiteX86" fmla="*/ 3503171 w 8806081"/>
                <a:gd name="connsiteY86" fmla="*/ 1882167 h 10595264"/>
                <a:gd name="connsiteX87" fmla="*/ 3596041 w 8806081"/>
                <a:gd name="connsiteY87" fmla="*/ 1646422 h 10595264"/>
                <a:gd name="connsiteX88" fmla="*/ 3659969 w 8806081"/>
                <a:gd name="connsiteY88" fmla="*/ 1588868 h 10595264"/>
                <a:gd name="connsiteX89" fmla="*/ 3621361 w 8806081"/>
                <a:gd name="connsiteY89" fmla="*/ 1506614 h 10595264"/>
                <a:gd name="connsiteX90" fmla="*/ 3491794 w 8806081"/>
                <a:gd name="connsiteY90" fmla="*/ 1416471 h 10595264"/>
                <a:gd name="connsiteX91" fmla="*/ 3458197 w 8806081"/>
                <a:gd name="connsiteY91" fmla="*/ 1338940 h 10595264"/>
                <a:gd name="connsiteX92" fmla="*/ 3369921 w 8806081"/>
                <a:gd name="connsiteY92" fmla="*/ 1281622 h 10595264"/>
                <a:gd name="connsiteX93" fmla="*/ 3234288 w 8806081"/>
                <a:gd name="connsiteY93" fmla="*/ 971288 h 10595264"/>
                <a:gd name="connsiteX94" fmla="*/ 3115638 w 8806081"/>
                <a:gd name="connsiteY94" fmla="*/ 738530 h 10595264"/>
                <a:gd name="connsiteX95" fmla="*/ 3062641 w 8806081"/>
                <a:gd name="connsiteY95" fmla="*/ 643919 h 10595264"/>
                <a:gd name="connsiteX96" fmla="*/ 3086722 w 8806081"/>
                <a:gd name="connsiteY96" fmla="*/ 414227 h 10595264"/>
                <a:gd name="connsiteX97" fmla="*/ 3675664 w 8806081"/>
                <a:gd name="connsiteY97" fmla="*/ 84 h 10595264"/>
                <a:gd name="connsiteX98" fmla="*/ 1257990 w 8806081"/>
                <a:gd name="connsiteY98" fmla="*/ 2776717 h 10595264"/>
                <a:gd name="connsiteX99" fmla="*/ 1241769 w 8806081"/>
                <a:gd name="connsiteY99" fmla="*/ 2783273 h 10595264"/>
                <a:gd name="connsiteX100" fmla="*/ 1146440 w 8806081"/>
                <a:gd name="connsiteY100" fmla="*/ 2876979 h 10595264"/>
                <a:gd name="connsiteX101" fmla="*/ 1146162 w 8806081"/>
                <a:gd name="connsiteY101" fmla="*/ 2909306 h 10595264"/>
                <a:gd name="connsiteX102" fmla="*/ 1178489 w 8806081"/>
                <a:gd name="connsiteY102" fmla="*/ 2909583 h 10595264"/>
                <a:gd name="connsiteX103" fmla="*/ 1273818 w 8806081"/>
                <a:gd name="connsiteY103" fmla="*/ 2815879 h 10595264"/>
                <a:gd name="connsiteX104" fmla="*/ 1274096 w 8806081"/>
                <a:gd name="connsiteY104" fmla="*/ 2783552 h 10595264"/>
                <a:gd name="connsiteX105" fmla="*/ 1274096 w 8806081"/>
                <a:gd name="connsiteY105" fmla="*/ 2783551 h 10595264"/>
                <a:gd name="connsiteX106" fmla="*/ 1257990 w 8806081"/>
                <a:gd name="connsiteY106" fmla="*/ 2776717 h 10595264"/>
                <a:gd name="connsiteX107" fmla="*/ 1405924 w 8806081"/>
                <a:gd name="connsiteY107" fmla="*/ 2876262 h 10595264"/>
                <a:gd name="connsiteX108" fmla="*/ 1327184 w 8806081"/>
                <a:gd name="connsiteY108" fmla="*/ 2914362 h 10595264"/>
                <a:gd name="connsiteX109" fmla="*/ 1405924 w 8806081"/>
                <a:gd name="connsiteY109" fmla="*/ 2932142 h 10595264"/>
                <a:gd name="connsiteX110" fmla="*/ 1405924 w 8806081"/>
                <a:gd name="connsiteY110" fmla="*/ 2876262 h 10595264"/>
                <a:gd name="connsiteX0" fmla="*/ 3675664 w 8806081"/>
                <a:gd name="connsiteY0" fmla="*/ 84 h 10595264"/>
                <a:gd name="connsiteX1" fmla="*/ 4090768 w 8806081"/>
                <a:gd name="connsiteY1" fmla="*/ 155917 h 10595264"/>
                <a:gd name="connsiteX2" fmla="*/ 4317566 w 8806081"/>
                <a:gd name="connsiteY2" fmla="*/ 960575 h 10595264"/>
                <a:gd name="connsiteX3" fmla="*/ 4740084 w 8806081"/>
                <a:gd name="connsiteY3" fmla="*/ 1281191 h 10595264"/>
                <a:gd name="connsiteX4" fmla="*/ 5197329 w 8806081"/>
                <a:gd name="connsiteY4" fmla="*/ 1356503 h 10595264"/>
                <a:gd name="connsiteX5" fmla="*/ 5579267 w 8806081"/>
                <a:gd name="connsiteY5" fmla="*/ 1523264 h 10595264"/>
                <a:gd name="connsiteX6" fmla="*/ 5939681 w 8806081"/>
                <a:gd name="connsiteY6" fmla="*/ 1663127 h 10595264"/>
                <a:gd name="connsiteX7" fmla="*/ 6461481 w 8806081"/>
                <a:gd name="connsiteY7" fmla="*/ 1851406 h 10595264"/>
                <a:gd name="connsiteX8" fmla="*/ 6827279 w 8806081"/>
                <a:gd name="connsiteY8" fmla="*/ 1975133 h 10595264"/>
                <a:gd name="connsiteX9" fmla="*/ 7090867 w 8806081"/>
                <a:gd name="connsiteY9" fmla="*/ 2158031 h 10595264"/>
                <a:gd name="connsiteX10" fmla="*/ 7973086 w 8806081"/>
                <a:gd name="connsiteY10" fmla="*/ 2787415 h 10595264"/>
                <a:gd name="connsiteX11" fmla="*/ 7936902 w 8806081"/>
                <a:gd name="connsiteY11" fmla="*/ 2975200 h 10595264"/>
                <a:gd name="connsiteX12" fmla="*/ 8622293 w 8806081"/>
                <a:gd name="connsiteY12" fmla="*/ 3257941 h 10595264"/>
                <a:gd name="connsiteX13" fmla="*/ 8797326 w 8806081"/>
                <a:gd name="connsiteY13" fmla="*/ 3442682 h 10595264"/>
                <a:gd name="connsiteX14" fmla="*/ 8552145 w 8806081"/>
                <a:gd name="connsiteY14" fmla="*/ 3370487 h 10595264"/>
                <a:gd name="connsiteX15" fmla="*/ 8298330 w 8806081"/>
                <a:gd name="connsiteY15" fmla="*/ 3925641 h 10595264"/>
                <a:gd name="connsiteX16" fmla="*/ 8070278 w 8806081"/>
                <a:gd name="connsiteY16" fmla="*/ 3770794 h 10595264"/>
                <a:gd name="connsiteX17" fmla="*/ 7791953 w 8806081"/>
                <a:gd name="connsiteY17" fmla="*/ 3493511 h 10595264"/>
                <a:gd name="connsiteX18" fmla="*/ 7694420 w 8806081"/>
                <a:gd name="connsiteY18" fmla="*/ 3352863 h 10595264"/>
                <a:gd name="connsiteX19" fmla="*/ 7650951 w 8806081"/>
                <a:gd name="connsiteY19" fmla="*/ 3380255 h 10595264"/>
                <a:gd name="connsiteX20" fmla="*/ 6958170 w 8806081"/>
                <a:gd name="connsiteY20" fmla="*/ 2939827 h 10595264"/>
                <a:gd name="connsiteX21" fmla="*/ 6209594 w 8806081"/>
                <a:gd name="connsiteY21" fmla="*/ 2650819 h 10595264"/>
                <a:gd name="connsiteX22" fmla="*/ 5522607 w 8806081"/>
                <a:gd name="connsiteY22" fmla="*/ 2494471 h 10595264"/>
                <a:gd name="connsiteX23" fmla="*/ 5427853 w 8806081"/>
                <a:gd name="connsiteY23" fmla="*/ 3238310 h 10595264"/>
                <a:gd name="connsiteX24" fmla="*/ 6081671 w 8806081"/>
                <a:gd name="connsiteY24" fmla="*/ 5389281 h 10595264"/>
                <a:gd name="connsiteX25" fmla="*/ 5906373 w 8806081"/>
                <a:gd name="connsiteY25" fmla="*/ 5465087 h 10595264"/>
                <a:gd name="connsiteX26" fmla="*/ 5858994 w 8806081"/>
                <a:gd name="connsiteY26" fmla="*/ 6057312 h 10595264"/>
                <a:gd name="connsiteX27" fmla="*/ 5740547 w 8806081"/>
                <a:gd name="connsiteY27" fmla="*/ 6659017 h 10595264"/>
                <a:gd name="connsiteX28" fmla="*/ 5697907 w 8806081"/>
                <a:gd name="connsiteY28" fmla="*/ 7317574 h 10595264"/>
                <a:gd name="connsiteX29" fmla="*/ 6181164 w 8806081"/>
                <a:gd name="connsiteY29" fmla="*/ 8189330 h 10595264"/>
                <a:gd name="connsiteX30" fmla="*/ 6342252 w 8806081"/>
                <a:gd name="connsiteY30" fmla="*/ 8544667 h 10595264"/>
                <a:gd name="connsiteX31" fmla="*/ 6356466 w 8806081"/>
                <a:gd name="connsiteY31" fmla="*/ 8952120 h 10595264"/>
                <a:gd name="connsiteX32" fmla="*/ 6200118 w 8806081"/>
                <a:gd name="connsiteY32" fmla="*/ 9932850 h 10595264"/>
                <a:gd name="connsiteX33" fmla="*/ 5764237 w 8806081"/>
                <a:gd name="connsiteY33" fmla="*/ 9814406 h 10595264"/>
                <a:gd name="connsiteX34" fmla="*/ 5716859 w 8806081"/>
                <a:gd name="connsiteY34" fmla="*/ 9122679 h 10595264"/>
                <a:gd name="connsiteX35" fmla="*/ 5536824 w 8806081"/>
                <a:gd name="connsiteY35" fmla="*/ 8852627 h 10595264"/>
                <a:gd name="connsiteX36" fmla="*/ 5451541 w 8806081"/>
                <a:gd name="connsiteY36" fmla="*/ 8558881 h 10595264"/>
                <a:gd name="connsiteX37" fmla="*/ 5138846 w 8806081"/>
                <a:gd name="connsiteY37" fmla="*/ 8208283 h 10595264"/>
                <a:gd name="connsiteX38" fmla="*/ 4731392 w 8806081"/>
                <a:gd name="connsiteY38" fmla="*/ 7544987 h 10595264"/>
                <a:gd name="connsiteX39" fmla="*/ 4698225 w 8806081"/>
                <a:gd name="connsiteY39" fmla="*/ 6568997 h 10595264"/>
                <a:gd name="connsiteX40" fmla="*/ 4660324 w 8806081"/>
                <a:gd name="connsiteY40" fmla="*/ 6095213 h 10595264"/>
                <a:gd name="connsiteX41" fmla="*/ 4342890 w 8806081"/>
                <a:gd name="connsiteY41" fmla="*/ 6322630 h 10595264"/>
                <a:gd name="connsiteX42" fmla="*/ 3769613 w 8806081"/>
                <a:gd name="connsiteY42" fmla="*/ 7203862 h 10595264"/>
                <a:gd name="connsiteX43" fmla="*/ 3888059 w 8806081"/>
                <a:gd name="connsiteY43" fmla="*/ 7625528 h 10595264"/>
                <a:gd name="connsiteX44" fmla="*/ 4437648 w 8806081"/>
                <a:gd name="connsiteY44" fmla="*/ 9440117 h 10595264"/>
                <a:gd name="connsiteX45" fmla="*/ 4537141 w 8806081"/>
                <a:gd name="connsiteY45" fmla="*/ 9677008 h 10595264"/>
                <a:gd name="connsiteX46" fmla="*/ 4575044 w 8806081"/>
                <a:gd name="connsiteY46" fmla="*/ 9743335 h 10595264"/>
                <a:gd name="connsiteX47" fmla="*/ 4660326 w 8806081"/>
                <a:gd name="connsiteY47" fmla="*/ 9885473 h 10595264"/>
                <a:gd name="connsiteX48" fmla="*/ 4110736 w 8806081"/>
                <a:gd name="connsiteY48" fmla="*/ 10074983 h 10595264"/>
                <a:gd name="connsiteX49" fmla="*/ 3821731 w 8806081"/>
                <a:gd name="connsiteY49" fmla="*/ 10278711 h 10595264"/>
                <a:gd name="connsiteX50" fmla="*/ 3243717 w 8806081"/>
                <a:gd name="connsiteY50" fmla="*/ 10544031 h 10595264"/>
                <a:gd name="connsiteX51" fmla="*/ 2945233 w 8806081"/>
                <a:gd name="connsiteY51" fmla="*/ 10548767 h 10595264"/>
                <a:gd name="connsiteX52" fmla="*/ 3286356 w 8806081"/>
                <a:gd name="connsiteY52" fmla="*/ 10193430 h 10595264"/>
                <a:gd name="connsiteX53" fmla="*/ 3461655 w 8806081"/>
                <a:gd name="connsiteY53" fmla="*/ 9980230 h 10595264"/>
                <a:gd name="connsiteX54" fmla="*/ 3537461 w 8806081"/>
                <a:gd name="connsiteY54" fmla="*/ 9705435 h 10595264"/>
                <a:gd name="connsiteX55" fmla="*/ 3594314 w 8806081"/>
                <a:gd name="connsiteY55" fmla="*/ 9544349 h 10595264"/>
                <a:gd name="connsiteX56" fmla="*/ 3499557 w 8806081"/>
                <a:gd name="connsiteY56" fmla="*/ 9369049 h 10595264"/>
                <a:gd name="connsiteX57" fmla="*/ 3077892 w 8806081"/>
                <a:gd name="connsiteY57" fmla="*/ 8317254 h 10595264"/>
                <a:gd name="connsiteX58" fmla="*/ 2679914 w 8806081"/>
                <a:gd name="connsiteY58" fmla="*/ 7464447 h 10595264"/>
                <a:gd name="connsiteX59" fmla="*/ 2675177 w 8806081"/>
                <a:gd name="connsiteY59" fmla="*/ 7260719 h 10595264"/>
                <a:gd name="connsiteX60" fmla="*/ 2727294 w 8806081"/>
                <a:gd name="connsiteY60" fmla="*/ 6858002 h 10595264"/>
                <a:gd name="connsiteX61" fmla="*/ 3272140 w 8806081"/>
                <a:gd name="connsiteY61" fmla="*/ 5863063 h 10595264"/>
                <a:gd name="connsiteX62" fmla="*/ 3575364 w 8806081"/>
                <a:gd name="connsiteY62" fmla="*/ 5237668 h 10595264"/>
                <a:gd name="connsiteX63" fmla="*/ 3793302 w 8806081"/>
                <a:gd name="connsiteY63" fmla="*/ 4787576 h 10595264"/>
                <a:gd name="connsiteX64" fmla="*/ 3750660 w 8806081"/>
                <a:gd name="connsiteY64" fmla="*/ 4498568 h 10595264"/>
                <a:gd name="connsiteX65" fmla="*/ 3693807 w 8806081"/>
                <a:gd name="connsiteY65" fmla="*/ 4365910 h 10595264"/>
                <a:gd name="connsiteX66" fmla="*/ 3717497 w 8806081"/>
                <a:gd name="connsiteY66" fmla="*/ 3465723 h 10595264"/>
                <a:gd name="connsiteX67" fmla="*/ 3546936 w 8806081"/>
                <a:gd name="connsiteY67" fmla="*/ 2821378 h 10595264"/>
                <a:gd name="connsiteX68" fmla="*/ 2139803 w 8806081"/>
                <a:gd name="connsiteY68" fmla="*/ 2897181 h 10595264"/>
                <a:gd name="connsiteX69" fmla="*/ 2068180 w 8806081"/>
                <a:gd name="connsiteY69" fmla="*/ 2749647 h 10595264"/>
                <a:gd name="connsiteX70" fmla="*/ 1687866 w 8806081"/>
                <a:gd name="connsiteY70" fmla="*/ 2935600 h 10595264"/>
                <a:gd name="connsiteX71" fmla="*/ 2376205 w 8806081"/>
                <a:gd name="connsiteY71" fmla="*/ 2972782 h 10595264"/>
                <a:gd name="connsiteX72" fmla="*/ 2528605 w 8806081"/>
                <a:gd name="connsiteY72" fmla="*/ 3094702 h 10595264"/>
                <a:gd name="connsiteX73" fmla="*/ 2500665 w 8806081"/>
                <a:gd name="connsiteY73" fmla="*/ 3696682 h 10595264"/>
                <a:gd name="connsiteX74" fmla="*/ 2444330 w 8806081"/>
                <a:gd name="connsiteY74" fmla="*/ 4765696 h 10595264"/>
                <a:gd name="connsiteX75" fmla="*/ 167225 w 8806081"/>
                <a:gd name="connsiteY75" fmla="*/ 4634051 h 10595264"/>
                <a:gd name="connsiteX76" fmla="*/ 0 w 8806081"/>
                <a:gd name="connsiteY76" fmla="*/ 4505964 h 10595264"/>
                <a:gd name="connsiteX77" fmla="*/ 82970 w 8806081"/>
                <a:gd name="connsiteY77" fmla="*/ 2847185 h 10595264"/>
                <a:gd name="connsiteX78" fmla="*/ 942227 w 8806081"/>
                <a:gd name="connsiteY78" fmla="*/ 2905221 h 10595264"/>
                <a:gd name="connsiteX79" fmla="*/ 1018739 w 8806081"/>
                <a:gd name="connsiteY79" fmla="*/ 2676380 h 10595264"/>
                <a:gd name="connsiteX80" fmla="*/ 1153781 w 8806081"/>
                <a:gd name="connsiteY80" fmla="*/ 2560178 h 10595264"/>
                <a:gd name="connsiteX81" fmla="*/ 1462701 w 8806081"/>
                <a:gd name="connsiteY81" fmla="*/ 2453085 h 10595264"/>
                <a:gd name="connsiteX82" fmla="*/ 1950289 w 8806081"/>
                <a:gd name="connsiteY82" fmla="*/ 2409188 h 10595264"/>
                <a:gd name="connsiteX83" fmla="*/ 2567340 w 8806081"/>
                <a:gd name="connsiteY83" fmla="*/ 2306031 h 10595264"/>
                <a:gd name="connsiteX84" fmla="*/ 3162656 w 8806081"/>
                <a:gd name="connsiteY84" fmla="*/ 2186966 h 10595264"/>
                <a:gd name="connsiteX85" fmla="*/ 3379347 w 8806081"/>
                <a:gd name="connsiteY85" fmla="*/ 2084573 h 10595264"/>
                <a:gd name="connsiteX86" fmla="*/ 3503171 w 8806081"/>
                <a:gd name="connsiteY86" fmla="*/ 1882167 h 10595264"/>
                <a:gd name="connsiteX87" fmla="*/ 3596041 w 8806081"/>
                <a:gd name="connsiteY87" fmla="*/ 1646422 h 10595264"/>
                <a:gd name="connsiteX88" fmla="*/ 3659969 w 8806081"/>
                <a:gd name="connsiteY88" fmla="*/ 1588868 h 10595264"/>
                <a:gd name="connsiteX89" fmla="*/ 3621361 w 8806081"/>
                <a:gd name="connsiteY89" fmla="*/ 1506614 h 10595264"/>
                <a:gd name="connsiteX90" fmla="*/ 3491794 w 8806081"/>
                <a:gd name="connsiteY90" fmla="*/ 1416471 h 10595264"/>
                <a:gd name="connsiteX91" fmla="*/ 3458197 w 8806081"/>
                <a:gd name="connsiteY91" fmla="*/ 1338940 h 10595264"/>
                <a:gd name="connsiteX92" fmla="*/ 3369921 w 8806081"/>
                <a:gd name="connsiteY92" fmla="*/ 1281622 h 10595264"/>
                <a:gd name="connsiteX93" fmla="*/ 3234288 w 8806081"/>
                <a:gd name="connsiteY93" fmla="*/ 971288 h 10595264"/>
                <a:gd name="connsiteX94" fmla="*/ 3115638 w 8806081"/>
                <a:gd name="connsiteY94" fmla="*/ 738530 h 10595264"/>
                <a:gd name="connsiteX95" fmla="*/ 3062641 w 8806081"/>
                <a:gd name="connsiteY95" fmla="*/ 643919 h 10595264"/>
                <a:gd name="connsiteX96" fmla="*/ 3086722 w 8806081"/>
                <a:gd name="connsiteY96" fmla="*/ 414227 h 10595264"/>
                <a:gd name="connsiteX97" fmla="*/ 3675664 w 8806081"/>
                <a:gd name="connsiteY97" fmla="*/ 84 h 10595264"/>
                <a:gd name="connsiteX98" fmla="*/ 1257990 w 8806081"/>
                <a:gd name="connsiteY98" fmla="*/ 2776717 h 10595264"/>
                <a:gd name="connsiteX99" fmla="*/ 1241769 w 8806081"/>
                <a:gd name="connsiteY99" fmla="*/ 2783273 h 10595264"/>
                <a:gd name="connsiteX100" fmla="*/ 1146440 w 8806081"/>
                <a:gd name="connsiteY100" fmla="*/ 2876979 h 10595264"/>
                <a:gd name="connsiteX101" fmla="*/ 1146162 w 8806081"/>
                <a:gd name="connsiteY101" fmla="*/ 2909306 h 10595264"/>
                <a:gd name="connsiteX102" fmla="*/ 1178489 w 8806081"/>
                <a:gd name="connsiteY102" fmla="*/ 2909583 h 10595264"/>
                <a:gd name="connsiteX103" fmla="*/ 1273818 w 8806081"/>
                <a:gd name="connsiteY103" fmla="*/ 2815879 h 10595264"/>
                <a:gd name="connsiteX104" fmla="*/ 1274096 w 8806081"/>
                <a:gd name="connsiteY104" fmla="*/ 2783552 h 10595264"/>
                <a:gd name="connsiteX105" fmla="*/ 1274096 w 8806081"/>
                <a:gd name="connsiteY105" fmla="*/ 2783551 h 10595264"/>
                <a:gd name="connsiteX106" fmla="*/ 1257990 w 8806081"/>
                <a:gd name="connsiteY106" fmla="*/ 2776717 h 10595264"/>
                <a:gd name="connsiteX107" fmla="*/ 1405924 w 8806081"/>
                <a:gd name="connsiteY107" fmla="*/ 2876262 h 10595264"/>
                <a:gd name="connsiteX108" fmla="*/ 1327184 w 8806081"/>
                <a:gd name="connsiteY108" fmla="*/ 2914362 h 10595264"/>
                <a:gd name="connsiteX109" fmla="*/ 1405924 w 8806081"/>
                <a:gd name="connsiteY109" fmla="*/ 2932142 h 10595264"/>
                <a:gd name="connsiteX110" fmla="*/ 1405924 w 8806081"/>
                <a:gd name="connsiteY110" fmla="*/ 2876262 h 10595264"/>
                <a:gd name="connsiteX0" fmla="*/ 3675664 w 8806081"/>
                <a:gd name="connsiteY0" fmla="*/ 84 h 10595264"/>
                <a:gd name="connsiteX1" fmla="*/ 4090768 w 8806081"/>
                <a:gd name="connsiteY1" fmla="*/ 155917 h 10595264"/>
                <a:gd name="connsiteX2" fmla="*/ 4317566 w 8806081"/>
                <a:gd name="connsiteY2" fmla="*/ 960575 h 10595264"/>
                <a:gd name="connsiteX3" fmla="*/ 4740084 w 8806081"/>
                <a:gd name="connsiteY3" fmla="*/ 1281191 h 10595264"/>
                <a:gd name="connsiteX4" fmla="*/ 5197329 w 8806081"/>
                <a:gd name="connsiteY4" fmla="*/ 1356503 h 10595264"/>
                <a:gd name="connsiteX5" fmla="*/ 5579267 w 8806081"/>
                <a:gd name="connsiteY5" fmla="*/ 1523264 h 10595264"/>
                <a:gd name="connsiteX6" fmla="*/ 5939681 w 8806081"/>
                <a:gd name="connsiteY6" fmla="*/ 1663127 h 10595264"/>
                <a:gd name="connsiteX7" fmla="*/ 6461481 w 8806081"/>
                <a:gd name="connsiteY7" fmla="*/ 1851406 h 10595264"/>
                <a:gd name="connsiteX8" fmla="*/ 6827279 w 8806081"/>
                <a:gd name="connsiteY8" fmla="*/ 1975133 h 10595264"/>
                <a:gd name="connsiteX9" fmla="*/ 7090867 w 8806081"/>
                <a:gd name="connsiteY9" fmla="*/ 2158031 h 10595264"/>
                <a:gd name="connsiteX10" fmla="*/ 7973086 w 8806081"/>
                <a:gd name="connsiteY10" fmla="*/ 2787415 h 10595264"/>
                <a:gd name="connsiteX11" fmla="*/ 7936902 w 8806081"/>
                <a:gd name="connsiteY11" fmla="*/ 2975200 h 10595264"/>
                <a:gd name="connsiteX12" fmla="*/ 8622293 w 8806081"/>
                <a:gd name="connsiteY12" fmla="*/ 3257941 h 10595264"/>
                <a:gd name="connsiteX13" fmla="*/ 8797326 w 8806081"/>
                <a:gd name="connsiteY13" fmla="*/ 3442682 h 10595264"/>
                <a:gd name="connsiteX14" fmla="*/ 8552145 w 8806081"/>
                <a:gd name="connsiteY14" fmla="*/ 3370487 h 10595264"/>
                <a:gd name="connsiteX15" fmla="*/ 8298330 w 8806081"/>
                <a:gd name="connsiteY15" fmla="*/ 3925641 h 10595264"/>
                <a:gd name="connsiteX16" fmla="*/ 8070278 w 8806081"/>
                <a:gd name="connsiteY16" fmla="*/ 3770794 h 10595264"/>
                <a:gd name="connsiteX17" fmla="*/ 7791953 w 8806081"/>
                <a:gd name="connsiteY17" fmla="*/ 3493511 h 10595264"/>
                <a:gd name="connsiteX18" fmla="*/ 7694420 w 8806081"/>
                <a:gd name="connsiteY18" fmla="*/ 3352863 h 10595264"/>
                <a:gd name="connsiteX19" fmla="*/ 7650951 w 8806081"/>
                <a:gd name="connsiteY19" fmla="*/ 3380255 h 10595264"/>
                <a:gd name="connsiteX20" fmla="*/ 6958170 w 8806081"/>
                <a:gd name="connsiteY20" fmla="*/ 2939827 h 10595264"/>
                <a:gd name="connsiteX21" fmla="*/ 6209594 w 8806081"/>
                <a:gd name="connsiteY21" fmla="*/ 2650819 h 10595264"/>
                <a:gd name="connsiteX22" fmla="*/ 5522607 w 8806081"/>
                <a:gd name="connsiteY22" fmla="*/ 2494471 h 10595264"/>
                <a:gd name="connsiteX23" fmla="*/ 5427853 w 8806081"/>
                <a:gd name="connsiteY23" fmla="*/ 3238310 h 10595264"/>
                <a:gd name="connsiteX24" fmla="*/ 6081671 w 8806081"/>
                <a:gd name="connsiteY24" fmla="*/ 5389281 h 10595264"/>
                <a:gd name="connsiteX25" fmla="*/ 5906373 w 8806081"/>
                <a:gd name="connsiteY25" fmla="*/ 5465087 h 10595264"/>
                <a:gd name="connsiteX26" fmla="*/ 5858994 w 8806081"/>
                <a:gd name="connsiteY26" fmla="*/ 6057312 h 10595264"/>
                <a:gd name="connsiteX27" fmla="*/ 5740547 w 8806081"/>
                <a:gd name="connsiteY27" fmla="*/ 6659017 h 10595264"/>
                <a:gd name="connsiteX28" fmla="*/ 5697907 w 8806081"/>
                <a:gd name="connsiteY28" fmla="*/ 7317574 h 10595264"/>
                <a:gd name="connsiteX29" fmla="*/ 6181164 w 8806081"/>
                <a:gd name="connsiteY29" fmla="*/ 8189330 h 10595264"/>
                <a:gd name="connsiteX30" fmla="*/ 6342252 w 8806081"/>
                <a:gd name="connsiteY30" fmla="*/ 8544667 h 10595264"/>
                <a:gd name="connsiteX31" fmla="*/ 6356466 w 8806081"/>
                <a:gd name="connsiteY31" fmla="*/ 8952120 h 10595264"/>
                <a:gd name="connsiteX32" fmla="*/ 6200118 w 8806081"/>
                <a:gd name="connsiteY32" fmla="*/ 9932850 h 10595264"/>
                <a:gd name="connsiteX33" fmla="*/ 5764237 w 8806081"/>
                <a:gd name="connsiteY33" fmla="*/ 9814406 h 10595264"/>
                <a:gd name="connsiteX34" fmla="*/ 5716859 w 8806081"/>
                <a:gd name="connsiteY34" fmla="*/ 9122679 h 10595264"/>
                <a:gd name="connsiteX35" fmla="*/ 5536824 w 8806081"/>
                <a:gd name="connsiteY35" fmla="*/ 8852627 h 10595264"/>
                <a:gd name="connsiteX36" fmla="*/ 5451541 w 8806081"/>
                <a:gd name="connsiteY36" fmla="*/ 8558881 h 10595264"/>
                <a:gd name="connsiteX37" fmla="*/ 5138846 w 8806081"/>
                <a:gd name="connsiteY37" fmla="*/ 8208283 h 10595264"/>
                <a:gd name="connsiteX38" fmla="*/ 4731392 w 8806081"/>
                <a:gd name="connsiteY38" fmla="*/ 7544987 h 10595264"/>
                <a:gd name="connsiteX39" fmla="*/ 4698225 w 8806081"/>
                <a:gd name="connsiteY39" fmla="*/ 6568997 h 10595264"/>
                <a:gd name="connsiteX40" fmla="*/ 4660324 w 8806081"/>
                <a:gd name="connsiteY40" fmla="*/ 6095213 h 10595264"/>
                <a:gd name="connsiteX41" fmla="*/ 4342890 w 8806081"/>
                <a:gd name="connsiteY41" fmla="*/ 6322630 h 10595264"/>
                <a:gd name="connsiteX42" fmla="*/ 3769613 w 8806081"/>
                <a:gd name="connsiteY42" fmla="*/ 7203862 h 10595264"/>
                <a:gd name="connsiteX43" fmla="*/ 3888059 w 8806081"/>
                <a:gd name="connsiteY43" fmla="*/ 7625528 h 10595264"/>
                <a:gd name="connsiteX44" fmla="*/ 4437648 w 8806081"/>
                <a:gd name="connsiteY44" fmla="*/ 9440117 h 10595264"/>
                <a:gd name="connsiteX45" fmla="*/ 4537141 w 8806081"/>
                <a:gd name="connsiteY45" fmla="*/ 9677008 h 10595264"/>
                <a:gd name="connsiteX46" fmla="*/ 4575044 w 8806081"/>
                <a:gd name="connsiteY46" fmla="*/ 9743335 h 10595264"/>
                <a:gd name="connsiteX47" fmla="*/ 4660326 w 8806081"/>
                <a:gd name="connsiteY47" fmla="*/ 9885473 h 10595264"/>
                <a:gd name="connsiteX48" fmla="*/ 4110736 w 8806081"/>
                <a:gd name="connsiteY48" fmla="*/ 10074983 h 10595264"/>
                <a:gd name="connsiteX49" fmla="*/ 3821731 w 8806081"/>
                <a:gd name="connsiteY49" fmla="*/ 10278711 h 10595264"/>
                <a:gd name="connsiteX50" fmla="*/ 3243717 w 8806081"/>
                <a:gd name="connsiteY50" fmla="*/ 10544031 h 10595264"/>
                <a:gd name="connsiteX51" fmla="*/ 2945233 w 8806081"/>
                <a:gd name="connsiteY51" fmla="*/ 10548767 h 10595264"/>
                <a:gd name="connsiteX52" fmla="*/ 3286356 w 8806081"/>
                <a:gd name="connsiteY52" fmla="*/ 10193430 h 10595264"/>
                <a:gd name="connsiteX53" fmla="*/ 3461655 w 8806081"/>
                <a:gd name="connsiteY53" fmla="*/ 9980230 h 10595264"/>
                <a:gd name="connsiteX54" fmla="*/ 3537461 w 8806081"/>
                <a:gd name="connsiteY54" fmla="*/ 9705435 h 10595264"/>
                <a:gd name="connsiteX55" fmla="*/ 3594314 w 8806081"/>
                <a:gd name="connsiteY55" fmla="*/ 9544349 h 10595264"/>
                <a:gd name="connsiteX56" fmla="*/ 3499557 w 8806081"/>
                <a:gd name="connsiteY56" fmla="*/ 9369049 h 10595264"/>
                <a:gd name="connsiteX57" fmla="*/ 3077892 w 8806081"/>
                <a:gd name="connsiteY57" fmla="*/ 8317254 h 10595264"/>
                <a:gd name="connsiteX58" fmla="*/ 2679914 w 8806081"/>
                <a:gd name="connsiteY58" fmla="*/ 7464447 h 10595264"/>
                <a:gd name="connsiteX59" fmla="*/ 2675177 w 8806081"/>
                <a:gd name="connsiteY59" fmla="*/ 7260719 h 10595264"/>
                <a:gd name="connsiteX60" fmla="*/ 2727294 w 8806081"/>
                <a:gd name="connsiteY60" fmla="*/ 6858002 h 10595264"/>
                <a:gd name="connsiteX61" fmla="*/ 3272140 w 8806081"/>
                <a:gd name="connsiteY61" fmla="*/ 5863063 h 10595264"/>
                <a:gd name="connsiteX62" fmla="*/ 3575364 w 8806081"/>
                <a:gd name="connsiteY62" fmla="*/ 5237668 h 10595264"/>
                <a:gd name="connsiteX63" fmla="*/ 3793302 w 8806081"/>
                <a:gd name="connsiteY63" fmla="*/ 4787576 h 10595264"/>
                <a:gd name="connsiteX64" fmla="*/ 3750660 w 8806081"/>
                <a:gd name="connsiteY64" fmla="*/ 4498568 h 10595264"/>
                <a:gd name="connsiteX65" fmla="*/ 3693807 w 8806081"/>
                <a:gd name="connsiteY65" fmla="*/ 4365910 h 10595264"/>
                <a:gd name="connsiteX66" fmla="*/ 3717497 w 8806081"/>
                <a:gd name="connsiteY66" fmla="*/ 3465723 h 10595264"/>
                <a:gd name="connsiteX67" fmla="*/ 3546936 w 8806081"/>
                <a:gd name="connsiteY67" fmla="*/ 2821378 h 10595264"/>
                <a:gd name="connsiteX68" fmla="*/ 2139803 w 8806081"/>
                <a:gd name="connsiteY68" fmla="*/ 2897181 h 10595264"/>
                <a:gd name="connsiteX69" fmla="*/ 2068180 w 8806081"/>
                <a:gd name="connsiteY69" fmla="*/ 2749647 h 10595264"/>
                <a:gd name="connsiteX70" fmla="*/ 1687866 w 8806081"/>
                <a:gd name="connsiteY70" fmla="*/ 2935600 h 10595264"/>
                <a:gd name="connsiteX71" fmla="*/ 2376205 w 8806081"/>
                <a:gd name="connsiteY71" fmla="*/ 2972782 h 10595264"/>
                <a:gd name="connsiteX72" fmla="*/ 2528605 w 8806081"/>
                <a:gd name="connsiteY72" fmla="*/ 3094702 h 10595264"/>
                <a:gd name="connsiteX73" fmla="*/ 2500665 w 8806081"/>
                <a:gd name="connsiteY73" fmla="*/ 3696682 h 10595264"/>
                <a:gd name="connsiteX74" fmla="*/ 2444330 w 8806081"/>
                <a:gd name="connsiteY74" fmla="*/ 4765696 h 10595264"/>
                <a:gd name="connsiteX75" fmla="*/ 167225 w 8806081"/>
                <a:gd name="connsiteY75" fmla="*/ 4634051 h 10595264"/>
                <a:gd name="connsiteX76" fmla="*/ 0 w 8806081"/>
                <a:gd name="connsiteY76" fmla="*/ 4505964 h 10595264"/>
                <a:gd name="connsiteX77" fmla="*/ 82970 w 8806081"/>
                <a:gd name="connsiteY77" fmla="*/ 2847185 h 10595264"/>
                <a:gd name="connsiteX78" fmla="*/ 942227 w 8806081"/>
                <a:gd name="connsiteY78" fmla="*/ 2905221 h 10595264"/>
                <a:gd name="connsiteX79" fmla="*/ 1018739 w 8806081"/>
                <a:gd name="connsiteY79" fmla="*/ 2676380 h 10595264"/>
                <a:gd name="connsiteX80" fmla="*/ 1153781 w 8806081"/>
                <a:gd name="connsiteY80" fmla="*/ 2560178 h 10595264"/>
                <a:gd name="connsiteX81" fmla="*/ 1462701 w 8806081"/>
                <a:gd name="connsiteY81" fmla="*/ 2453085 h 10595264"/>
                <a:gd name="connsiteX82" fmla="*/ 1950289 w 8806081"/>
                <a:gd name="connsiteY82" fmla="*/ 2409188 h 10595264"/>
                <a:gd name="connsiteX83" fmla="*/ 2567340 w 8806081"/>
                <a:gd name="connsiteY83" fmla="*/ 2306031 h 10595264"/>
                <a:gd name="connsiteX84" fmla="*/ 3162656 w 8806081"/>
                <a:gd name="connsiteY84" fmla="*/ 2186966 h 10595264"/>
                <a:gd name="connsiteX85" fmla="*/ 3379347 w 8806081"/>
                <a:gd name="connsiteY85" fmla="*/ 2084573 h 10595264"/>
                <a:gd name="connsiteX86" fmla="*/ 3503171 w 8806081"/>
                <a:gd name="connsiteY86" fmla="*/ 1882167 h 10595264"/>
                <a:gd name="connsiteX87" fmla="*/ 3596041 w 8806081"/>
                <a:gd name="connsiteY87" fmla="*/ 1646422 h 10595264"/>
                <a:gd name="connsiteX88" fmla="*/ 3659969 w 8806081"/>
                <a:gd name="connsiteY88" fmla="*/ 1588868 h 10595264"/>
                <a:gd name="connsiteX89" fmla="*/ 3621361 w 8806081"/>
                <a:gd name="connsiteY89" fmla="*/ 1506614 h 10595264"/>
                <a:gd name="connsiteX90" fmla="*/ 3491794 w 8806081"/>
                <a:gd name="connsiteY90" fmla="*/ 1416471 h 10595264"/>
                <a:gd name="connsiteX91" fmla="*/ 3458197 w 8806081"/>
                <a:gd name="connsiteY91" fmla="*/ 1338940 h 10595264"/>
                <a:gd name="connsiteX92" fmla="*/ 3369921 w 8806081"/>
                <a:gd name="connsiteY92" fmla="*/ 1281622 h 10595264"/>
                <a:gd name="connsiteX93" fmla="*/ 3234288 w 8806081"/>
                <a:gd name="connsiteY93" fmla="*/ 971288 h 10595264"/>
                <a:gd name="connsiteX94" fmla="*/ 3115638 w 8806081"/>
                <a:gd name="connsiteY94" fmla="*/ 738530 h 10595264"/>
                <a:gd name="connsiteX95" fmla="*/ 3062641 w 8806081"/>
                <a:gd name="connsiteY95" fmla="*/ 643919 h 10595264"/>
                <a:gd name="connsiteX96" fmla="*/ 3086722 w 8806081"/>
                <a:gd name="connsiteY96" fmla="*/ 414227 h 10595264"/>
                <a:gd name="connsiteX97" fmla="*/ 3675664 w 8806081"/>
                <a:gd name="connsiteY97" fmla="*/ 84 h 10595264"/>
                <a:gd name="connsiteX98" fmla="*/ 1257990 w 8806081"/>
                <a:gd name="connsiteY98" fmla="*/ 2776717 h 10595264"/>
                <a:gd name="connsiteX99" fmla="*/ 1241769 w 8806081"/>
                <a:gd name="connsiteY99" fmla="*/ 2783273 h 10595264"/>
                <a:gd name="connsiteX100" fmla="*/ 1146440 w 8806081"/>
                <a:gd name="connsiteY100" fmla="*/ 2876979 h 10595264"/>
                <a:gd name="connsiteX101" fmla="*/ 1146162 w 8806081"/>
                <a:gd name="connsiteY101" fmla="*/ 2909306 h 10595264"/>
                <a:gd name="connsiteX102" fmla="*/ 1178489 w 8806081"/>
                <a:gd name="connsiteY102" fmla="*/ 2909583 h 10595264"/>
                <a:gd name="connsiteX103" fmla="*/ 1273818 w 8806081"/>
                <a:gd name="connsiteY103" fmla="*/ 2815879 h 10595264"/>
                <a:gd name="connsiteX104" fmla="*/ 1274096 w 8806081"/>
                <a:gd name="connsiteY104" fmla="*/ 2783552 h 10595264"/>
                <a:gd name="connsiteX105" fmla="*/ 1274096 w 8806081"/>
                <a:gd name="connsiteY105" fmla="*/ 2783551 h 10595264"/>
                <a:gd name="connsiteX106" fmla="*/ 1257990 w 8806081"/>
                <a:gd name="connsiteY106" fmla="*/ 2776717 h 10595264"/>
                <a:gd name="connsiteX107" fmla="*/ 1405924 w 8806081"/>
                <a:gd name="connsiteY107" fmla="*/ 2876262 h 10595264"/>
                <a:gd name="connsiteX108" fmla="*/ 1327184 w 8806081"/>
                <a:gd name="connsiteY108" fmla="*/ 2914362 h 10595264"/>
                <a:gd name="connsiteX109" fmla="*/ 1405924 w 8806081"/>
                <a:gd name="connsiteY109" fmla="*/ 2932142 h 10595264"/>
                <a:gd name="connsiteX110" fmla="*/ 1405924 w 8806081"/>
                <a:gd name="connsiteY110" fmla="*/ 2876262 h 10595264"/>
                <a:gd name="connsiteX0" fmla="*/ 3675664 w 8806081"/>
                <a:gd name="connsiteY0" fmla="*/ 84 h 10595264"/>
                <a:gd name="connsiteX1" fmla="*/ 4090768 w 8806081"/>
                <a:gd name="connsiteY1" fmla="*/ 155917 h 10595264"/>
                <a:gd name="connsiteX2" fmla="*/ 4317566 w 8806081"/>
                <a:gd name="connsiteY2" fmla="*/ 960575 h 10595264"/>
                <a:gd name="connsiteX3" fmla="*/ 4740084 w 8806081"/>
                <a:gd name="connsiteY3" fmla="*/ 1281191 h 10595264"/>
                <a:gd name="connsiteX4" fmla="*/ 5197329 w 8806081"/>
                <a:gd name="connsiteY4" fmla="*/ 1356503 h 10595264"/>
                <a:gd name="connsiteX5" fmla="*/ 5579267 w 8806081"/>
                <a:gd name="connsiteY5" fmla="*/ 1523264 h 10595264"/>
                <a:gd name="connsiteX6" fmla="*/ 5939681 w 8806081"/>
                <a:gd name="connsiteY6" fmla="*/ 1663127 h 10595264"/>
                <a:gd name="connsiteX7" fmla="*/ 6461481 w 8806081"/>
                <a:gd name="connsiteY7" fmla="*/ 1851406 h 10595264"/>
                <a:gd name="connsiteX8" fmla="*/ 6827279 w 8806081"/>
                <a:gd name="connsiteY8" fmla="*/ 1975133 h 10595264"/>
                <a:gd name="connsiteX9" fmla="*/ 7090867 w 8806081"/>
                <a:gd name="connsiteY9" fmla="*/ 2158031 h 10595264"/>
                <a:gd name="connsiteX10" fmla="*/ 7973086 w 8806081"/>
                <a:gd name="connsiteY10" fmla="*/ 2787415 h 10595264"/>
                <a:gd name="connsiteX11" fmla="*/ 7936902 w 8806081"/>
                <a:gd name="connsiteY11" fmla="*/ 2975200 h 10595264"/>
                <a:gd name="connsiteX12" fmla="*/ 8622293 w 8806081"/>
                <a:gd name="connsiteY12" fmla="*/ 3257941 h 10595264"/>
                <a:gd name="connsiteX13" fmla="*/ 8797326 w 8806081"/>
                <a:gd name="connsiteY13" fmla="*/ 3442682 h 10595264"/>
                <a:gd name="connsiteX14" fmla="*/ 8552145 w 8806081"/>
                <a:gd name="connsiteY14" fmla="*/ 3370487 h 10595264"/>
                <a:gd name="connsiteX15" fmla="*/ 8482365 w 8806081"/>
                <a:gd name="connsiteY15" fmla="*/ 3546822 h 10595264"/>
                <a:gd name="connsiteX16" fmla="*/ 8298330 w 8806081"/>
                <a:gd name="connsiteY16" fmla="*/ 3925641 h 10595264"/>
                <a:gd name="connsiteX17" fmla="*/ 8070278 w 8806081"/>
                <a:gd name="connsiteY17" fmla="*/ 3770794 h 10595264"/>
                <a:gd name="connsiteX18" fmla="*/ 7791953 w 8806081"/>
                <a:gd name="connsiteY18" fmla="*/ 3493511 h 10595264"/>
                <a:gd name="connsiteX19" fmla="*/ 7694420 w 8806081"/>
                <a:gd name="connsiteY19" fmla="*/ 3352863 h 10595264"/>
                <a:gd name="connsiteX20" fmla="*/ 7650951 w 8806081"/>
                <a:gd name="connsiteY20" fmla="*/ 3380255 h 10595264"/>
                <a:gd name="connsiteX21" fmla="*/ 6958170 w 8806081"/>
                <a:gd name="connsiteY21" fmla="*/ 2939827 h 10595264"/>
                <a:gd name="connsiteX22" fmla="*/ 6209594 w 8806081"/>
                <a:gd name="connsiteY22" fmla="*/ 2650819 h 10595264"/>
                <a:gd name="connsiteX23" fmla="*/ 5522607 w 8806081"/>
                <a:gd name="connsiteY23" fmla="*/ 2494471 h 10595264"/>
                <a:gd name="connsiteX24" fmla="*/ 5427853 w 8806081"/>
                <a:gd name="connsiteY24" fmla="*/ 3238310 h 10595264"/>
                <a:gd name="connsiteX25" fmla="*/ 6081671 w 8806081"/>
                <a:gd name="connsiteY25" fmla="*/ 5389281 h 10595264"/>
                <a:gd name="connsiteX26" fmla="*/ 5906373 w 8806081"/>
                <a:gd name="connsiteY26" fmla="*/ 5465087 h 10595264"/>
                <a:gd name="connsiteX27" fmla="*/ 5858994 w 8806081"/>
                <a:gd name="connsiteY27" fmla="*/ 6057312 h 10595264"/>
                <a:gd name="connsiteX28" fmla="*/ 5740547 w 8806081"/>
                <a:gd name="connsiteY28" fmla="*/ 6659017 h 10595264"/>
                <a:gd name="connsiteX29" fmla="*/ 5697907 w 8806081"/>
                <a:gd name="connsiteY29" fmla="*/ 7317574 h 10595264"/>
                <a:gd name="connsiteX30" fmla="*/ 6181164 w 8806081"/>
                <a:gd name="connsiteY30" fmla="*/ 8189330 h 10595264"/>
                <a:gd name="connsiteX31" fmla="*/ 6342252 w 8806081"/>
                <a:gd name="connsiteY31" fmla="*/ 8544667 h 10595264"/>
                <a:gd name="connsiteX32" fmla="*/ 6356466 w 8806081"/>
                <a:gd name="connsiteY32" fmla="*/ 8952120 h 10595264"/>
                <a:gd name="connsiteX33" fmla="*/ 6200118 w 8806081"/>
                <a:gd name="connsiteY33" fmla="*/ 9932850 h 10595264"/>
                <a:gd name="connsiteX34" fmla="*/ 5764237 w 8806081"/>
                <a:gd name="connsiteY34" fmla="*/ 9814406 h 10595264"/>
                <a:gd name="connsiteX35" fmla="*/ 5716859 w 8806081"/>
                <a:gd name="connsiteY35" fmla="*/ 9122679 h 10595264"/>
                <a:gd name="connsiteX36" fmla="*/ 5536824 w 8806081"/>
                <a:gd name="connsiteY36" fmla="*/ 8852627 h 10595264"/>
                <a:gd name="connsiteX37" fmla="*/ 5451541 w 8806081"/>
                <a:gd name="connsiteY37" fmla="*/ 8558881 h 10595264"/>
                <a:gd name="connsiteX38" fmla="*/ 5138846 w 8806081"/>
                <a:gd name="connsiteY38" fmla="*/ 8208283 h 10595264"/>
                <a:gd name="connsiteX39" fmla="*/ 4731392 w 8806081"/>
                <a:gd name="connsiteY39" fmla="*/ 7544987 h 10595264"/>
                <a:gd name="connsiteX40" fmla="*/ 4698225 w 8806081"/>
                <a:gd name="connsiteY40" fmla="*/ 6568997 h 10595264"/>
                <a:gd name="connsiteX41" fmla="*/ 4660324 w 8806081"/>
                <a:gd name="connsiteY41" fmla="*/ 6095213 h 10595264"/>
                <a:gd name="connsiteX42" fmla="*/ 4342890 w 8806081"/>
                <a:gd name="connsiteY42" fmla="*/ 6322630 h 10595264"/>
                <a:gd name="connsiteX43" fmla="*/ 3769613 w 8806081"/>
                <a:gd name="connsiteY43" fmla="*/ 7203862 h 10595264"/>
                <a:gd name="connsiteX44" fmla="*/ 3888059 w 8806081"/>
                <a:gd name="connsiteY44" fmla="*/ 7625528 h 10595264"/>
                <a:gd name="connsiteX45" fmla="*/ 4437648 w 8806081"/>
                <a:gd name="connsiteY45" fmla="*/ 9440117 h 10595264"/>
                <a:gd name="connsiteX46" fmla="*/ 4537141 w 8806081"/>
                <a:gd name="connsiteY46" fmla="*/ 9677008 h 10595264"/>
                <a:gd name="connsiteX47" fmla="*/ 4575044 w 8806081"/>
                <a:gd name="connsiteY47" fmla="*/ 9743335 h 10595264"/>
                <a:gd name="connsiteX48" fmla="*/ 4660326 w 8806081"/>
                <a:gd name="connsiteY48" fmla="*/ 9885473 h 10595264"/>
                <a:gd name="connsiteX49" fmla="*/ 4110736 w 8806081"/>
                <a:gd name="connsiteY49" fmla="*/ 10074983 h 10595264"/>
                <a:gd name="connsiteX50" fmla="*/ 3821731 w 8806081"/>
                <a:gd name="connsiteY50" fmla="*/ 10278711 h 10595264"/>
                <a:gd name="connsiteX51" fmla="*/ 3243717 w 8806081"/>
                <a:gd name="connsiteY51" fmla="*/ 10544031 h 10595264"/>
                <a:gd name="connsiteX52" fmla="*/ 2945233 w 8806081"/>
                <a:gd name="connsiteY52" fmla="*/ 10548767 h 10595264"/>
                <a:gd name="connsiteX53" fmla="*/ 3286356 w 8806081"/>
                <a:gd name="connsiteY53" fmla="*/ 10193430 h 10595264"/>
                <a:gd name="connsiteX54" fmla="*/ 3461655 w 8806081"/>
                <a:gd name="connsiteY54" fmla="*/ 9980230 h 10595264"/>
                <a:gd name="connsiteX55" fmla="*/ 3537461 w 8806081"/>
                <a:gd name="connsiteY55" fmla="*/ 9705435 h 10595264"/>
                <a:gd name="connsiteX56" fmla="*/ 3594314 w 8806081"/>
                <a:gd name="connsiteY56" fmla="*/ 9544349 h 10595264"/>
                <a:gd name="connsiteX57" fmla="*/ 3499557 w 8806081"/>
                <a:gd name="connsiteY57" fmla="*/ 9369049 h 10595264"/>
                <a:gd name="connsiteX58" fmla="*/ 3077892 w 8806081"/>
                <a:gd name="connsiteY58" fmla="*/ 8317254 h 10595264"/>
                <a:gd name="connsiteX59" fmla="*/ 2679914 w 8806081"/>
                <a:gd name="connsiteY59" fmla="*/ 7464447 h 10595264"/>
                <a:gd name="connsiteX60" fmla="*/ 2675177 w 8806081"/>
                <a:gd name="connsiteY60" fmla="*/ 7260719 h 10595264"/>
                <a:gd name="connsiteX61" fmla="*/ 2727294 w 8806081"/>
                <a:gd name="connsiteY61" fmla="*/ 6858002 h 10595264"/>
                <a:gd name="connsiteX62" fmla="*/ 3272140 w 8806081"/>
                <a:gd name="connsiteY62" fmla="*/ 5863063 h 10595264"/>
                <a:gd name="connsiteX63" fmla="*/ 3575364 w 8806081"/>
                <a:gd name="connsiteY63" fmla="*/ 5237668 h 10595264"/>
                <a:gd name="connsiteX64" fmla="*/ 3793302 w 8806081"/>
                <a:gd name="connsiteY64" fmla="*/ 4787576 h 10595264"/>
                <a:gd name="connsiteX65" fmla="*/ 3750660 w 8806081"/>
                <a:gd name="connsiteY65" fmla="*/ 4498568 h 10595264"/>
                <a:gd name="connsiteX66" fmla="*/ 3693807 w 8806081"/>
                <a:gd name="connsiteY66" fmla="*/ 4365910 h 10595264"/>
                <a:gd name="connsiteX67" fmla="*/ 3717497 w 8806081"/>
                <a:gd name="connsiteY67" fmla="*/ 3465723 h 10595264"/>
                <a:gd name="connsiteX68" fmla="*/ 3546936 w 8806081"/>
                <a:gd name="connsiteY68" fmla="*/ 2821378 h 10595264"/>
                <a:gd name="connsiteX69" fmla="*/ 2139803 w 8806081"/>
                <a:gd name="connsiteY69" fmla="*/ 2897181 h 10595264"/>
                <a:gd name="connsiteX70" fmla="*/ 2068180 w 8806081"/>
                <a:gd name="connsiteY70" fmla="*/ 2749647 h 10595264"/>
                <a:gd name="connsiteX71" fmla="*/ 1687866 w 8806081"/>
                <a:gd name="connsiteY71" fmla="*/ 2935600 h 10595264"/>
                <a:gd name="connsiteX72" fmla="*/ 2376205 w 8806081"/>
                <a:gd name="connsiteY72" fmla="*/ 2972782 h 10595264"/>
                <a:gd name="connsiteX73" fmla="*/ 2528605 w 8806081"/>
                <a:gd name="connsiteY73" fmla="*/ 3094702 h 10595264"/>
                <a:gd name="connsiteX74" fmla="*/ 2500665 w 8806081"/>
                <a:gd name="connsiteY74" fmla="*/ 3696682 h 10595264"/>
                <a:gd name="connsiteX75" fmla="*/ 2444330 w 8806081"/>
                <a:gd name="connsiteY75" fmla="*/ 4765696 h 10595264"/>
                <a:gd name="connsiteX76" fmla="*/ 167225 w 8806081"/>
                <a:gd name="connsiteY76" fmla="*/ 4634051 h 10595264"/>
                <a:gd name="connsiteX77" fmla="*/ 0 w 8806081"/>
                <a:gd name="connsiteY77" fmla="*/ 4505964 h 10595264"/>
                <a:gd name="connsiteX78" fmla="*/ 82970 w 8806081"/>
                <a:gd name="connsiteY78" fmla="*/ 2847185 h 10595264"/>
                <a:gd name="connsiteX79" fmla="*/ 942227 w 8806081"/>
                <a:gd name="connsiteY79" fmla="*/ 2905221 h 10595264"/>
                <a:gd name="connsiteX80" fmla="*/ 1018739 w 8806081"/>
                <a:gd name="connsiteY80" fmla="*/ 2676380 h 10595264"/>
                <a:gd name="connsiteX81" fmla="*/ 1153781 w 8806081"/>
                <a:gd name="connsiteY81" fmla="*/ 2560178 h 10595264"/>
                <a:gd name="connsiteX82" fmla="*/ 1462701 w 8806081"/>
                <a:gd name="connsiteY82" fmla="*/ 2453085 h 10595264"/>
                <a:gd name="connsiteX83" fmla="*/ 1950289 w 8806081"/>
                <a:gd name="connsiteY83" fmla="*/ 2409188 h 10595264"/>
                <a:gd name="connsiteX84" fmla="*/ 2567340 w 8806081"/>
                <a:gd name="connsiteY84" fmla="*/ 2306031 h 10595264"/>
                <a:gd name="connsiteX85" fmla="*/ 3162656 w 8806081"/>
                <a:gd name="connsiteY85" fmla="*/ 2186966 h 10595264"/>
                <a:gd name="connsiteX86" fmla="*/ 3379347 w 8806081"/>
                <a:gd name="connsiteY86" fmla="*/ 2084573 h 10595264"/>
                <a:gd name="connsiteX87" fmla="*/ 3503171 w 8806081"/>
                <a:gd name="connsiteY87" fmla="*/ 1882167 h 10595264"/>
                <a:gd name="connsiteX88" fmla="*/ 3596041 w 8806081"/>
                <a:gd name="connsiteY88" fmla="*/ 1646422 h 10595264"/>
                <a:gd name="connsiteX89" fmla="*/ 3659969 w 8806081"/>
                <a:gd name="connsiteY89" fmla="*/ 1588868 h 10595264"/>
                <a:gd name="connsiteX90" fmla="*/ 3621361 w 8806081"/>
                <a:gd name="connsiteY90" fmla="*/ 1506614 h 10595264"/>
                <a:gd name="connsiteX91" fmla="*/ 3491794 w 8806081"/>
                <a:gd name="connsiteY91" fmla="*/ 1416471 h 10595264"/>
                <a:gd name="connsiteX92" fmla="*/ 3458197 w 8806081"/>
                <a:gd name="connsiteY92" fmla="*/ 1338940 h 10595264"/>
                <a:gd name="connsiteX93" fmla="*/ 3369921 w 8806081"/>
                <a:gd name="connsiteY93" fmla="*/ 1281622 h 10595264"/>
                <a:gd name="connsiteX94" fmla="*/ 3234288 w 8806081"/>
                <a:gd name="connsiteY94" fmla="*/ 971288 h 10595264"/>
                <a:gd name="connsiteX95" fmla="*/ 3115638 w 8806081"/>
                <a:gd name="connsiteY95" fmla="*/ 738530 h 10595264"/>
                <a:gd name="connsiteX96" fmla="*/ 3062641 w 8806081"/>
                <a:gd name="connsiteY96" fmla="*/ 643919 h 10595264"/>
                <a:gd name="connsiteX97" fmla="*/ 3086722 w 8806081"/>
                <a:gd name="connsiteY97" fmla="*/ 414227 h 10595264"/>
                <a:gd name="connsiteX98" fmla="*/ 3675664 w 8806081"/>
                <a:gd name="connsiteY98" fmla="*/ 84 h 10595264"/>
                <a:gd name="connsiteX99" fmla="*/ 1257990 w 8806081"/>
                <a:gd name="connsiteY99" fmla="*/ 2776717 h 10595264"/>
                <a:gd name="connsiteX100" fmla="*/ 1241769 w 8806081"/>
                <a:gd name="connsiteY100" fmla="*/ 2783273 h 10595264"/>
                <a:gd name="connsiteX101" fmla="*/ 1146440 w 8806081"/>
                <a:gd name="connsiteY101" fmla="*/ 2876979 h 10595264"/>
                <a:gd name="connsiteX102" fmla="*/ 1146162 w 8806081"/>
                <a:gd name="connsiteY102" fmla="*/ 2909306 h 10595264"/>
                <a:gd name="connsiteX103" fmla="*/ 1178489 w 8806081"/>
                <a:gd name="connsiteY103" fmla="*/ 2909583 h 10595264"/>
                <a:gd name="connsiteX104" fmla="*/ 1273818 w 8806081"/>
                <a:gd name="connsiteY104" fmla="*/ 2815879 h 10595264"/>
                <a:gd name="connsiteX105" fmla="*/ 1274096 w 8806081"/>
                <a:gd name="connsiteY105" fmla="*/ 2783552 h 10595264"/>
                <a:gd name="connsiteX106" fmla="*/ 1274096 w 8806081"/>
                <a:gd name="connsiteY106" fmla="*/ 2783551 h 10595264"/>
                <a:gd name="connsiteX107" fmla="*/ 1257990 w 8806081"/>
                <a:gd name="connsiteY107" fmla="*/ 2776717 h 10595264"/>
                <a:gd name="connsiteX108" fmla="*/ 1405924 w 8806081"/>
                <a:gd name="connsiteY108" fmla="*/ 2876262 h 10595264"/>
                <a:gd name="connsiteX109" fmla="*/ 1327184 w 8806081"/>
                <a:gd name="connsiteY109" fmla="*/ 2914362 h 10595264"/>
                <a:gd name="connsiteX110" fmla="*/ 1405924 w 8806081"/>
                <a:gd name="connsiteY110" fmla="*/ 2932142 h 10595264"/>
                <a:gd name="connsiteX111" fmla="*/ 1405924 w 8806081"/>
                <a:gd name="connsiteY111" fmla="*/ 2876262 h 10595264"/>
                <a:gd name="connsiteX0" fmla="*/ 3675664 w 8858896"/>
                <a:gd name="connsiteY0" fmla="*/ 84 h 10595264"/>
                <a:gd name="connsiteX1" fmla="*/ 4090768 w 8858896"/>
                <a:gd name="connsiteY1" fmla="*/ 155917 h 10595264"/>
                <a:gd name="connsiteX2" fmla="*/ 4317566 w 8858896"/>
                <a:gd name="connsiteY2" fmla="*/ 960575 h 10595264"/>
                <a:gd name="connsiteX3" fmla="*/ 4740084 w 8858896"/>
                <a:gd name="connsiteY3" fmla="*/ 1281191 h 10595264"/>
                <a:gd name="connsiteX4" fmla="*/ 5197329 w 8858896"/>
                <a:gd name="connsiteY4" fmla="*/ 1356503 h 10595264"/>
                <a:gd name="connsiteX5" fmla="*/ 5579267 w 8858896"/>
                <a:gd name="connsiteY5" fmla="*/ 1523264 h 10595264"/>
                <a:gd name="connsiteX6" fmla="*/ 5939681 w 8858896"/>
                <a:gd name="connsiteY6" fmla="*/ 1663127 h 10595264"/>
                <a:gd name="connsiteX7" fmla="*/ 6461481 w 8858896"/>
                <a:gd name="connsiteY7" fmla="*/ 1851406 h 10595264"/>
                <a:gd name="connsiteX8" fmla="*/ 6827279 w 8858896"/>
                <a:gd name="connsiteY8" fmla="*/ 1975133 h 10595264"/>
                <a:gd name="connsiteX9" fmla="*/ 7090867 w 8858896"/>
                <a:gd name="connsiteY9" fmla="*/ 2158031 h 10595264"/>
                <a:gd name="connsiteX10" fmla="*/ 7973086 w 8858896"/>
                <a:gd name="connsiteY10" fmla="*/ 2787415 h 10595264"/>
                <a:gd name="connsiteX11" fmla="*/ 7936902 w 8858896"/>
                <a:gd name="connsiteY11" fmla="*/ 2975200 h 10595264"/>
                <a:gd name="connsiteX12" fmla="*/ 8622293 w 8858896"/>
                <a:gd name="connsiteY12" fmla="*/ 3257941 h 10595264"/>
                <a:gd name="connsiteX13" fmla="*/ 8797326 w 8858896"/>
                <a:gd name="connsiteY13" fmla="*/ 3442682 h 10595264"/>
                <a:gd name="connsiteX14" fmla="*/ 8552145 w 8858896"/>
                <a:gd name="connsiteY14" fmla="*/ 3370487 h 10595264"/>
                <a:gd name="connsiteX15" fmla="*/ 8855745 w 8858896"/>
                <a:gd name="connsiteY15" fmla="*/ 3600162 h 10595264"/>
                <a:gd name="connsiteX16" fmla="*/ 8298330 w 8858896"/>
                <a:gd name="connsiteY16" fmla="*/ 3925641 h 10595264"/>
                <a:gd name="connsiteX17" fmla="*/ 8070278 w 8858896"/>
                <a:gd name="connsiteY17" fmla="*/ 3770794 h 10595264"/>
                <a:gd name="connsiteX18" fmla="*/ 7791953 w 8858896"/>
                <a:gd name="connsiteY18" fmla="*/ 3493511 h 10595264"/>
                <a:gd name="connsiteX19" fmla="*/ 7694420 w 8858896"/>
                <a:gd name="connsiteY19" fmla="*/ 3352863 h 10595264"/>
                <a:gd name="connsiteX20" fmla="*/ 7650951 w 8858896"/>
                <a:gd name="connsiteY20" fmla="*/ 3380255 h 10595264"/>
                <a:gd name="connsiteX21" fmla="*/ 6958170 w 8858896"/>
                <a:gd name="connsiteY21" fmla="*/ 2939827 h 10595264"/>
                <a:gd name="connsiteX22" fmla="*/ 6209594 w 8858896"/>
                <a:gd name="connsiteY22" fmla="*/ 2650819 h 10595264"/>
                <a:gd name="connsiteX23" fmla="*/ 5522607 w 8858896"/>
                <a:gd name="connsiteY23" fmla="*/ 2494471 h 10595264"/>
                <a:gd name="connsiteX24" fmla="*/ 5427853 w 8858896"/>
                <a:gd name="connsiteY24" fmla="*/ 3238310 h 10595264"/>
                <a:gd name="connsiteX25" fmla="*/ 6081671 w 8858896"/>
                <a:gd name="connsiteY25" fmla="*/ 5389281 h 10595264"/>
                <a:gd name="connsiteX26" fmla="*/ 5906373 w 8858896"/>
                <a:gd name="connsiteY26" fmla="*/ 5465087 h 10595264"/>
                <a:gd name="connsiteX27" fmla="*/ 5858994 w 8858896"/>
                <a:gd name="connsiteY27" fmla="*/ 6057312 h 10595264"/>
                <a:gd name="connsiteX28" fmla="*/ 5740547 w 8858896"/>
                <a:gd name="connsiteY28" fmla="*/ 6659017 h 10595264"/>
                <a:gd name="connsiteX29" fmla="*/ 5697907 w 8858896"/>
                <a:gd name="connsiteY29" fmla="*/ 7317574 h 10595264"/>
                <a:gd name="connsiteX30" fmla="*/ 6181164 w 8858896"/>
                <a:gd name="connsiteY30" fmla="*/ 8189330 h 10595264"/>
                <a:gd name="connsiteX31" fmla="*/ 6342252 w 8858896"/>
                <a:gd name="connsiteY31" fmla="*/ 8544667 h 10595264"/>
                <a:gd name="connsiteX32" fmla="*/ 6356466 w 8858896"/>
                <a:gd name="connsiteY32" fmla="*/ 8952120 h 10595264"/>
                <a:gd name="connsiteX33" fmla="*/ 6200118 w 8858896"/>
                <a:gd name="connsiteY33" fmla="*/ 9932850 h 10595264"/>
                <a:gd name="connsiteX34" fmla="*/ 5764237 w 8858896"/>
                <a:gd name="connsiteY34" fmla="*/ 9814406 h 10595264"/>
                <a:gd name="connsiteX35" fmla="*/ 5716859 w 8858896"/>
                <a:gd name="connsiteY35" fmla="*/ 9122679 h 10595264"/>
                <a:gd name="connsiteX36" fmla="*/ 5536824 w 8858896"/>
                <a:gd name="connsiteY36" fmla="*/ 8852627 h 10595264"/>
                <a:gd name="connsiteX37" fmla="*/ 5451541 w 8858896"/>
                <a:gd name="connsiteY37" fmla="*/ 8558881 h 10595264"/>
                <a:gd name="connsiteX38" fmla="*/ 5138846 w 8858896"/>
                <a:gd name="connsiteY38" fmla="*/ 8208283 h 10595264"/>
                <a:gd name="connsiteX39" fmla="*/ 4731392 w 8858896"/>
                <a:gd name="connsiteY39" fmla="*/ 7544987 h 10595264"/>
                <a:gd name="connsiteX40" fmla="*/ 4698225 w 8858896"/>
                <a:gd name="connsiteY40" fmla="*/ 6568997 h 10595264"/>
                <a:gd name="connsiteX41" fmla="*/ 4660324 w 8858896"/>
                <a:gd name="connsiteY41" fmla="*/ 6095213 h 10595264"/>
                <a:gd name="connsiteX42" fmla="*/ 4342890 w 8858896"/>
                <a:gd name="connsiteY42" fmla="*/ 6322630 h 10595264"/>
                <a:gd name="connsiteX43" fmla="*/ 3769613 w 8858896"/>
                <a:gd name="connsiteY43" fmla="*/ 7203862 h 10595264"/>
                <a:gd name="connsiteX44" fmla="*/ 3888059 w 8858896"/>
                <a:gd name="connsiteY44" fmla="*/ 7625528 h 10595264"/>
                <a:gd name="connsiteX45" fmla="*/ 4437648 w 8858896"/>
                <a:gd name="connsiteY45" fmla="*/ 9440117 h 10595264"/>
                <a:gd name="connsiteX46" fmla="*/ 4537141 w 8858896"/>
                <a:gd name="connsiteY46" fmla="*/ 9677008 h 10595264"/>
                <a:gd name="connsiteX47" fmla="*/ 4575044 w 8858896"/>
                <a:gd name="connsiteY47" fmla="*/ 9743335 h 10595264"/>
                <a:gd name="connsiteX48" fmla="*/ 4660326 w 8858896"/>
                <a:gd name="connsiteY48" fmla="*/ 9885473 h 10595264"/>
                <a:gd name="connsiteX49" fmla="*/ 4110736 w 8858896"/>
                <a:gd name="connsiteY49" fmla="*/ 10074983 h 10595264"/>
                <a:gd name="connsiteX50" fmla="*/ 3821731 w 8858896"/>
                <a:gd name="connsiteY50" fmla="*/ 10278711 h 10595264"/>
                <a:gd name="connsiteX51" fmla="*/ 3243717 w 8858896"/>
                <a:gd name="connsiteY51" fmla="*/ 10544031 h 10595264"/>
                <a:gd name="connsiteX52" fmla="*/ 2945233 w 8858896"/>
                <a:gd name="connsiteY52" fmla="*/ 10548767 h 10595264"/>
                <a:gd name="connsiteX53" fmla="*/ 3286356 w 8858896"/>
                <a:gd name="connsiteY53" fmla="*/ 10193430 h 10595264"/>
                <a:gd name="connsiteX54" fmla="*/ 3461655 w 8858896"/>
                <a:gd name="connsiteY54" fmla="*/ 9980230 h 10595264"/>
                <a:gd name="connsiteX55" fmla="*/ 3537461 w 8858896"/>
                <a:gd name="connsiteY55" fmla="*/ 9705435 h 10595264"/>
                <a:gd name="connsiteX56" fmla="*/ 3594314 w 8858896"/>
                <a:gd name="connsiteY56" fmla="*/ 9544349 h 10595264"/>
                <a:gd name="connsiteX57" fmla="*/ 3499557 w 8858896"/>
                <a:gd name="connsiteY57" fmla="*/ 9369049 h 10595264"/>
                <a:gd name="connsiteX58" fmla="*/ 3077892 w 8858896"/>
                <a:gd name="connsiteY58" fmla="*/ 8317254 h 10595264"/>
                <a:gd name="connsiteX59" fmla="*/ 2679914 w 8858896"/>
                <a:gd name="connsiteY59" fmla="*/ 7464447 h 10595264"/>
                <a:gd name="connsiteX60" fmla="*/ 2675177 w 8858896"/>
                <a:gd name="connsiteY60" fmla="*/ 7260719 h 10595264"/>
                <a:gd name="connsiteX61" fmla="*/ 2727294 w 8858896"/>
                <a:gd name="connsiteY61" fmla="*/ 6858002 h 10595264"/>
                <a:gd name="connsiteX62" fmla="*/ 3272140 w 8858896"/>
                <a:gd name="connsiteY62" fmla="*/ 5863063 h 10595264"/>
                <a:gd name="connsiteX63" fmla="*/ 3575364 w 8858896"/>
                <a:gd name="connsiteY63" fmla="*/ 5237668 h 10595264"/>
                <a:gd name="connsiteX64" fmla="*/ 3793302 w 8858896"/>
                <a:gd name="connsiteY64" fmla="*/ 4787576 h 10595264"/>
                <a:gd name="connsiteX65" fmla="*/ 3750660 w 8858896"/>
                <a:gd name="connsiteY65" fmla="*/ 4498568 h 10595264"/>
                <a:gd name="connsiteX66" fmla="*/ 3693807 w 8858896"/>
                <a:gd name="connsiteY66" fmla="*/ 4365910 h 10595264"/>
                <a:gd name="connsiteX67" fmla="*/ 3717497 w 8858896"/>
                <a:gd name="connsiteY67" fmla="*/ 3465723 h 10595264"/>
                <a:gd name="connsiteX68" fmla="*/ 3546936 w 8858896"/>
                <a:gd name="connsiteY68" fmla="*/ 2821378 h 10595264"/>
                <a:gd name="connsiteX69" fmla="*/ 2139803 w 8858896"/>
                <a:gd name="connsiteY69" fmla="*/ 2897181 h 10595264"/>
                <a:gd name="connsiteX70" fmla="*/ 2068180 w 8858896"/>
                <a:gd name="connsiteY70" fmla="*/ 2749647 h 10595264"/>
                <a:gd name="connsiteX71" fmla="*/ 1687866 w 8858896"/>
                <a:gd name="connsiteY71" fmla="*/ 2935600 h 10595264"/>
                <a:gd name="connsiteX72" fmla="*/ 2376205 w 8858896"/>
                <a:gd name="connsiteY72" fmla="*/ 2972782 h 10595264"/>
                <a:gd name="connsiteX73" fmla="*/ 2528605 w 8858896"/>
                <a:gd name="connsiteY73" fmla="*/ 3094702 h 10595264"/>
                <a:gd name="connsiteX74" fmla="*/ 2500665 w 8858896"/>
                <a:gd name="connsiteY74" fmla="*/ 3696682 h 10595264"/>
                <a:gd name="connsiteX75" fmla="*/ 2444330 w 8858896"/>
                <a:gd name="connsiteY75" fmla="*/ 4765696 h 10595264"/>
                <a:gd name="connsiteX76" fmla="*/ 167225 w 8858896"/>
                <a:gd name="connsiteY76" fmla="*/ 4634051 h 10595264"/>
                <a:gd name="connsiteX77" fmla="*/ 0 w 8858896"/>
                <a:gd name="connsiteY77" fmla="*/ 4505964 h 10595264"/>
                <a:gd name="connsiteX78" fmla="*/ 82970 w 8858896"/>
                <a:gd name="connsiteY78" fmla="*/ 2847185 h 10595264"/>
                <a:gd name="connsiteX79" fmla="*/ 942227 w 8858896"/>
                <a:gd name="connsiteY79" fmla="*/ 2905221 h 10595264"/>
                <a:gd name="connsiteX80" fmla="*/ 1018739 w 8858896"/>
                <a:gd name="connsiteY80" fmla="*/ 2676380 h 10595264"/>
                <a:gd name="connsiteX81" fmla="*/ 1153781 w 8858896"/>
                <a:gd name="connsiteY81" fmla="*/ 2560178 h 10595264"/>
                <a:gd name="connsiteX82" fmla="*/ 1462701 w 8858896"/>
                <a:gd name="connsiteY82" fmla="*/ 2453085 h 10595264"/>
                <a:gd name="connsiteX83" fmla="*/ 1950289 w 8858896"/>
                <a:gd name="connsiteY83" fmla="*/ 2409188 h 10595264"/>
                <a:gd name="connsiteX84" fmla="*/ 2567340 w 8858896"/>
                <a:gd name="connsiteY84" fmla="*/ 2306031 h 10595264"/>
                <a:gd name="connsiteX85" fmla="*/ 3162656 w 8858896"/>
                <a:gd name="connsiteY85" fmla="*/ 2186966 h 10595264"/>
                <a:gd name="connsiteX86" fmla="*/ 3379347 w 8858896"/>
                <a:gd name="connsiteY86" fmla="*/ 2084573 h 10595264"/>
                <a:gd name="connsiteX87" fmla="*/ 3503171 w 8858896"/>
                <a:gd name="connsiteY87" fmla="*/ 1882167 h 10595264"/>
                <a:gd name="connsiteX88" fmla="*/ 3596041 w 8858896"/>
                <a:gd name="connsiteY88" fmla="*/ 1646422 h 10595264"/>
                <a:gd name="connsiteX89" fmla="*/ 3659969 w 8858896"/>
                <a:gd name="connsiteY89" fmla="*/ 1588868 h 10595264"/>
                <a:gd name="connsiteX90" fmla="*/ 3621361 w 8858896"/>
                <a:gd name="connsiteY90" fmla="*/ 1506614 h 10595264"/>
                <a:gd name="connsiteX91" fmla="*/ 3491794 w 8858896"/>
                <a:gd name="connsiteY91" fmla="*/ 1416471 h 10595264"/>
                <a:gd name="connsiteX92" fmla="*/ 3458197 w 8858896"/>
                <a:gd name="connsiteY92" fmla="*/ 1338940 h 10595264"/>
                <a:gd name="connsiteX93" fmla="*/ 3369921 w 8858896"/>
                <a:gd name="connsiteY93" fmla="*/ 1281622 h 10595264"/>
                <a:gd name="connsiteX94" fmla="*/ 3234288 w 8858896"/>
                <a:gd name="connsiteY94" fmla="*/ 971288 h 10595264"/>
                <a:gd name="connsiteX95" fmla="*/ 3115638 w 8858896"/>
                <a:gd name="connsiteY95" fmla="*/ 738530 h 10595264"/>
                <a:gd name="connsiteX96" fmla="*/ 3062641 w 8858896"/>
                <a:gd name="connsiteY96" fmla="*/ 643919 h 10595264"/>
                <a:gd name="connsiteX97" fmla="*/ 3086722 w 8858896"/>
                <a:gd name="connsiteY97" fmla="*/ 414227 h 10595264"/>
                <a:gd name="connsiteX98" fmla="*/ 3675664 w 8858896"/>
                <a:gd name="connsiteY98" fmla="*/ 84 h 10595264"/>
                <a:gd name="connsiteX99" fmla="*/ 1257990 w 8858896"/>
                <a:gd name="connsiteY99" fmla="*/ 2776717 h 10595264"/>
                <a:gd name="connsiteX100" fmla="*/ 1241769 w 8858896"/>
                <a:gd name="connsiteY100" fmla="*/ 2783273 h 10595264"/>
                <a:gd name="connsiteX101" fmla="*/ 1146440 w 8858896"/>
                <a:gd name="connsiteY101" fmla="*/ 2876979 h 10595264"/>
                <a:gd name="connsiteX102" fmla="*/ 1146162 w 8858896"/>
                <a:gd name="connsiteY102" fmla="*/ 2909306 h 10595264"/>
                <a:gd name="connsiteX103" fmla="*/ 1178489 w 8858896"/>
                <a:gd name="connsiteY103" fmla="*/ 2909583 h 10595264"/>
                <a:gd name="connsiteX104" fmla="*/ 1273818 w 8858896"/>
                <a:gd name="connsiteY104" fmla="*/ 2815879 h 10595264"/>
                <a:gd name="connsiteX105" fmla="*/ 1274096 w 8858896"/>
                <a:gd name="connsiteY105" fmla="*/ 2783552 h 10595264"/>
                <a:gd name="connsiteX106" fmla="*/ 1274096 w 8858896"/>
                <a:gd name="connsiteY106" fmla="*/ 2783551 h 10595264"/>
                <a:gd name="connsiteX107" fmla="*/ 1257990 w 8858896"/>
                <a:gd name="connsiteY107" fmla="*/ 2776717 h 10595264"/>
                <a:gd name="connsiteX108" fmla="*/ 1405924 w 8858896"/>
                <a:gd name="connsiteY108" fmla="*/ 2876262 h 10595264"/>
                <a:gd name="connsiteX109" fmla="*/ 1327184 w 8858896"/>
                <a:gd name="connsiteY109" fmla="*/ 2914362 h 10595264"/>
                <a:gd name="connsiteX110" fmla="*/ 1405924 w 8858896"/>
                <a:gd name="connsiteY110" fmla="*/ 2932142 h 10595264"/>
                <a:gd name="connsiteX111" fmla="*/ 1405924 w 8858896"/>
                <a:gd name="connsiteY111" fmla="*/ 2876262 h 10595264"/>
                <a:gd name="connsiteX0" fmla="*/ 3675664 w 8865320"/>
                <a:gd name="connsiteY0" fmla="*/ 84 h 10595264"/>
                <a:gd name="connsiteX1" fmla="*/ 4090768 w 8865320"/>
                <a:gd name="connsiteY1" fmla="*/ 155917 h 10595264"/>
                <a:gd name="connsiteX2" fmla="*/ 4317566 w 8865320"/>
                <a:gd name="connsiteY2" fmla="*/ 960575 h 10595264"/>
                <a:gd name="connsiteX3" fmla="*/ 4740084 w 8865320"/>
                <a:gd name="connsiteY3" fmla="*/ 1281191 h 10595264"/>
                <a:gd name="connsiteX4" fmla="*/ 5197329 w 8865320"/>
                <a:gd name="connsiteY4" fmla="*/ 1356503 h 10595264"/>
                <a:gd name="connsiteX5" fmla="*/ 5579267 w 8865320"/>
                <a:gd name="connsiteY5" fmla="*/ 1523264 h 10595264"/>
                <a:gd name="connsiteX6" fmla="*/ 5939681 w 8865320"/>
                <a:gd name="connsiteY6" fmla="*/ 1663127 h 10595264"/>
                <a:gd name="connsiteX7" fmla="*/ 6461481 w 8865320"/>
                <a:gd name="connsiteY7" fmla="*/ 1851406 h 10595264"/>
                <a:gd name="connsiteX8" fmla="*/ 6827279 w 8865320"/>
                <a:gd name="connsiteY8" fmla="*/ 1975133 h 10595264"/>
                <a:gd name="connsiteX9" fmla="*/ 7090867 w 8865320"/>
                <a:gd name="connsiteY9" fmla="*/ 2158031 h 10595264"/>
                <a:gd name="connsiteX10" fmla="*/ 7973086 w 8865320"/>
                <a:gd name="connsiteY10" fmla="*/ 2787415 h 10595264"/>
                <a:gd name="connsiteX11" fmla="*/ 7936902 w 8865320"/>
                <a:gd name="connsiteY11" fmla="*/ 2975200 h 10595264"/>
                <a:gd name="connsiteX12" fmla="*/ 8622293 w 8865320"/>
                <a:gd name="connsiteY12" fmla="*/ 3257941 h 10595264"/>
                <a:gd name="connsiteX13" fmla="*/ 8797326 w 8865320"/>
                <a:gd name="connsiteY13" fmla="*/ 3442682 h 10595264"/>
                <a:gd name="connsiteX14" fmla="*/ 8552145 w 8865320"/>
                <a:gd name="connsiteY14" fmla="*/ 3370487 h 10595264"/>
                <a:gd name="connsiteX15" fmla="*/ 8855745 w 8865320"/>
                <a:gd name="connsiteY15" fmla="*/ 3600162 h 10595264"/>
                <a:gd name="connsiteX16" fmla="*/ 8743984 w 8865320"/>
                <a:gd name="connsiteY16" fmla="*/ 3691602 h 10595264"/>
                <a:gd name="connsiteX17" fmla="*/ 8298330 w 8865320"/>
                <a:gd name="connsiteY17" fmla="*/ 3925641 h 10595264"/>
                <a:gd name="connsiteX18" fmla="*/ 8070278 w 8865320"/>
                <a:gd name="connsiteY18" fmla="*/ 3770794 h 10595264"/>
                <a:gd name="connsiteX19" fmla="*/ 7791953 w 8865320"/>
                <a:gd name="connsiteY19" fmla="*/ 3493511 h 10595264"/>
                <a:gd name="connsiteX20" fmla="*/ 7694420 w 8865320"/>
                <a:gd name="connsiteY20" fmla="*/ 3352863 h 10595264"/>
                <a:gd name="connsiteX21" fmla="*/ 7650951 w 8865320"/>
                <a:gd name="connsiteY21" fmla="*/ 3380255 h 10595264"/>
                <a:gd name="connsiteX22" fmla="*/ 6958170 w 8865320"/>
                <a:gd name="connsiteY22" fmla="*/ 2939827 h 10595264"/>
                <a:gd name="connsiteX23" fmla="*/ 6209594 w 8865320"/>
                <a:gd name="connsiteY23" fmla="*/ 2650819 h 10595264"/>
                <a:gd name="connsiteX24" fmla="*/ 5522607 w 8865320"/>
                <a:gd name="connsiteY24" fmla="*/ 2494471 h 10595264"/>
                <a:gd name="connsiteX25" fmla="*/ 5427853 w 8865320"/>
                <a:gd name="connsiteY25" fmla="*/ 3238310 h 10595264"/>
                <a:gd name="connsiteX26" fmla="*/ 6081671 w 8865320"/>
                <a:gd name="connsiteY26" fmla="*/ 5389281 h 10595264"/>
                <a:gd name="connsiteX27" fmla="*/ 5906373 w 8865320"/>
                <a:gd name="connsiteY27" fmla="*/ 5465087 h 10595264"/>
                <a:gd name="connsiteX28" fmla="*/ 5858994 w 8865320"/>
                <a:gd name="connsiteY28" fmla="*/ 6057312 h 10595264"/>
                <a:gd name="connsiteX29" fmla="*/ 5740547 w 8865320"/>
                <a:gd name="connsiteY29" fmla="*/ 6659017 h 10595264"/>
                <a:gd name="connsiteX30" fmla="*/ 5697907 w 8865320"/>
                <a:gd name="connsiteY30" fmla="*/ 7317574 h 10595264"/>
                <a:gd name="connsiteX31" fmla="*/ 6181164 w 8865320"/>
                <a:gd name="connsiteY31" fmla="*/ 8189330 h 10595264"/>
                <a:gd name="connsiteX32" fmla="*/ 6342252 w 8865320"/>
                <a:gd name="connsiteY32" fmla="*/ 8544667 h 10595264"/>
                <a:gd name="connsiteX33" fmla="*/ 6356466 w 8865320"/>
                <a:gd name="connsiteY33" fmla="*/ 8952120 h 10595264"/>
                <a:gd name="connsiteX34" fmla="*/ 6200118 w 8865320"/>
                <a:gd name="connsiteY34" fmla="*/ 9932850 h 10595264"/>
                <a:gd name="connsiteX35" fmla="*/ 5764237 w 8865320"/>
                <a:gd name="connsiteY35" fmla="*/ 9814406 h 10595264"/>
                <a:gd name="connsiteX36" fmla="*/ 5716859 w 8865320"/>
                <a:gd name="connsiteY36" fmla="*/ 9122679 h 10595264"/>
                <a:gd name="connsiteX37" fmla="*/ 5536824 w 8865320"/>
                <a:gd name="connsiteY37" fmla="*/ 8852627 h 10595264"/>
                <a:gd name="connsiteX38" fmla="*/ 5451541 w 8865320"/>
                <a:gd name="connsiteY38" fmla="*/ 8558881 h 10595264"/>
                <a:gd name="connsiteX39" fmla="*/ 5138846 w 8865320"/>
                <a:gd name="connsiteY39" fmla="*/ 8208283 h 10595264"/>
                <a:gd name="connsiteX40" fmla="*/ 4731392 w 8865320"/>
                <a:gd name="connsiteY40" fmla="*/ 7544987 h 10595264"/>
                <a:gd name="connsiteX41" fmla="*/ 4698225 w 8865320"/>
                <a:gd name="connsiteY41" fmla="*/ 6568997 h 10595264"/>
                <a:gd name="connsiteX42" fmla="*/ 4660324 w 8865320"/>
                <a:gd name="connsiteY42" fmla="*/ 6095213 h 10595264"/>
                <a:gd name="connsiteX43" fmla="*/ 4342890 w 8865320"/>
                <a:gd name="connsiteY43" fmla="*/ 6322630 h 10595264"/>
                <a:gd name="connsiteX44" fmla="*/ 3769613 w 8865320"/>
                <a:gd name="connsiteY44" fmla="*/ 7203862 h 10595264"/>
                <a:gd name="connsiteX45" fmla="*/ 3888059 w 8865320"/>
                <a:gd name="connsiteY45" fmla="*/ 7625528 h 10595264"/>
                <a:gd name="connsiteX46" fmla="*/ 4437648 w 8865320"/>
                <a:gd name="connsiteY46" fmla="*/ 9440117 h 10595264"/>
                <a:gd name="connsiteX47" fmla="*/ 4537141 w 8865320"/>
                <a:gd name="connsiteY47" fmla="*/ 9677008 h 10595264"/>
                <a:gd name="connsiteX48" fmla="*/ 4575044 w 8865320"/>
                <a:gd name="connsiteY48" fmla="*/ 9743335 h 10595264"/>
                <a:gd name="connsiteX49" fmla="*/ 4660326 w 8865320"/>
                <a:gd name="connsiteY49" fmla="*/ 9885473 h 10595264"/>
                <a:gd name="connsiteX50" fmla="*/ 4110736 w 8865320"/>
                <a:gd name="connsiteY50" fmla="*/ 10074983 h 10595264"/>
                <a:gd name="connsiteX51" fmla="*/ 3821731 w 8865320"/>
                <a:gd name="connsiteY51" fmla="*/ 10278711 h 10595264"/>
                <a:gd name="connsiteX52" fmla="*/ 3243717 w 8865320"/>
                <a:gd name="connsiteY52" fmla="*/ 10544031 h 10595264"/>
                <a:gd name="connsiteX53" fmla="*/ 2945233 w 8865320"/>
                <a:gd name="connsiteY53" fmla="*/ 10548767 h 10595264"/>
                <a:gd name="connsiteX54" fmla="*/ 3286356 w 8865320"/>
                <a:gd name="connsiteY54" fmla="*/ 10193430 h 10595264"/>
                <a:gd name="connsiteX55" fmla="*/ 3461655 w 8865320"/>
                <a:gd name="connsiteY55" fmla="*/ 9980230 h 10595264"/>
                <a:gd name="connsiteX56" fmla="*/ 3537461 w 8865320"/>
                <a:gd name="connsiteY56" fmla="*/ 9705435 h 10595264"/>
                <a:gd name="connsiteX57" fmla="*/ 3594314 w 8865320"/>
                <a:gd name="connsiteY57" fmla="*/ 9544349 h 10595264"/>
                <a:gd name="connsiteX58" fmla="*/ 3499557 w 8865320"/>
                <a:gd name="connsiteY58" fmla="*/ 9369049 h 10595264"/>
                <a:gd name="connsiteX59" fmla="*/ 3077892 w 8865320"/>
                <a:gd name="connsiteY59" fmla="*/ 8317254 h 10595264"/>
                <a:gd name="connsiteX60" fmla="*/ 2679914 w 8865320"/>
                <a:gd name="connsiteY60" fmla="*/ 7464447 h 10595264"/>
                <a:gd name="connsiteX61" fmla="*/ 2675177 w 8865320"/>
                <a:gd name="connsiteY61" fmla="*/ 7260719 h 10595264"/>
                <a:gd name="connsiteX62" fmla="*/ 2727294 w 8865320"/>
                <a:gd name="connsiteY62" fmla="*/ 6858002 h 10595264"/>
                <a:gd name="connsiteX63" fmla="*/ 3272140 w 8865320"/>
                <a:gd name="connsiteY63" fmla="*/ 5863063 h 10595264"/>
                <a:gd name="connsiteX64" fmla="*/ 3575364 w 8865320"/>
                <a:gd name="connsiteY64" fmla="*/ 5237668 h 10595264"/>
                <a:gd name="connsiteX65" fmla="*/ 3793302 w 8865320"/>
                <a:gd name="connsiteY65" fmla="*/ 4787576 h 10595264"/>
                <a:gd name="connsiteX66" fmla="*/ 3750660 w 8865320"/>
                <a:gd name="connsiteY66" fmla="*/ 4498568 h 10595264"/>
                <a:gd name="connsiteX67" fmla="*/ 3693807 w 8865320"/>
                <a:gd name="connsiteY67" fmla="*/ 4365910 h 10595264"/>
                <a:gd name="connsiteX68" fmla="*/ 3717497 w 8865320"/>
                <a:gd name="connsiteY68" fmla="*/ 3465723 h 10595264"/>
                <a:gd name="connsiteX69" fmla="*/ 3546936 w 8865320"/>
                <a:gd name="connsiteY69" fmla="*/ 2821378 h 10595264"/>
                <a:gd name="connsiteX70" fmla="*/ 2139803 w 8865320"/>
                <a:gd name="connsiteY70" fmla="*/ 2897181 h 10595264"/>
                <a:gd name="connsiteX71" fmla="*/ 2068180 w 8865320"/>
                <a:gd name="connsiteY71" fmla="*/ 2749647 h 10595264"/>
                <a:gd name="connsiteX72" fmla="*/ 1687866 w 8865320"/>
                <a:gd name="connsiteY72" fmla="*/ 2935600 h 10595264"/>
                <a:gd name="connsiteX73" fmla="*/ 2376205 w 8865320"/>
                <a:gd name="connsiteY73" fmla="*/ 2972782 h 10595264"/>
                <a:gd name="connsiteX74" fmla="*/ 2528605 w 8865320"/>
                <a:gd name="connsiteY74" fmla="*/ 3094702 h 10595264"/>
                <a:gd name="connsiteX75" fmla="*/ 2500665 w 8865320"/>
                <a:gd name="connsiteY75" fmla="*/ 3696682 h 10595264"/>
                <a:gd name="connsiteX76" fmla="*/ 2444330 w 8865320"/>
                <a:gd name="connsiteY76" fmla="*/ 4765696 h 10595264"/>
                <a:gd name="connsiteX77" fmla="*/ 167225 w 8865320"/>
                <a:gd name="connsiteY77" fmla="*/ 4634051 h 10595264"/>
                <a:gd name="connsiteX78" fmla="*/ 0 w 8865320"/>
                <a:gd name="connsiteY78" fmla="*/ 4505964 h 10595264"/>
                <a:gd name="connsiteX79" fmla="*/ 82970 w 8865320"/>
                <a:gd name="connsiteY79" fmla="*/ 2847185 h 10595264"/>
                <a:gd name="connsiteX80" fmla="*/ 942227 w 8865320"/>
                <a:gd name="connsiteY80" fmla="*/ 2905221 h 10595264"/>
                <a:gd name="connsiteX81" fmla="*/ 1018739 w 8865320"/>
                <a:gd name="connsiteY81" fmla="*/ 2676380 h 10595264"/>
                <a:gd name="connsiteX82" fmla="*/ 1153781 w 8865320"/>
                <a:gd name="connsiteY82" fmla="*/ 2560178 h 10595264"/>
                <a:gd name="connsiteX83" fmla="*/ 1462701 w 8865320"/>
                <a:gd name="connsiteY83" fmla="*/ 2453085 h 10595264"/>
                <a:gd name="connsiteX84" fmla="*/ 1950289 w 8865320"/>
                <a:gd name="connsiteY84" fmla="*/ 2409188 h 10595264"/>
                <a:gd name="connsiteX85" fmla="*/ 2567340 w 8865320"/>
                <a:gd name="connsiteY85" fmla="*/ 2306031 h 10595264"/>
                <a:gd name="connsiteX86" fmla="*/ 3162656 w 8865320"/>
                <a:gd name="connsiteY86" fmla="*/ 2186966 h 10595264"/>
                <a:gd name="connsiteX87" fmla="*/ 3379347 w 8865320"/>
                <a:gd name="connsiteY87" fmla="*/ 2084573 h 10595264"/>
                <a:gd name="connsiteX88" fmla="*/ 3503171 w 8865320"/>
                <a:gd name="connsiteY88" fmla="*/ 1882167 h 10595264"/>
                <a:gd name="connsiteX89" fmla="*/ 3596041 w 8865320"/>
                <a:gd name="connsiteY89" fmla="*/ 1646422 h 10595264"/>
                <a:gd name="connsiteX90" fmla="*/ 3659969 w 8865320"/>
                <a:gd name="connsiteY90" fmla="*/ 1588868 h 10595264"/>
                <a:gd name="connsiteX91" fmla="*/ 3621361 w 8865320"/>
                <a:gd name="connsiteY91" fmla="*/ 1506614 h 10595264"/>
                <a:gd name="connsiteX92" fmla="*/ 3491794 w 8865320"/>
                <a:gd name="connsiteY92" fmla="*/ 1416471 h 10595264"/>
                <a:gd name="connsiteX93" fmla="*/ 3458197 w 8865320"/>
                <a:gd name="connsiteY93" fmla="*/ 1338940 h 10595264"/>
                <a:gd name="connsiteX94" fmla="*/ 3369921 w 8865320"/>
                <a:gd name="connsiteY94" fmla="*/ 1281622 h 10595264"/>
                <a:gd name="connsiteX95" fmla="*/ 3234288 w 8865320"/>
                <a:gd name="connsiteY95" fmla="*/ 971288 h 10595264"/>
                <a:gd name="connsiteX96" fmla="*/ 3115638 w 8865320"/>
                <a:gd name="connsiteY96" fmla="*/ 738530 h 10595264"/>
                <a:gd name="connsiteX97" fmla="*/ 3062641 w 8865320"/>
                <a:gd name="connsiteY97" fmla="*/ 643919 h 10595264"/>
                <a:gd name="connsiteX98" fmla="*/ 3086722 w 8865320"/>
                <a:gd name="connsiteY98" fmla="*/ 414227 h 10595264"/>
                <a:gd name="connsiteX99" fmla="*/ 3675664 w 8865320"/>
                <a:gd name="connsiteY99" fmla="*/ 84 h 10595264"/>
                <a:gd name="connsiteX100" fmla="*/ 1257990 w 8865320"/>
                <a:gd name="connsiteY100" fmla="*/ 2776717 h 10595264"/>
                <a:gd name="connsiteX101" fmla="*/ 1241769 w 8865320"/>
                <a:gd name="connsiteY101" fmla="*/ 2783273 h 10595264"/>
                <a:gd name="connsiteX102" fmla="*/ 1146440 w 8865320"/>
                <a:gd name="connsiteY102" fmla="*/ 2876979 h 10595264"/>
                <a:gd name="connsiteX103" fmla="*/ 1146162 w 8865320"/>
                <a:gd name="connsiteY103" fmla="*/ 2909306 h 10595264"/>
                <a:gd name="connsiteX104" fmla="*/ 1178489 w 8865320"/>
                <a:gd name="connsiteY104" fmla="*/ 2909583 h 10595264"/>
                <a:gd name="connsiteX105" fmla="*/ 1273818 w 8865320"/>
                <a:gd name="connsiteY105" fmla="*/ 2815879 h 10595264"/>
                <a:gd name="connsiteX106" fmla="*/ 1274096 w 8865320"/>
                <a:gd name="connsiteY106" fmla="*/ 2783552 h 10595264"/>
                <a:gd name="connsiteX107" fmla="*/ 1274096 w 8865320"/>
                <a:gd name="connsiteY107" fmla="*/ 2783551 h 10595264"/>
                <a:gd name="connsiteX108" fmla="*/ 1257990 w 8865320"/>
                <a:gd name="connsiteY108" fmla="*/ 2776717 h 10595264"/>
                <a:gd name="connsiteX109" fmla="*/ 1405924 w 8865320"/>
                <a:gd name="connsiteY109" fmla="*/ 2876262 h 10595264"/>
                <a:gd name="connsiteX110" fmla="*/ 1327184 w 8865320"/>
                <a:gd name="connsiteY110" fmla="*/ 2914362 h 10595264"/>
                <a:gd name="connsiteX111" fmla="*/ 1405924 w 8865320"/>
                <a:gd name="connsiteY111" fmla="*/ 2932142 h 10595264"/>
                <a:gd name="connsiteX112" fmla="*/ 1405924 w 8865320"/>
                <a:gd name="connsiteY112" fmla="*/ 2876262 h 10595264"/>
                <a:gd name="connsiteX0" fmla="*/ 3675664 w 8858896"/>
                <a:gd name="connsiteY0" fmla="*/ 84 h 10595264"/>
                <a:gd name="connsiteX1" fmla="*/ 4090768 w 8858896"/>
                <a:gd name="connsiteY1" fmla="*/ 155917 h 10595264"/>
                <a:gd name="connsiteX2" fmla="*/ 4317566 w 8858896"/>
                <a:gd name="connsiteY2" fmla="*/ 960575 h 10595264"/>
                <a:gd name="connsiteX3" fmla="*/ 4740084 w 8858896"/>
                <a:gd name="connsiteY3" fmla="*/ 1281191 h 10595264"/>
                <a:gd name="connsiteX4" fmla="*/ 5197329 w 8858896"/>
                <a:gd name="connsiteY4" fmla="*/ 1356503 h 10595264"/>
                <a:gd name="connsiteX5" fmla="*/ 5579267 w 8858896"/>
                <a:gd name="connsiteY5" fmla="*/ 1523264 h 10595264"/>
                <a:gd name="connsiteX6" fmla="*/ 5939681 w 8858896"/>
                <a:gd name="connsiteY6" fmla="*/ 1663127 h 10595264"/>
                <a:gd name="connsiteX7" fmla="*/ 6461481 w 8858896"/>
                <a:gd name="connsiteY7" fmla="*/ 1851406 h 10595264"/>
                <a:gd name="connsiteX8" fmla="*/ 6827279 w 8858896"/>
                <a:gd name="connsiteY8" fmla="*/ 1975133 h 10595264"/>
                <a:gd name="connsiteX9" fmla="*/ 7090867 w 8858896"/>
                <a:gd name="connsiteY9" fmla="*/ 2158031 h 10595264"/>
                <a:gd name="connsiteX10" fmla="*/ 7973086 w 8858896"/>
                <a:gd name="connsiteY10" fmla="*/ 2787415 h 10595264"/>
                <a:gd name="connsiteX11" fmla="*/ 7936902 w 8858896"/>
                <a:gd name="connsiteY11" fmla="*/ 2975200 h 10595264"/>
                <a:gd name="connsiteX12" fmla="*/ 8622293 w 8858896"/>
                <a:gd name="connsiteY12" fmla="*/ 3257941 h 10595264"/>
                <a:gd name="connsiteX13" fmla="*/ 8797326 w 8858896"/>
                <a:gd name="connsiteY13" fmla="*/ 3442682 h 10595264"/>
                <a:gd name="connsiteX14" fmla="*/ 8552145 w 8858896"/>
                <a:gd name="connsiteY14" fmla="*/ 3370487 h 10595264"/>
                <a:gd name="connsiteX15" fmla="*/ 8855745 w 8858896"/>
                <a:gd name="connsiteY15" fmla="*/ 3600162 h 10595264"/>
                <a:gd name="connsiteX16" fmla="*/ 8413784 w 8858896"/>
                <a:gd name="connsiteY16" fmla="*/ 3478242 h 10595264"/>
                <a:gd name="connsiteX17" fmla="*/ 8298330 w 8858896"/>
                <a:gd name="connsiteY17" fmla="*/ 3925641 h 10595264"/>
                <a:gd name="connsiteX18" fmla="*/ 8070278 w 8858896"/>
                <a:gd name="connsiteY18" fmla="*/ 3770794 h 10595264"/>
                <a:gd name="connsiteX19" fmla="*/ 7791953 w 8858896"/>
                <a:gd name="connsiteY19" fmla="*/ 3493511 h 10595264"/>
                <a:gd name="connsiteX20" fmla="*/ 7694420 w 8858896"/>
                <a:gd name="connsiteY20" fmla="*/ 3352863 h 10595264"/>
                <a:gd name="connsiteX21" fmla="*/ 7650951 w 8858896"/>
                <a:gd name="connsiteY21" fmla="*/ 3380255 h 10595264"/>
                <a:gd name="connsiteX22" fmla="*/ 6958170 w 8858896"/>
                <a:gd name="connsiteY22" fmla="*/ 2939827 h 10595264"/>
                <a:gd name="connsiteX23" fmla="*/ 6209594 w 8858896"/>
                <a:gd name="connsiteY23" fmla="*/ 2650819 h 10595264"/>
                <a:gd name="connsiteX24" fmla="*/ 5522607 w 8858896"/>
                <a:gd name="connsiteY24" fmla="*/ 2494471 h 10595264"/>
                <a:gd name="connsiteX25" fmla="*/ 5427853 w 8858896"/>
                <a:gd name="connsiteY25" fmla="*/ 3238310 h 10595264"/>
                <a:gd name="connsiteX26" fmla="*/ 6081671 w 8858896"/>
                <a:gd name="connsiteY26" fmla="*/ 5389281 h 10595264"/>
                <a:gd name="connsiteX27" fmla="*/ 5906373 w 8858896"/>
                <a:gd name="connsiteY27" fmla="*/ 5465087 h 10595264"/>
                <a:gd name="connsiteX28" fmla="*/ 5858994 w 8858896"/>
                <a:gd name="connsiteY28" fmla="*/ 6057312 h 10595264"/>
                <a:gd name="connsiteX29" fmla="*/ 5740547 w 8858896"/>
                <a:gd name="connsiteY29" fmla="*/ 6659017 h 10595264"/>
                <a:gd name="connsiteX30" fmla="*/ 5697907 w 8858896"/>
                <a:gd name="connsiteY30" fmla="*/ 7317574 h 10595264"/>
                <a:gd name="connsiteX31" fmla="*/ 6181164 w 8858896"/>
                <a:gd name="connsiteY31" fmla="*/ 8189330 h 10595264"/>
                <a:gd name="connsiteX32" fmla="*/ 6342252 w 8858896"/>
                <a:gd name="connsiteY32" fmla="*/ 8544667 h 10595264"/>
                <a:gd name="connsiteX33" fmla="*/ 6356466 w 8858896"/>
                <a:gd name="connsiteY33" fmla="*/ 8952120 h 10595264"/>
                <a:gd name="connsiteX34" fmla="*/ 6200118 w 8858896"/>
                <a:gd name="connsiteY34" fmla="*/ 9932850 h 10595264"/>
                <a:gd name="connsiteX35" fmla="*/ 5764237 w 8858896"/>
                <a:gd name="connsiteY35" fmla="*/ 9814406 h 10595264"/>
                <a:gd name="connsiteX36" fmla="*/ 5716859 w 8858896"/>
                <a:gd name="connsiteY36" fmla="*/ 9122679 h 10595264"/>
                <a:gd name="connsiteX37" fmla="*/ 5536824 w 8858896"/>
                <a:gd name="connsiteY37" fmla="*/ 8852627 h 10595264"/>
                <a:gd name="connsiteX38" fmla="*/ 5451541 w 8858896"/>
                <a:gd name="connsiteY38" fmla="*/ 8558881 h 10595264"/>
                <a:gd name="connsiteX39" fmla="*/ 5138846 w 8858896"/>
                <a:gd name="connsiteY39" fmla="*/ 8208283 h 10595264"/>
                <a:gd name="connsiteX40" fmla="*/ 4731392 w 8858896"/>
                <a:gd name="connsiteY40" fmla="*/ 7544987 h 10595264"/>
                <a:gd name="connsiteX41" fmla="*/ 4698225 w 8858896"/>
                <a:gd name="connsiteY41" fmla="*/ 6568997 h 10595264"/>
                <a:gd name="connsiteX42" fmla="*/ 4660324 w 8858896"/>
                <a:gd name="connsiteY42" fmla="*/ 6095213 h 10595264"/>
                <a:gd name="connsiteX43" fmla="*/ 4342890 w 8858896"/>
                <a:gd name="connsiteY43" fmla="*/ 6322630 h 10595264"/>
                <a:gd name="connsiteX44" fmla="*/ 3769613 w 8858896"/>
                <a:gd name="connsiteY44" fmla="*/ 7203862 h 10595264"/>
                <a:gd name="connsiteX45" fmla="*/ 3888059 w 8858896"/>
                <a:gd name="connsiteY45" fmla="*/ 7625528 h 10595264"/>
                <a:gd name="connsiteX46" fmla="*/ 4437648 w 8858896"/>
                <a:gd name="connsiteY46" fmla="*/ 9440117 h 10595264"/>
                <a:gd name="connsiteX47" fmla="*/ 4537141 w 8858896"/>
                <a:gd name="connsiteY47" fmla="*/ 9677008 h 10595264"/>
                <a:gd name="connsiteX48" fmla="*/ 4575044 w 8858896"/>
                <a:gd name="connsiteY48" fmla="*/ 9743335 h 10595264"/>
                <a:gd name="connsiteX49" fmla="*/ 4660326 w 8858896"/>
                <a:gd name="connsiteY49" fmla="*/ 9885473 h 10595264"/>
                <a:gd name="connsiteX50" fmla="*/ 4110736 w 8858896"/>
                <a:gd name="connsiteY50" fmla="*/ 10074983 h 10595264"/>
                <a:gd name="connsiteX51" fmla="*/ 3821731 w 8858896"/>
                <a:gd name="connsiteY51" fmla="*/ 10278711 h 10595264"/>
                <a:gd name="connsiteX52" fmla="*/ 3243717 w 8858896"/>
                <a:gd name="connsiteY52" fmla="*/ 10544031 h 10595264"/>
                <a:gd name="connsiteX53" fmla="*/ 2945233 w 8858896"/>
                <a:gd name="connsiteY53" fmla="*/ 10548767 h 10595264"/>
                <a:gd name="connsiteX54" fmla="*/ 3286356 w 8858896"/>
                <a:gd name="connsiteY54" fmla="*/ 10193430 h 10595264"/>
                <a:gd name="connsiteX55" fmla="*/ 3461655 w 8858896"/>
                <a:gd name="connsiteY55" fmla="*/ 9980230 h 10595264"/>
                <a:gd name="connsiteX56" fmla="*/ 3537461 w 8858896"/>
                <a:gd name="connsiteY56" fmla="*/ 9705435 h 10595264"/>
                <a:gd name="connsiteX57" fmla="*/ 3594314 w 8858896"/>
                <a:gd name="connsiteY57" fmla="*/ 9544349 h 10595264"/>
                <a:gd name="connsiteX58" fmla="*/ 3499557 w 8858896"/>
                <a:gd name="connsiteY58" fmla="*/ 9369049 h 10595264"/>
                <a:gd name="connsiteX59" fmla="*/ 3077892 w 8858896"/>
                <a:gd name="connsiteY59" fmla="*/ 8317254 h 10595264"/>
                <a:gd name="connsiteX60" fmla="*/ 2679914 w 8858896"/>
                <a:gd name="connsiteY60" fmla="*/ 7464447 h 10595264"/>
                <a:gd name="connsiteX61" fmla="*/ 2675177 w 8858896"/>
                <a:gd name="connsiteY61" fmla="*/ 7260719 h 10595264"/>
                <a:gd name="connsiteX62" fmla="*/ 2727294 w 8858896"/>
                <a:gd name="connsiteY62" fmla="*/ 6858002 h 10595264"/>
                <a:gd name="connsiteX63" fmla="*/ 3272140 w 8858896"/>
                <a:gd name="connsiteY63" fmla="*/ 5863063 h 10595264"/>
                <a:gd name="connsiteX64" fmla="*/ 3575364 w 8858896"/>
                <a:gd name="connsiteY64" fmla="*/ 5237668 h 10595264"/>
                <a:gd name="connsiteX65" fmla="*/ 3793302 w 8858896"/>
                <a:gd name="connsiteY65" fmla="*/ 4787576 h 10595264"/>
                <a:gd name="connsiteX66" fmla="*/ 3750660 w 8858896"/>
                <a:gd name="connsiteY66" fmla="*/ 4498568 h 10595264"/>
                <a:gd name="connsiteX67" fmla="*/ 3693807 w 8858896"/>
                <a:gd name="connsiteY67" fmla="*/ 4365910 h 10595264"/>
                <a:gd name="connsiteX68" fmla="*/ 3717497 w 8858896"/>
                <a:gd name="connsiteY68" fmla="*/ 3465723 h 10595264"/>
                <a:gd name="connsiteX69" fmla="*/ 3546936 w 8858896"/>
                <a:gd name="connsiteY69" fmla="*/ 2821378 h 10595264"/>
                <a:gd name="connsiteX70" fmla="*/ 2139803 w 8858896"/>
                <a:gd name="connsiteY70" fmla="*/ 2897181 h 10595264"/>
                <a:gd name="connsiteX71" fmla="*/ 2068180 w 8858896"/>
                <a:gd name="connsiteY71" fmla="*/ 2749647 h 10595264"/>
                <a:gd name="connsiteX72" fmla="*/ 1687866 w 8858896"/>
                <a:gd name="connsiteY72" fmla="*/ 2935600 h 10595264"/>
                <a:gd name="connsiteX73" fmla="*/ 2376205 w 8858896"/>
                <a:gd name="connsiteY73" fmla="*/ 2972782 h 10595264"/>
                <a:gd name="connsiteX74" fmla="*/ 2528605 w 8858896"/>
                <a:gd name="connsiteY74" fmla="*/ 3094702 h 10595264"/>
                <a:gd name="connsiteX75" fmla="*/ 2500665 w 8858896"/>
                <a:gd name="connsiteY75" fmla="*/ 3696682 h 10595264"/>
                <a:gd name="connsiteX76" fmla="*/ 2444330 w 8858896"/>
                <a:gd name="connsiteY76" fmla="*/ 4765696 h 10595264"/>
                <a:gd name="connsiteX77" fmla="*/ 167225 w 8858896"/>
                <a:gd name="connsiteY77" fmla="*/ 4634051 h 10595264"/>
                <a:gd name="connsiteX78" fmla="*/ 0 w 8858896"/>
                <a:gd name="connsiteY78" fmla="*/ 4505964 h 10595264"/>
                <a:gd name="connsiteX79" fmla="*/ 82970 w 8858896"/>
                <a:gd name="connsiteY79" fmla="*/ 2847185 h 10595264"/>
                <a:gd name="connsiteX80" fmla="*/ 942227 w 8858896"/>
                <a:gd name="connsiteY80" fmla="*/ 2905221 h 10595264"/>
                <a:gd name="connsiteX81" fmla="*/ 1018739 w 8858896"/>
                <a:gd name="connsiteY81" fmla="*/ 2676380 h 10595264"/>
                <a:gd name="connsiteX82" fmla="*/ 1153781 w 8858896"/>
                <a:gd name="connsiteY82" fmla="*/ 2560178 h 10595264"/>
                <a:gd name="connsiteX83" fmla="*/ 1462701 w 8858896"/>
                <a:gd name="connsiteY83" fmla="*/ 2453085 h 10595264"/>
                <a:gd name="connsiteX84" fmla="*/ 1950289 w 8858896"/>
                <a:gd name="connsiteY84" fmla="*/ 2409188 h 10595264"/>
                <a:gd name="connsiteX85" fmla="*/ 2567340 w 8858896"/>
                <a:gd name="connsiteY85" fmla="*/ 2306031 h 10595264"/>
                <a:gd name="connsiteX86" fmla="*/ 3162656 w 8858896"/>
                <a:gd name="connsiteY86" fmla="*/ 2186966 h 10595264"/>
                <a:gd name="connsiteX87" fmla="*/ 3379347 w 8858896"/>
                <a:gd name="connsiteY87" fmla="*/ 2084573 h 10595264"/>
                <a:gd name="connsiteX88" fmla="*/ 3503171 w 8858896"/>
                <a:gd name="connsiteY88" fmla="*/ 1882167 h 10595264"/>
                <a:gd name="connsiteX89" fmla="*/ 3596041 w 8858896"/>
                <a:gd name="connsiteY89" fmla="*/ 1646422 h 10595264"/>
                <a:gd name="connsiteX90" fmla="*/ 3659969 w 8858896"/>
                <a:gd name="connsiteY90" fmla="*/ 1588868 h 10595264"/>
                <a:gd name="connsiteX91" fmla="*/ 3621361 w 8858896"/>
                <a:gd name="connsiteY91" fmla="*/ 1506614 h 10595264"/>
                <a:gd name="connsiteX92" fmla="*/ 3491794 w 8858896"/>
                <a:gd name="connsiteY92" fmla="*/ 1416471 h 10595264"/>
                <a:gd name="connsiteX93" fmla="*/ 3458197 w 8858896"/>
                <a:gd name="connsiteY93" fmla="*/ 1338940 h 10595264"/>
                <a:gd name="connsiteX94" fmla="*/ 3369921 w 8858896"/>
                <a:gd name="connsiteY94" fmla="*/ 1281622 h 10595264"/>
                <a:gd name="connsiteX95" fmla="*/ 3234288 w 8858896"/>
                <a:gd name="connsiteY95" fmla="*/ 971288 h 10595264"/>
                <a:gd name="connsiteX96" fmla="*/ 3115638 w 8858896"/>
                <a:gd name="connsiteY96" fmla="*/ 738530 h 10595264"/>
                <a:gd name="connsiteX97" fmla="*/ 3062641 w 8858896"/>
                <a:gd name="connsiteY97" fmla="*/ 643919 h 10595264"/>
                <a:gd name="connsiteX98" fmla="*/ 3086722 w 8858896"/>
                <a:gd name="connsiteY98" fmla="*/ 414227 h 10595264"/>
                <a:gd name="connsiteX99" fmla="*/ 3675664 w 8858896"/>
                <a:gd name="connsiteY99" fmla="*/ 84 h 10595264"/>
                <a:gd name="connsiteX100" fmla="*/ 1257990 w 8858896"/>
                <a:gd name="connsiteY100" fmla="*/ 2776717 h 10595264"/>
                <a:gd name="connsiteX101" fmla="*/ 1241769 w 8858896"/>
                <a:gd name="connsiteY101" fmla="*/ 2783273 h 10595264"/>
                <a:gd name="connsiteX102" fmla="*/ 1146440 w 8858896"/>
                <a:gd name="connsiteY102" fmla="*/ 2876979 h 10595264"/>
                <a:gd name="connsiteX103" fmla="*/ 1146162 w 8858896"/>
                <a:gd name="connsiteY103" fmla="*/ 2909306 h 10595264"/>
                <a:gd name="connsiteX104" fmla="*/ 1178489 w 8858896"/>
                <a:gd name="connsiteY104" fmla="*/ 2909583 h 10595264"/>
                <a:gd name="connsiteX105" fmla="*/ 1273818 w 8858896"/>
                <a:gd name="connsiteY105" fmla="*/ 2815879 h 10595264"/>
                <a:gd name="connsiteX106" fmla="*/ 1274096 w 8858896"/>
                <a:gd name="connsiteY106" fmla="*/ 2783552 h 10595264"/>
                <a:gd name="connsiteX107" fmla="*/ 1274096 w 8858896"/>
                <a:gd name="connsiteY107" fmla="*/ 2783551 h 10595264"/>
                <a:gd name="connsiteX108" fmla="*/ 1257990 w 8858896"/>
                <a:gd name="connsiteY108" fmla="*/ 2776717 h 10595264"/>
                <a:gd name="connsiteX109" fmla="*/ 1405924 w 8858896"/>
                <a:gd name="connsiteY109" fmla="*/ 2876262 h 10595264"/>
                <a:gd name="connsiteX110" fmla="*/ 1327184 w 8858896"/>
                <a:gd name="connsiteY110" fmla="*/ 2914362 h 10595264"/>
                <a:gd name="connsiteX111" fmla="*/ 1405924 w 8858896"/>
                <a:gd name="connsiteY111" fmla="*/ 2932142 h 10595264"/>
                <a:gd name="connsiteX112" fmla="*/ 1405924 w 8858896"/>
                <a:gd name="connsiteY112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13784 w 8861692"/>
                <a:gd name="connsiteY16" fmla="*/ 3478242 h 10595264"/>
                <a:gd name="connsiteX17" fmla="*/ 8298330 w 8861692"/>
                <a:gd name="connsiteY17" fmla="*/ 3925641 h 10595264"/>
                <a:gd name="connsiteX18" fmla="*/ 8070278 w 8861692"/>
                <a:gd name="connsiteY18" fmla="*/ 3770794 h 10595264"/>
                <a:gd name="connsiteX19" fmla="*/ 7791953 w 8861692"/>
                <a:gd name="connsiteY19" fmla="*/ 3493511 h 10595264"/>
                <a:gd name="connsiteX20" fmla="*/ 7694420 w 8861692"/>
                <a:gd name="connsiteY20" fmla="*/ 3352863 h 10595264"/>
                <a:gd name="connsiteX21" fmla="*/ 7650951 w 8861692"/>
                <a:gd name="connsiteY21" fmla="*/ 3380255 h 10595264"/>
                <a:gd name="connsiteX22" fmla="*/ 6958170 w 8861692"/>
                <a:gd name="connsiteY22" fmla="*/ 2939827 h 10595264"/>
                <a:gd name="connsiteX23" fmla="*/ 6209594 w 8861692"/>
                <a:gd name="connsiteY23" fmla="*/ 2650819 h 10595264"/>
                <a:gd name="connsiteX24" fmla="*/ 5522607 w 8861692"/>
                <a:gd name="connsiteY24" fmla="*/ 2494471 h 10595264"/>
                <a:gd name="connsiteX25" fmla="*/ 5427853 w 8861692"/>
                <a:gd name="connsiteY25" fmla="*/ 3238310 h 10595264"/>
                <a:gd name="connsiteX26" fmla="*/ 6081671 w 8861692"/>
                <a:gd name="connsiteY26" fmla="*/ 5389281 h 10595264"/>
                <a:gd name="connsiteX27" fmla="*/ 5906373 w 8861692"/>
                <a:gd name="connsiteY27" fmla="*/ 5465087 h 10595264"/>
                <a:gd name="connsiteX28" fmla="*/ 5858994 w 8861692"/>
                <a:gd name="connsiteY28" fmla="*/ 6057312 h 10595264"/>
                <a:gd name="connsiteX29" fmla="*/ 5740547 w 8861692"/>
                <a:gd name="connsiteY29" fmla="*/ 6659017 h 10595264"/>
                <a:gd name="connsiteX30" fmla="*/ 5697907 w 8861692"/>
                <a:gd name="connsiteY30" fmla="*/ 7317574 h 10595264"/>
                <a:gd name="connsiteX31" fmla="*/ 6181164 w 8861692"/>
                <a:gd name="connsiteY31" fmla="*/ 8189330 h 10595264"/>
                <a:gd name="connsiteX32" fmla="*/ 6342252 w 8861692"/>
                <a:gd name="connsiteY32" fmla="*/ 8544667 h 10595264"/>
                <a:gd name="connsiteX33" fmla="*/ 6356466 w 8861692"/>
                <a:gd name="connsiteY33" fmla="*/ 8952120 h 10595264"/>
                <a:gd name="connsiteX34" fmla="*/ 6200118 w 8861692"/>
                <a:gd name="connsiteY34" fmla="*/ 9932850 h 10595264"/>
                <a:gd name="connsiteX35" fmla="*/ 5764237 w 8861692"/>
                <a:gd name="connsiteY35" fmla="*/ 9814406 h 10595264"/>
                <a:gd name="connsiteX36" fmla="*/ 5716859 w 8861692"/>
                <a:gd name="connsiteY36" fmla="*/ 9122679 h 10595264"/>
                <a:gd name="connsiteX37" fmla="*/ 5536824 w 8861692"/>
                <a:gd name="connsiteY37" fmla="*/ 8852627 h 10595264"/>
                <a:gd name="connsiteX38" fmla="*/ 5451541 w 8861692"/>
                <a:gd name="connsiteY38" fmla="*/ 8558881 h 10595264"/>
                <a:gd name="connsiteX39" fmla="*/ 5138846 w 8861692"/>
                <a:gd name="connsiteY39" fmla="*/ 8208283 h 10595264"/>
                <a:gd name="connsiteX40" fmla="*/ 4731392 w 8861692"/>
                <a:gd name="connsiteY40" fmla="*/ 7544987 h 10595264"/>
                <a:gd name="connsiteX41" fmla="*/ 4698225 w 8861692"/>
                <a:gd name="connsiteY41" fmla="*/ 6568997 h 10595264"/>
                <a:gd name="connsiteX42" fmla="*/ 4660324 w 8861692"/>
                <a:gd name="connsiteY42" fmla="*/ 6095213 h 10595264"/>
                <a:gd name="connsiteX43" fmla="*/ 4342890 w 8861692"/>
                <a:gd name="connsiteY43" fmla="*/ 6322630 h 10595264"/>
                <a:gd name="connsiteX44" fmla="*/ 3769613 w 8861692"/>
                <a:gd name="connsiteY44" fmla="*/ 7203862 h 10595264"/>
                <a:gd name="connsiteX45" fmla="*/ 3888059 w 8861692"/>
                <a:gd name="connsiteY45" fmla="*/ 7625528 h 10595264"/>
                <a:gd name="connsiteX46" fmla="*/ 4437648 w 8861692"/>
                <a:gd name="connsiteY46" fmla="*/ 9440117 h 10595264"/>
                <a:gd name="connsiteX47" fmla="*/ 4537141 w 8861692"/>
                <a:gd name="connsiteY47" fmla="*/ 9677008 h 10595264"/>
                <a:gd name="connsiteX48" fmla="*/ 4575044 w 8861692"/>
                <a:gd name="connsiteY48" fmla="*/ 9743335 h 10595264"/>
                <a:gd name="connsiteX49" fmla="*/ 4660326 w 8861692"/>
                <a:gd name="connsiteY49" fmla="*/ 9885473 h 10595264"/>
                <a:gd name="connsiteX50" fmla="*/ 4110736 w 8861692"/>
                <a:gd name="connsiteY50" fmla="*/ 10074983 h 10595264"/>
                <a:gd name="connsiteX51" fmla="*/ 3821731 w 8861692"/>
                <a:gd name="connsiteY51" fmla="*/ 10278711 h 10595264"/>
                <a:gd name="connsiteX52" fmla="*/ 3243717 w 8861692"/>
                <a:gd name="connsiteY52" fmla="*/ 10544031 h 10595264"/>
                <a:gd name="connsiteX53" fmla="*/ 2945233 w 8861692"/>
                <a:gd name="connsiteY53" fmla="*/ 10548767 h 10595264"/>
                <a:gd name="connsiteX54" fmla="*/ 3286356 w 8861692"/>
                <a:gd name="connsiteY54" fmla="*/ 10193430 h 10595264"/>
                <a:gd name="connsiteX55" fmla="*/ 3461655 w 8861692"/>
                <a:gd name="connsiteY55" fmla="*/ 9980230 h 10595264"/>
                <a:gd name="connsiteX56" fmla="*/ 3537461 w 8861692"/>
                <a:gd name="connsiteY56" fmla="*/ 9705435 h 10595264"/>
                <a:gd name="connsiteX57" fmla="*/ 3594314 w 8861692"/>
                <a:gd name="connsiteY57" fmla="*/ 9544349 h 10595264"/>
                <a:gd name="connsiteX58" fmla="*/ 3499557 w 8861692"/>
                <a:gd name="connsiteY58" fmla="*/ 9369049 h 10595264"/>
                <a:gd name="connsiteX59" fmla="*/ 3077892 w 8861692"/>
                <a:gd name="connsiteY59" fmla="*/ 8317254 h 10595264"/>
                <a:gd name="connsiteX60" fmla="*/ 2679914 w 8861692"/>
                <a:gd name="connsiteY60" fmla="*/ 7464447 h 10595264"/>
                <a:gd name="connsiteX61" fmla="*/ 2675177 w 8861692"/>
                <a:gd name="connsiteY61" fmla="*/ 7260719 h 10595264"/>
                <a:gd name="connsiteX62" fmla="*/ 2727294 w 8861692"/>
                <a:gd name="connsiteY62" fmla="*/ 6858002 h 10595264"/>
                <a:gd name="connsiteX63" fmla="*/ 3272140 w 8861692"/>
                <a:gd name="connsiteY63" fmla="*/ 5863063 h 10595264"/>
                <a:gd name="connsiteX64" fmla="*/ 3575364 w 8861692"/>
                <a:gd name="connsiteY64" fmla="*/ 5237668 h 10595264"/>
                <a:gd name="connsiteX65" fmla="*/ 3793302 w 8861692"/>
                <a:gd name="connsiteY65" fmla="*/ 4787576 h 10595264"/>
                <a:gd name="connsiteX66" fmla="*/ 3750660 w 8861692"/>
                <a:gd name="connsiteY66" fmla="*/ 4498568 h 10595264"/>
                <a:gd name="connsiteX67" fmla="*/ 3693807 w 8861692"/>
                <a:gd name="connsiteY67" fmla="*/ 4365910 h 10595264"/>
                <a:gd name="connsiteX68" fmla="*/ 3717497 w 8861692"/>
                <a:gd name="connsiteY68" fmla="*/ 3465723 h 10595264"/>
                <a:gd name="connsiteX69" fmla="*/ 3546936 w 8861692"/>
                <a:gd name="connsiteY69" fmla="*/ 2821378 h 10595264"/>
                <a:gd name="connsiteX70" fmla="*/ 2139803 w 8861692"/>
                <a:gd name="connsiteY70" fmla="*/ 2897181 h 10595264"/>
                <a:gd name="connsiteX71" fmla="*/ 2068180 w 8861692"/>
                <a:gd name="connsiteY71" fmla="*/ 2749647 h 10595264"/>
                <a:gd name="connsiteX72" fmla="*/ 1687866 w 8861692"/>
                <a:gd name="connsiteY72" fmla="*/ 2935600 h 10595264"/>
                <a:gd name="connsiteX73" fmla="*/ 2376205 w 8861692"/>
                <a:gd name="connsiteY73" fmla="*/ 2972782 h 10595264"/>
                <a:gd name="connsiteX74" fmla="*/ 2528605 w 8861692"/>
                <a:gd name="connsiteY74" fmla="*/ 3094702 h 10595264"/>
                <a:gd name="connsiteX75" fmla="*/ 2500665 w 8861692"/>
                <a:gd name="connsiteY75" fmla="*/ 3696682 h 10595264"/>
                <a:gd name="connsiteX76" fmla="*/ 2444330 w 8861692"/>
                <a:gd name="connsiteY76" fmla="*/ 4765696 h 10595264"/>
                <a:gd name="connsiteX77" fmla="*/ 167225 w 8861692"/>
                <a:gd name="connsiteY77" fmla="*/ 4634051 h 10595264"/>
                <a:gd name="connsiteX78" fmla="*/ 0 w 8861692"/>
                <a:gd name="connsiteY78" fmla="*/ 4505964 h 10595264"/>
                <a:gd name="connsiteX79" fmla="*/ 82970 w 8861692"/>
                <a:gd name="connsiteY79" fmla="*/ 2847185 h 10595264"/>
                <a:gd name="connsiteX80" fmla="*/ 942227 w 8861692"/>
                <a:gd name="connsiteY80" fmla="*/ 2905221 h 10595264"/>
                <a:gd name="connsiteX81" fmla="*/ 1018739 w 8861692"/>
                <a:gd name="connsiteY81" fmla="*/ 2676380 h 10595264"/>
                <a:gd name="connsiteX82" fmla="*/ 1153781 w 8861692"/>
                <a:gd name="connsiteY82" fmla="*/ 2560178 h 10595264"/>
                <a:gd name="connsiteX83" fmla="*/ 1462701 w 8861692"/>
                <a:gd name="connsiteY83" fmla="*/ 2453085 h 10595264"/>
                <a:gd name="connsiteX84" fmla="*/ 1950289 w 8861692"/>
                <a:gd name="connsiteY84" fmla="*/ 2409188 h 10595264"/>
                <a:gd name="connsiteX85" fmla="*/ 2567340 w 8861692"/>
                <a:gd name="connsiteY85" fmla="*/ 2306031 h 10595264"/>
                <a:gd name="connsiteX86" fmla="*/ 3162656 w 8861692"/>
                <a:gd name="connsiteY86" fmla="*/ 2186966 h 10595264"/>
                <a:gd name="connsiteX87" fmla="*/ 3379347 w 8861692"/>
                <a:gd name="connsiteY87" fmla="*/ 2084573 h 10595264"/>
                <a:gd name="connsiteX88" fmla="*/ 3503171 w 8861692"/>
                <a:gd name="connsiteY88" fmla="*/ 1882167 h 10595264"/>
                <a:gd name="connsiteX89" fmla="*/ 3596041 w 8861692"/>
                <a:gd name="connsiteY89" fmla="*/ 1646422 h 10595264"/>
                <a:gd name="connsiteX90" fmla="*/ 3659969 w 8861692"/>
                <a:gd name="connsiteY90" fmla="*/ 1588868 h 10595264"/>
                <a:gd name="connsiteX91" fmla="*/ 3621361 w 8861692"/>
                <a:gd name="connsiteY91" fmla="*/ 1506614 h 10595264"/>
                <a:gd name="connsiteX92" fmla="*/ 3491794 w 8861692"/>
                <a:gd name="connsiteY92" fmla="*/ 1416471 h 10595264"/>
                <a:gd name="connsiteX93" fmla="*/ 3458197 w 8861692"/>
                <a:gd name="connsiteY93" fmla="*/ 1338940 h 10595264"/>
                <a:gd name="connsiteX94" fmla="*/ 3369921 w 8861692"/>
                <a:gd name="connsiteY94" fmla="*/ 1281622 h 10595264"/>
                <a:gd name="connsiteX95" fmla="*/ 3234288 w 8861692"/>
                <a:gd name="connsiteY95" fmla="*/ 971288 h 10595264"/>
                <a:gd name="connsiteX96" fmla="*/ 3115638 w 8861692"/>
                <a:gd name="connsiteY96" fmla="*/ 738530 h 10595264"/>
                <a:gd name="connsiteX97" fmla="*/ 3062641 w 8861692"/>
                <a:gd name="connsiteY97" fmla="*/ 643919 h 10595264"/>
                <a:gd name="connsiteX98" fmla="*/ 3086722 w 8861692"/>
                <a:gd name="connsiteY98" fmla="*/ 414227 h 10595264"/>
                <a:gd name="connsiteX99" fmla="*/ 3675664 w 8861692"/>
                <a:gd name="connsiteY99" fmla="*/ 84 h 10595264"/>
                <a:gd name="connsiteX100" fmla="*/ 1257990 w 8861692"/>
                <a:gd name="connsiteY100" fmla="*/ 2776717 h 10595264"/>
                <a:gd name="connsiteX101" fmla="*/ 1241769 w 8861692"/>
                <a:gd name="connsiteY101" fmla="*/ 2783273 h 10595264"/>
                <a:gd name="connsiteX102" fmla="*/ 1146440 w 8861692"/>
                <a:gd name="connsiteY102" fmla="*/ 2876979 h 10595264"/>
                <a:gd name="connsiteX103" fmla="*/ 1146162 w 8861692"/>
                <a:gd name="connsiteY103" fmla="*/ 2909306 h 10595264"/>
                <a:gd name="connsiteX104" fmla="*/ 1178489 w 8861692"/>
                <a:gd name="connsiteY104" fmla="*/ 2909583 h 10595264"/>
                <a:gd name="connsiteX105" fmla="*/ 1273818 w 8861692"/>
                <a:gd name="connsiteY105" fmla="*/ 2815879 h 10595264"/>
                <a:gd name="connsiteX106" fmla="*/ 1274096 w 8861692"/>
                <a:gd name="connsiteY106" fmla="*/ 2783552 h 10595264"/>
                <a:gd name="connsiteX107" fmla="*/ 1274096 w 8861692"/>
                <a:gd name="connsiteY107" fmla="*/ 2783551 h 10595264"/>
                <a:gd name="connsiteX108" fmla="*/ 1257990 w 8861692"/>
                <a:gd name="connsiteY108" fmla="*/ 2776717 h 10595264"/>
                <a:gd name="connsiteX109" fmla="*/ 1405924 w 8861692"/>
                <a:gd name="connsiteY109" fmla="*/ 2876262 h 10595264"/>
                <a:gd name="connsiteX110" fmla="*/ 1327184 w 8861692"/>
                <a:gd name="connsiteY110" fmla="*/ 2914362 h 10595264"/>
                <a:gd name="connsiteX111" fmla="*/ 1405924 w 8861692"/>
                <a:gd name="connsiteY111" fmla="*/ 2932142 h 10595264"/>
                <a:gd name="connsiteX112" fmla="*/ 1405924 w 8861692"/>
                <a:gd name="connsiteY112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13784 w 8861692"/>
                <a:gd name="connsiteY16" fmla="*/ 3478242 h 10595264"/>
                <a:gd name="connsiteX17" fmla="*/ 8298330 w 8861692"/>
                <a:gd name="connsiteY17" fmla="*/ 3925641 h 10595264"/>
                <a:gd name="connsiteX18" fmla="*/ 8070278 w 8861692"/>
                <a:gd name="connsiteY18" fmla="*/ 3770794 h 10595264"/>
                <a:gd name="connsiteX19" fmla="*/ 7791953 w 8861692"/>
                <a:gd name="connsiteY19" fmla="*/ 3493511 h 10595264"/>
                <a:gd name="connsiteX20" fmla="*/ 7694420 w 8861692"/>
                <a:gd name="connsiteY20" fmla="*/ 3352863 h 10595264"/>
                <a:gd name="connsiteX21" fmla="*/ 7650951 w 8861692"/>
                <a:gd name="connsiteY21" fmla="*/ 3380255 h 10595264"/>
                <a:gd name="connsiteX22" fmla="*/ 6958170 w 8861692"/>
                <a:gd name="connsiteY22" fmla="*/ 2939827 h 10595264"/>
                <a:gd name="connsiteX23" fmla="*/ 6209594 w 8861692"/>
                <a:gd name="connsiteY23" fmla="*/ 2650819 h 10595264"/>
                <a:gd name="connsiteX24" fmla="*/ 5522607 w 8861692"/>
                <a:gd name="connsiteY24" fmla="*/ 2494471 h 10595264"/>
                <a:gd name="connsiteX25" fmla="*/ 5427853 w 8861692"/>
                <a:gd name="connsiteY25" fmla="*/ 3238310 h 10595264"/>
                <a:gd name="connsiteX26" fmla="*/ 6081671 w 8861692"/>
                <a:gd name="connsiteY26" fmla="*/ 5389281 h 10595264"/>
                <a:gd name="connsiteX27" fmla="*/ 5906373 w 8861692"/>
                <a:gd name="connsiteY27" fmla="*/ 5465087 h 10595264"/>
                <a:gd name="connsiteX28" fmla="*/ 5858994 w 8861692"/>
                <a:gd name="connsiteY28" fmla="*/ 6057312 h 10595264"/>
                <a:gd name="connsiteX29" fmla="*/ 5740547 w 8861692"/>
                <a:gd name="connsiteY29" fmla="*/ 6659017 h 10595264"/>
                <a:gd name="connsiteX30" fmla="*/ 5697907 w 8861692"/>
                <a:gd name="connsiteY30" fmla="*/ 7317574 h 10595264"/>
                <a:gd name="connsiteX31" fmla="*/ 6181164 w 8861692"/>
                <a:gd name="connsiteY31" fmla="*/ 8189330 h 10595264"/>
                <a:gd name="connsiteX32" fmla="*/ 6342252 w 8861692"/>
                <a:gd name="connsiteY32" fmla="*/ 8544667 h 10595264"/>
                <a:gd name="connsiteX33" fmla="*/ 6356466 w 8861692"/>
                <a:gd name="connsiteY33" fmla="*/ 8952120 h 10595264"/>
                <a:gd name="connsiteX34" fmla="*/ 6200118 w 8861692"/>
                <a:gd name="connsiteY34" fmla="*/ 9932850 h 10595264"/>
                <a:gd name="connsiteX35" fmla="*/ 5764237 w 8861692"/>
                <a:gd name="connsiteY35" fmla="*/ 9814406 h 10595264"/>
                <a:gd name="connsiteX36" fmla="*/ 5716859 w 8861692"/>
                <a:gd name="connsiteY36" fmla="*/ 9122679 h 10595264"/>
                <a:gd name="connsiteX37" fmla="*/ 5536824 w 8861692"/>
                <a:gd name="connsiteY37" fmla="*/ 8852627 h 10595264"/>
                <a:gd name="connsiteX38" fmla="*/ 5451541 w 8861692"/>
                <a:gd name="connsiteY38" fmla="*/ 8558881 h 10595264"/>
                <a:gd name="connsiteX39" fmla="*/ 5138846 w 8861692"/>
                <a:gd name="connsiteY39" fmla="*/ 8208283 h 10595264"/>
                <a:gd name="connsiteX40" fmla="*/ 4731392 w 8861692"/>
                <a:gd name="connsiteY40" fmla="*/ 7544987 h 10595264"/>
                <a:gd name="connsiteX41" fmla="*/ 4698225 w 8861692"/>
                <a:gd name="connsiteY41" fmla="*/ 6568997 h 10595264"/>
                <a:gd name="connsiteX42" fmla="*/ 4660324 w 8861692"/>
                <a:gd name="connsiteY42" fmla="*/ 6095213 h 10595264"/>
                <a:gd name="connsiteX43" fmla="*/ 4342890 w 8861692"/>
                <a:gd name="connsiteY43" fmla="*/ 6322630 h 10595264"/>
                <a:gd name="connsiteX44" fmla="*/ 3769613 w 8861692"/>
                <a:gd name="connsiteY44" fmla="*/ 7203862 h 10595264"/>
                <a:gd name="connsiteX45" fmla="*/ 3888059 w 8861692"/>
                <a:gd name="connsiteY45" fmla="*/ 7625528 h 10595264"/>
                <a:gd name="connsiteX46" fmla="*/ 4437648 w 8861692"/>
                <a:gd name="connsiteY46" fmla="*/ 9440117 h 10595264"/>
                <a:gd name="connsiteX47" fmla="*/ 4537141 w 8861692"/>
                <a:gd name="connsiteY47" fmla="*/ 9677008 h 10595264"/>
                <a:gd name="connsiteX48" fmla="*/ 4575044 w 8861692"/>
                <a:gd name="connsiteY48" fmla="*/ 9743335 h 10595264"/>
                <a:gd name="connsiteX49" fmla="*/ 4660326 w 8861692"/>
                <a:gd name="connsiteY49" fmla="*/ 9885473 h 10595264"/>
                <a:gd name="connsiteX50" fmla="*/ 4110736 w 8861692"/>
                <a:gd name="connsiteY50" fmla="*/ 10074983 h 10595264"/>
                <a:gd name="connsiteX51" fmla="*/ 3821731 w 8861692"/>
                <a:gd name="connsiteY51" fmla="*/ 10278711 h 10595264"/>
                <a:gd name="connsiteX52" fmla="*/ 3243717 w 8861692"/>
                <a:gd name="connsiteY52" fmla="*/ 10544031 h 10595264"/>
                <a:gd name="connsiteX53" fmla="*/ 2945233 w 8861692"/>
                <a:gd name="connsiteY53" fmla="*/ 10548767 h 10595264"/>
                <a:gd name="connsiteX54" fmla="*/ 3286356 w 8861692"/>
                <a:gd name="connsiteY54" fmla="*/ 10193430 h 10595264"/>
                <a:gd name="connsiteX55" fmla="*/ 3461655 w 8861692"/>
                <a:gd name="connsiteY55" fmla="*/ 9980230 h 10595264"/>
                <a:gd name="connsiteX56" fmla="*/ 3537461 w 8861692"/>
                <a:gd name="connsiteY56" fmla="*/ 9705435 h 10595264"/>
                <a:gd name="connsiteX57" fmla="*/ 3594314 w 8861692"/>
                <a:gd name="connsiteY57" fmla="*/ 9544349 h 10595264"/>
                <a:gd name="connsiteX58" fmla="*/ 3499557 w 8861692"/>
                <a:gd name="connsiteY58" fmla="*/ 9369049 h 10595264"/>
                <a:gd name="connsiteX59" fmla="*/ 3077892 w 8861692"/>
                <a:gd name="connsiteY59" fmla="*/ 8317254 h 10595264"/>
                <a:gd name="connsiteX60" fmla="*/ 2679914 w 8861692"/>
                <a:gd name="connsiteY60" fmla="*/ 7464447 h 10595264"/>
                <a:gd name="connsiteX61" fmla="*/ 2675177 w 8861692"/>
                <a:gd name="connsiteY61" fmla="*/ 7260719 h 10595264"/>
                <a:gd name="connsiteX62" fmla="*/ 2727294 w 8861692"/>
                <a:gd name="connsiteY62" fmla="*/ 6858002 h 10595264"/>
                <a:gd name="connsiteX63" fmla="*/ 3272140 w 8861692"/>
                <a:gd name="connsiteY63" fmla="*/ 5863063 h 10595264"/>
                <a:gd name="connsiteX64" fmla="*/ 3575364 w 8861692"/>
                <a:gd name="connsiteY64" fmla="*/ 5237668 h 10595264"/>
                <a:gd name="connsiteX65" fmla="*/ 3793302 w 8861692"/>
                <a:gd name="connsiteY65" fmla="*/ 4787576 h 10595264"/>
                <a:gd name="connsiteX66" fmla="*/ 3750660 w 8861692"/>
                <a:gd name="connsiteY66" fmla="*/ 4498568 h 10595264"/>
                <a:gd name="connsiteX67" fmla="*/ 3693807 w 8861692"/>
                <a:gd name="connsiteY67" fmla="*/ 4365910 h 10595264"/>
                <a:gd name="connsiteX68" fmla="*/ 3717497 w 8861692"/>
                <a:gd name="connsiteY68" fmla="*/ 3465723 h 10595264"/>
                <a:gd name="connsiteX69" fmla="*/ 3546936 w 8861692"/>
                <a:gd name="connsiteY69" fmla="*/ 2821378 h 10595264"/>
                <a:gd name="connsiteX70" fmla="*/ 2139803 w 8861692"/>
                <a:gd name="connsiteY70" fmla="*/ 2897181 h 10595264"/>
                <a:gd name="connsiteX71" fmla="*/ 2068180 w 8861692"/>
                <a:gd name="connsiteY71" fmla="*/ 2749647 h 10595264"/>
                <a:gd name="connsiteX72" fmla="*/ 1687866 w 8861692"/>
                <a:gd name="connsiteY72" fmla="*/ 2935600 h 10595264"/>
                <a:gd name="connsiteX73" fmla="*/ 2376205 w 8861692"/>
                <a:gd name="connsiteY73" fmla="*/ 2972782 h 10595264"/>
                <a:gd name="connsiteX74" fmla="*/ 2528605 w 8861692"/>
                <a:gd name="connsiteY74" fmla="*/ 3094702 h 10595264"/>
                <a:gd name="connsiteX75" fmla="*/ 2500665 w 8861692"/>
                <a:gd name="connsiteY75" fmla="*/ 3696682 h 10595264"/>
                <a:gd name="connsiteX76" fmla="*/ 2444330 w 8861692"/>
                <a:gd name="connsiteY76" fmla="*/ 4765696 h 10595264"/>
                <a:gd name="connsiteX77" fmla="*/ 167225 w 8861692"/>
                <a:gd name="connsiteY77" fmla="*/ 4634051 h 10595264"/>
                <a:gd name="connsiteX78" fmla="*/ 0 w 8861692"/>
                <a:gd name="connsiteY78" fmla="*/ 4505964 h 10595264"/>
                <a:gd name="connsiteX79" fmla="*/ 82970 w 8861692"/>
                <a:gd name="connsiteY79" fmla="*/ 2847185 h 10595264"/>
                <a:gd name="connsiteX80" fmla="*/ 942227 w 8861692"/>
                <a:gd name="connsiteY80" fmla="*/ 2905221 h 10595264"/>
                <a:gd name="connsiteX81" fmla="*/ 1018739 w 8861692"/>
                <a:gd name="connsiteY81" fmla="*/ 2676380 h 10595264"/>
                <a:gd name="connsiteX82" fmla="*/ 1153781 w 8861692"/>
                <a:gd name="connsiteY82" fmla="*/ 2560178 h 10595264"/>
                <a:gd name="connsiteX83" fmla="*/ 1462701 w 8861692"/>
                <a:gd name="connsiteY83" fmla="*/ 2453085 h 10595264"/>
                <a:gd name="connsiteX84" fmla="*/ 1950289 w 8861692"/>
                <a:gd name="connsiteY84" fmla="*/ 2409188 h 10595264"/>
                <a:gd name="connsiteX85" fmla="*/ 2567340 w 8861692"/>
                <a:gd name="connsiteY85" fmla="*/ 2306031 h 10595264"/>
                <a:gd name="connsiteX86" fmla="*/ 3162656 w 8861692"/>
                <a:gd name="connsiteY86" fmla="*/ 2186966 h 10595264"/>
                <a:gd name="connsiteX87" fmla="*/ 3379347 w 8861692"/>
                <a:gd name="connsiteY87" fmla="*/ 2084573 h 10595264"/>
                <a:gd name="connsiteX88" fmla="*/ 3503171 w 8861692"/>
                <a:gd name="connsiteY88" fmla="*/ 1882167 h 10595264"/>
                <a:gd name="connsiteX89" fmla="*/ 3596041 w 8861692"/>
                <a:gd name="connsiteY89" fmla="*/ 1646422 h 10595264"/>
                <a:gd name="connsiteX90" fmla="*/ 3659969 w 8861692"/>
                <a:gd name="connsiteY90" fmla="*/ 1588868 h 10595264"/>
                <a:gd name="connsiteX91" fmla="*/ 3621361 w 8861692"/>
                <a:gd name="connsiteY91" fmla="*/ 1506614 h 10595264"/>
                <a:gd name="connsiteX92" fmla="*/ 3491794 w 8861692"/>
                <a:gd name="connsiteY92" fmla="*/ 1416471 h 10595264"/>
                <a:gd name="connsiteX93" fmla="*/ 3458197 w 8861692"/>
                <a:gd name="connsiteY93" fmla="*/ 1338940 h 10595264"/>
                <a:gd name="connsiteX94" fmla="*/ 3369921 w 8861692"/>
                <a:gd name="connsiteY94" fmla="*/ 1281622 h 10595264"/>
                <a:gd name="connsiteX95" fmla="*/ 3234288 w 8861692"/>
                <a:gd name="connsiteY95" fmla="*/ 971288 h 10595264"/>
                <a:gd name="connsiteX96" fmla="*/ 3115638 w 8861692"/>
                <a:gd name="connsiteY96" fmla="*/ 738530 h 10595264"/>
                <a:gd name="connsiteX97" fmla="*/ 3062641 w 8861692"/>
                <a:gd name="connsiteY97" fmla="*/ 643919 h 10595264"/>
                <a:gd name="connsiteX98" fmla="*/ 3086722 w 8861692"/>
                <a:gd name="connsiteY98" fmla="*/ 414227 h 10595264"/>
                <a:gd name="connsiteX99" fmla="*/ 3675664 w 8861692"/>
                <a:gd name="connsiteY99" fmla="*/ 84 h 10595264"/>
                <a:gd name="connsiteX100" fmla="*/ 1257990 w 8861692"/>
                <a:gd name="connsiteY100" fmla="*/ 2776717 h 10595264"/>
                <a:gd name="connsiteX101" fmla="*/ 1241769 w 8861692"/>
                <a:gd name="connsiteY101" fmla="*/ 2783273 h 10595264"/>
                <a:gd name="connsiteX102" fmla="*/ 1146440 w 8861692"/>
                <a:gd name="connsiteY102" fmla="*/ 2876979 h 10595264"/>
                <a:gd name="connsiteX103" fmla="*/ 1146162 w 8861692"/>
                <a:gd name="connsiteY103" fmla="*/ 2909306 h 10595264"/>
                <a:gd name="connsiteX104" fmla="*/ 1178489 w 8861692"/>
                <a:gd name="connsiteY104" fmla="*/ 2909583 h 10595264"/>
                <a:gd name="connsiteX105" fmla="*/ 1273818 w 8861692"/>
                <a:gd name="connsiteY105" fmla="*/ 2815879 h 10595264"/>
                <a:gd name="connsiteX106" fmla="*/ 1274096 w 8861692"/>
                <a:gd name="connsiteY106" fmla="*/ 2783552 h 10595264"/>
                <a:gd name="connsiteX107" fmla="*/ 1274096 w 8861692"/>
                <a:gd name="connsiteY107" fmla="*/ 2783551 h 10595264"/>
                <a:gd name="connsiteX108" fmla="*/ 1257990 w 8861692"/>
                <a:gd name="connsiteY108" fmla="*/ 2776717 h 10595264"/>
                <a:gd name="connsiteX109" fmla="*/ 1405924 w 8861692"/>
                <a:gd name="connsiteY109" fmla="*/ 2876262 h 10595264"/>
                <a:gd name="connsiteX110" fmla="*/ 1327184 w 8861692"/>
                <a:gd name="connsiteY110" fmla="*/ 2914362 h 10595264"/>
                <a:gd name="connsiteX111" fmla="*/ 1405924 w 8861692"/>
                <a:gd name="connsiteY111" fmla="*/ 2932142 h 10595264"/>
                <a:gd name="connsiteX112" fmla="*/ 1405924 w 8861692"/>
                <a:gd name="connsiteY112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13784 w 8861692"/>
                <a:gd name="connsiteY16" fmla="*/ 3478242 h 10595264"/>
                <a:gd name="connsiteX17" fmla="*/ 8298330 w 8861692"/>
                <a:gd name="connsiteY17" fmla="*/ 3925641 h 10595264"/>
                <a:gd name="connsiteX18" fmla="*/ 8070278 w 8861692"/>
                <a:gd name="connsiteY18" fmla="*/ 3770794 h 10595264"/>
                <a:gd name="connsiteX19" fmla="*/ 7791953 w 8861692"/>
                <a:gd name="connsiteY19" fmla="*/ 3493511 h 10595264"/>
                <a:gd name="connsiteX20" fmla="*/ 7694420 w 8861692"/>
                <a:gd name="connsiteY20" fmla="*/ 3352863 h 10595264"/>
                <a:gd name="connsiteX21" fmla="*/ 7650951 w 8861692"/>
                <a:gd name="connsiteY21" fmla="*/ 3380255 h 10595264"/>
                <a:gd name="connsiteX22" fmla="*/ 6958170 w 8861692"/>
                <a:gd name="connsiteY22" fmla="*/ 2939827 h 10595264"/>
                <a:gd name="connsiteX23" fmla="*/ 6209594 w 8861692"/>
                <a:gd name="connsiteY23" fmla="*/ 2650819 h 10595264"/>
                <a:gd name="connsiteX24" fmla="*/ 5522607 w 8861692"/>
                <a:gd name="connsiteY24" fmla="*/ 2494471 h 10595264"/>
                <a:gd name="connsiteX25" fmla="*/ 5427853 w 8861692"/>
                <a:gd name="connsiteY25" fmla="*/ 3238310 h 10595264"/>
                <a:gd name="connsiteX26" fmla="*/ 6081671 w 8861692"/>
                <a:gd name="connsiteY26" fmla="*/ 5389281 h 10595264"/>
                <a:gd name="connsiteX27" fmla="*/ 5906373 w 8861692"/>
                <a:gd name="connsiteY27" fmla="*/ 5465087 h 10595264"/>
                <a:gd name="connsiteX28" fmla="*/ 5858994 w 8861692"/>
                <a:gd name="connsiteY28" fmla="*/ 6057312 h 10595264"/>
                <a:gd name="connsiteX29" fmla="*/ 5740547 w 8861692"/>
                <a:gd name="connsiteY29" fmla="*/ 6659017 h 10595264"/>
                <a:gd name="connsiteX30" fmla="*/ 5697907 w 8861692"/>
                <a:gd name="connsiteY30" fmla="*/ 7317574 h 10595264"/>
                <a:gd name="connsiteX31" fmla="*/ 6181164 w 8861692"/>
                <a:gd name="connsiteY31" fmla="*/ 8189330 h 10595264"/>
                <a:gd name="connsiteX32" fmla="*/ 6342252 w 8861692"/>
                <a:gd name="connsiteY32" fmla="*/ 8544667 h 10595264"/>
                <a:gd name="connsiteX33" fmla="*/ 6356466 w 8861692"/>
                <a:gd name="connsiteY33" fmla="*/ 8952120 h 10595264"/>
                <a:gd name="connsiteX34" fmla="*/ 6200118 w 8861692"/>
                <a:gd name="connsiteY34" fmla="*/ 9932850 h 10595264"/>
                <a:gd name="connsiteX35" fmla="*/ 5764237 w 8861692"/>
                <a:gd name="connsiteY35" fmla="*/ 9814406 h 10595264"/>
                <a:gd name="connsiteX36" fmla="*/ 5716859 w 8861692"/>
                <a:gd name="connsiteY36" fmla="*/ 9122679 h 10595264"/>
                <a:gd name="connsiteX37" fmla="*/ 5536824 w 8861692"/>
                <a:gd name="connsiteY37" fmla="*/ 8852627 h 10595264"/>
                <a:gd name="connsiteX38" fmla="*/ 5451541 w 8861692"/>
                <a:gd name="connsiteY38" fmla="*/ 8558881 h 10595264"/>
                <a:gd name="connsiteX39" fmla="*/ 5138846 w 8861692"/>
                <a:gd name="connsiteY39" fmla="*/ 8208283 h 10595264"/>
                <a:gd name="connsiteX40" fmla="*/ 4731392 w 8861692"/>
                <a:gd name="connsiteY40" fmla="*/ 7544987 h 10595264"/>
                <a:gd name="connsiteX41" fmla="*/ 4698225 w 8861692"/>
                <a:gd name="connsiteY41" fmla="*/ 6568997 h 10595264"/>
                <a:gd name="connsiteX42" fmla="*/ 4660324 w 8861692"/>
                <a:gd name="connsiteY42" fmla="*/ 6095213 h 10595264"/>
                <a:gd name="connsiteX43" fmla="*/ 4342890 w 8861692"/>
                <a:gd name="connsiteY43" fmla="*/ 6322630 h 10595264"/>
                <a:gd name="connsiteX44" fmla="*/ 3769613 w 8861692"/>
                <a:gd name="connsiteY44" fmla="*/ 7203862 h 10595264"/>
                <a:gd name="connsiteX45" fmla="*/ 3888059 w 8861692"/>
                <a:gd name="connsiteY45" fmla="*/ 7625528 h 10595264"/>
                <a:gd name="connsiteX46" fmla="*/ 4437648 w 8861692"/>
                <a:gd name="connsiteY46" fmla="*/ 9440117 h 10595264"/>
                <a:gd name="connsiteX47" fmla="*/ 4537141 w 8861692"/>
                <a:gd name="connsiteY47" fmla="*/ 9677008 h 10595264"/>
                <a:gd name="connsiteX48" fmla="*/ 4575044 w 8861692"/>
                <a:gd name="connsiteY48" fmla="*/ 9743335 h 10595264"/>
                <a:gd name="connsiteX49" fmla="*/ 4660326 w 8861692"/>
                <a:gd name="connsiteY49" fmla="*/ 9885473 h 10595264"/>
                <a:gd name="connsiteX50" fmla="*/ 4110736 w 8861692"/>
                <a:gd name="connsiteY50" fmla="*/ 10074983 h 10595264"/>
                <a:gd name="connsiteX51" fmla="*/ 3821731 w 8861692"/>
                <a:gd name="connsiteY51" fmla="*/ 10278711 h 10595264"/>
                <a:gd name="connsiteX52" fmla="*/ 3243717 w 8861692"/>
                <a:gd name="connsiteY52" fmla="*/ 10544031 h 10595264"/>
                <a:gd name="connsiteX53" fmla="*/ 2945233 w 8861692"/>
                <a:gd name="connsiteY53" fmla="*/ 10548767 h 10595264"/>
                <a:gd name="connsiteX54" fmla="*/ 3286356 w 8861692"/>
                <a:gd name="connsiteY54" fmla="*/ 10193430 h 10595264"/>
                <a:gd name="connsiteX55" fmla="*/ 3461655 w 8861692"/>
                <a:gd name="connsiteY55" fmla="*/ 9980230 h 10595264"/>
                <a:gd name="connsiteX56" fmla="*/ 3537461 w 8861692"/>
                <a:gd name="connsiteY56" fmla="*/ 9705435 h 10595264"/>
                <a:gd name="connsiteX57" fmla="*/ 3594314 w 8861692"/>
                <a:gd name="connsiteY57" fmla="*/ 9544349 h 10595264"/>
                <a:gd name="connsiteX58" fmla="*/ 3499557 w 8861692"/>
                <a:gd name="connsiteY58" fmla="*/ 9369049 h 10595264"/>
                <a:gd name="connsiteX59" fmla="*/ 3077892 w 8861692"/>
                <a:gd name="connsiteY59" fmla="*/ 8317254 h 10595264"/>
                <a:gd name="connsiteX60" fmla="*/ 2679914 w 8861692"/>
                <a:gd name="connsiteY60" fmla="*/ 7464447 h 10595264"/>
                <a:gd name="connsiteX61" fmla="*/ 2675177 w 8861692"/>
                <a:gd name="connsiteY61" fmla="*/ 7260719 h 10595264"/>
                <a:gd name="connsiteX62" fmla="*/ 2727294 w 8861692"/>
                <a:gd name="connsiteY62" fmla="*/ 6858002 h 10595264"/>
                <a:gd name="connsiteX63" fmla="*/ 3272140 w 8861692"/>
                <a:gd name="connsiteY63" fmla="*/ 5863063 h 10595264"/>
                <a:gd name="connsiteX64" fmla="*/ 3575364 w 8861692"/>
                <a:gd name="connsiteY64" fmla="*/ 5237668 h 10595264"/>
                <a:gd name="connsiteX65" fmla="*/ 3793302 w 8861692"/>
                <a:gd name="connsiteY65" fmla="*/ 4787576 h 10595264"/>
                <a:gd name="connsiteX66" fmla="*/ 3750660 w 8861692"/>
                <a:gd name="connsiteY66" fmla="*/ 4498568 h 10595264"/>
                <a:gd name="connsiteX67" fmla="*/ 3693807 w 8861692"/>
                <a:gd name="connsiteY67" fmla="*/ 4365910 h 10595264"/>
                <a:gd name="connsiteX68" fmla="*/ 3717497 w 8861692"/>
                <a:gd name="connsiteY68" fmla="*/ 3465723 h 10595264"/>
                <a:gd name="connsiteX69" fmla="*/ 3546936 w 8861692"/>
                <a:gd name="connsiteY69" fmla="*/ 2821378 h 10595264"/>
                <a:gd name="connsiteX70" fmla="*/ 2139803 w 8861692"/>
                <a:gd name="connsiteY70" fmla="*/ 2897181 h 10595264"/>
                <a:gd name="connsiteX71" fmla="*/ 2068180 w 8861692"/>
                <a:gd name="connsiteY71" fmla="*/ 2749647 h 10595264"/>
                <a:gd name="connsiteX72" fmla="*/ 1687866 w 8861692"/>
                <a:gd name="connsiteY72" fmla="*/ 2935600 h 10595264"/>
                <a:gd name="connsiteX73" fmla="*/ 2376205 w 8861692"/>
                <a:gd name="connsiteY73" fmla="*/ 2972782 h 10595264"/>
                <a:gd name="connsiteX74" fmla="*/ 2528605 w 8861692"/>
                <a:gd name="connsiteY74" fmla="*/ 3094702 h 10595264"/>
                <a:gd name="connsiteX75" fmla="*/ 2500665 w 8861692"/>
                <a:gd name="connsiteY75" fmla="*/ 3696682 h 10595264"/>
                <a:gd name="connsiteX76" fmla="*/ 2444330 w 8861692"/>
                <a:gd name="connsiteY76" fmla="*/ 4765696 h 10595264"/>
                <a:gd name="connsiteX77" fmla="*/ 167225 w 8861692"/>
                <a:gd name="connsiteY77" fmla="*/ 4634051 h 10595264"/>
                <a:gd name="connsiteX78" fmla="*/ 0 w 8861692"/>
                <a:gd name="connsiteY78" fmla="*/ 4505964 h 10595264"/>
                <a:gd name="connsiteX79" fmla="*/ 82970 w 8861692"/>
                <a:gd name="connsiteY79" fmla="*/ 2847185 h 10595264"/>
                <a:gd name="connsiteX80" fmla="*/ 942227 w 8861692"/>
                <a:gd name="connsiteY80" fmla="*/ 2905221 h 10595264"/>
                <a:gd name="connsiteX81" fmla="*/ 1018739 w 8861692"/>
                <a:gd name="connsiteY81" fmla="*/ 2676380 h 10595264"/>
                <a:gd name="connsiteX82" fmla="*/ 1153781 w 8861692"/>
                <a:gd name="connsiteY82" fmla="*/ 2560178 h 10595264"/>
                <a:gd name="connsiteX83" fmla="*/ 1462701 w 8861692"/>
                <a:gd name="connsiteY83" fmla="*/ 2453085 h 10595264"/>
                <a:gd name="connsiteX84" fmla="*/ 1950289 w 8861692"/>
                <a:gd name="connsiteY84" fmla="*/ 2409188 h 10595264"/>
                <a:gd name="connsiteX85" fmla="*/ 2567340 w 8861692"/>
                <a:gd name="connsiteY85" fmla="*/ 2306031 h 10595264"/>
                <a:gd name="connsiteX86" fmla="*/ 3162656 w 8861692"/>
                <a:gd name="connsiteY86" fmla="*/ 2186966 h 10595264"/>
                <a:gd name="connsiteX87" fmla="*/ 3379347 w 8861692"/>
                <a:gd name="connsiteY87" fmla="*/ 2084573 h 10595264"/>
                <a:gd name="connsiteX88" fmla="*/ 3503171 w 8861692"/>
                <a:gd name="connsiteY88" fmla="*/ 1882167 h 10595264"/>
                <a:gd name="connsiteX89" fmla="*/ 3596041 w 8861692"/>
                <a:gd name="connsiteY89" fmla="*/ 1646422 h 10595264"/>
                <a:gd name="connsiteX90" fmla="*/ 3659969 w 8861692"/>
                <a:gd name="connsiteY90" fmla="*/ 1588868 h 10595264"/>
                <a:gd name="connsiteX91" fmla="*/ 3621361 w 8861692"/>
                <a:gd name="connsiteY91" fmla="*/ 1506614 h 10595264"/>
                <a:gd name="connsiteX92" fmla="*/ 3491794 w 8861692"/>
                <a:gd name="connsiteY92" fmla="*/ 1416471 h 10595264"/>
                <a:gd name="connsiteX93" fmla="*/ 3458197 w 8861692"/>
                <a:gd name="connsiteY93" fmla="*/ 1338940 h 10595264"/>
                <a:gd name="connsiteX94" fmla="*/ 3369921 w 8861692"/>
                <a:gd name="connsiteY94" fmla="*/ 1281622 h 10595264"/>
                <a:gd name="connsiteX95" fmla="*/ 3234288 w 8861692"/>
                <a:gd name="connsiteY95" fmla="*/ 971288 h 10595264"/>
                <a:gd name="connsiteX96" fmla="*/ 3115638 w 8861692"/>
                <a:gd name="connsiteY96" fmla="*/ 738530 h 10595264"/>
                <a:gd name="connsiteX97" fmla="*/ 3062641 w 8861692"/>
                <a:gd name="connsiteY97" fmla="*/ 643919 h 10595264"/>
                <a:gd name="connsiteX98" fmla="*/ 3086722 w 8861692"/>
                <a:gd name="connsiteY98" fmla="*/ 414227 h 10595264"/>
                <a:gd name="connsiteX99" fmla="*/ 3675664 w 8861692"/>
                <a:gd name="connsiteY99" fmla="*/ 84 h 10595264"/>
                <a:gd name="connsiteX100" fmla="*/ 1257990 w 8861692"/>
                <a:gd name="connsiteY100" fmla="*/ 2776717 h 10595264"/>
                <a:gd name="connsiteX101" fmla="*/ 1241769 w 8861692"/>
                <a:gd name="connsiteY101" fmla="*/ 2783273 h 10595264"/>
                <a:gd name="connsiteX102" fmla="*/ 1146440 w 8861692"/>
                <a:gd name="connsiteY102" fmla="*/ 2876979 h 10595264"/>
                <a:gd name="connsiteX103" fmla="*/ 1146162 w 8861692"/>
                <a:gd name="connsiteY103" fmla="*/ 2909306 h 10595264"/>
                <a:gd name="connsiteX104" fmla="*/ 1178489 w 8861692"/>
                <a:gd name="connsiteY104" fmla="*/ 2909583 h 10595264"/>
                <a:gd name="connsiteX105" fmla="*/ 1273818 w 8861692"/>
                <a:gd name="connsiteY105" fmla="*/ 2815879 h 10595264"/>
                <a:gd name="connsiteX106" fmla="*/ 1274096 w 8861692"/>
                <a:gd name="connsiteY106" fmla="*/ 2783552 h 10595264"/>
                <a:gd name="connsiteX107" fmla="*/ 1274096 w 8861692"/>
                <a:gd name="connsiteY107" fmla="*/ 2783551 h 10595264"/>
                <a:gd name="connsiteX108" fmla="*/ 1257990 w 8861692"/>
                <a:gd name="connsiteY108" fmla="*/ 2776717 h 10595264"/>
                <a:gd name="connsiteX109" fmla="*/ 1405924 w 8861692"/>
                <a:gd name="connsiteY109" fmla="*/ 2876262 h 10595264"/>
                <a:gd name="connsiteX110" fmla="*/ 1327184 w 8861692"/>
                <a:gd name="connsiteY110" fmla="*/ 2914362 h 10595264"/>
                <a:gd name="connsiteX111" fmla="*/ 1405924 w 8861692"/>
                <a:gd name="connsiteY111" fmla="*/ 2932142 h 10595264"/>
                <a:gd name="connsiteX112" fmla="*/ 1405924 w 8861692"/>
                <a:gd name="connsiteY112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13784 w 8861692"/>
                <a:gd name="connsiteY16" fmla="*/ 3478242 h 10595264"/>
                <a:gd name="connsiteX17" fmla="*/ 8370604 w 8861692"/>
                <a:gd name="connsiteY17" fmla="*/ 3602702 h 10595264"/>
                <a:gd name="connsiteX18" fmla="*/ 8298330 w 8861692"/>
                <a:gd name="connsiteY18" fmla="*/ 3925641 h 10595264"/>
                <a:gd name="connsiteX19" fmla="*/ 8070278 w 8861692"/>
                <a:gd name="connsiteY19" fmla="*/ 3770794 h 10595264"/>
                <a:gd name="connsiteX20" fmla="*/ 7791953 w 8861692"/>
                <a:gd name="connsiteY20" fmla="*/ 3493511 h 10595264"/>
                <a:gd name="connsiteX21" fmla="*/ 7694420 w 8861692"/>
                <a:gd name="connsiteY21" fmla="*/ 3352863 h 10595264"/>
                <a:gd name="connsiteX22" fmla="*/ 7650951 w 8861692"/>
                <a:gd name="connsiteY22" fmla="*/ 3380255 h 10595264"/>
                <a:gd name="connsiteX23" fmla="*/ 6958170 w 8861692"/>
                <a:gd name="connsiteY23" fmla="*/ 2939827 h 10595264"/>
                <a:gd name="connsiteX24" fmla="*/ 6209594 w 8861692"/>
                <a:gd name="connsiteY24" fmla="*/ 2650819 h 10595264"/>
                <a:gd name="connsiteX25" fmla="*/ 5522607 w 8861692"/>
                <a:gd name="connsiteY25" fmla="*/ 2494471 h 10595264"/>
                <a:gd name="connsiteX26" fmla="*/ 5427853 w 8861692"/>
                <a:gd name="connsiteY26" fmla="*/ 3238310 h 10595264"/>
                <a:gd name="connsiteX27" fmla="*/ 6081671 w 8861692"/>
                <a:gd name="connsiteY27" fmla="*/ 5389281 h 10595264"/>
                <a:gd name="connsiteX28" fmla="*/ 5906373 w 8861692"/>
                <a:gd name="connsiteY28" fmla="*/ 5465087 h 10595264"/>
                <a:gd name="connsiteX29" fmla="*/ 5858994 w 8861692"/>
                <a:gd name="connsiteY29" fmla="*/ 6057312 h 10595264"/>
                <a:gd name="connsiteX30" fmla="*/ 5740547 w 8861692"/>
                <a:gd name="connsiteY30" fmla="*/ 6659017 h 10595264"/>
                <a:gd name="connsiteX31" fmla="*/ 5697907 w 8861692"/>
                <a:gd name="connsiteY31" fmla="*/ 7317574 h 10595264"/>
                <a:gd name="connsiteX32" fmla="*/ 6181164 w 8861692"/>
                <a:gd name="connsiteY32" fmla="*/ 8189330 h 10595264"/>
                <a:gd name="connsiteX33" fmla="*/ 6342252 w 8861692"/>
                <a:gd name="connsiteY33" fmla="*/ 8544667 h 10595264"/>
                <a:gd name="connsiteX34" fmla="*/ 6356466 w 8861692"/>
                <a:gd name="connsiteY34" fmla="*/ 8952120 h 10595264"/>
                <a:gd name="connsiteX35" fmla="*/ 6200118 w 8861692"/>
                <a:gd name="connsiteY35" fmla="*/ 9932850 h 10595264"/>
                <a:gd name="connsiteX36" fmla="*/ 5764237 w 8861692"/>
                <a:gd name="connsiteY36" fmla="*/ 9814406 h 10595264"/>
                <a:gd name="connsiteX37" fmla="*/ 5716859 w 8861692"/>
                <a:gd name="connsiteY37" fmla="*/ 9122679 h 10595264"/>
                <a:gd name="connsiteX38" fmla="*/ 5536824 w 8861692"/>
                <a:gd name="connsiteY38" fmla="*/ 8852627 h 10595264"/>
                <a:gd name="connsiteX39" fmla="*/ 5451541 w 8861692"/>
                <a:gd name="connsiteY39" fmla="*/ 8558881 h 10595264"/>
                <a:gd name="connsiteX40" fmla="*/ 5138846 w 8861692"/>
                <a:gd name="connsiteY40" fmla="*/ 8208283 h 10595264"/>
                <a:gd name="connsiteX41" fmla="*/ 4731392 w 8861692"/>
                <a:gd name="connsiteY41" fmla="*/ 7544987 h 10595264"/>
                <a:gd name="connsiteX42" fmla="*/ 4698225 w 8861692"/>
                <a:gd name="connsiteY42" fmla="*/ 6568997 h 10595264"/>
                <a:gd name="connsiteX43" fmla="*/ 4660324 w 8861692"/>
                <a:gd name="connsiteY43" fmla="*/ 6095213 h 10595264"/>
                <a:gd name="connsiteX44" fmla="*/ 4342890 w 8861692"/>
                <a:gd name="connsiteY44" fmla="*/ 6322630 h 10595264"/>
                <a:gd name="connsiteX45" fmla="*/ 3769613 w 8861692"/>
                <a:gd name="connsiteY45" fmla="*/ 7203862 h 10595264"/>
                <a:gd name="connsiteX46" fmla="*/ 3888059 w 8861692"/>
                <a:gd name="connsiteY46" fmla="*/ 7625528 h 10595264"/>
                <a:gd name="connsiteX47" fmla="*/ 4437648 w 8861692"/>
                <a:gd name="connsiteY47" fmla="*/ 9440117 h 10595264"/>
                <a:gd name="connsiteX48" fmla="*/ 4537141 w 8861692"/>
                <a:gd name="connsiteY48" fmla="*/ 9677008 h 10595264"/>
                <a:gd name="connsiteX49" fmla="*/ 4575044 w 8861692"/>
                <a:gd name="connsiteY49" fmla="*/ 9743335 h 10595264"/>
                <a:gd name="connsiteX50" fmla="*/ 4660326 w 8861692"/>
                <a:gd name="connsiteY50" fmla="*/ 9885473 h 10595264"/>
                <a:gd name="connsiteX51" fmla="*/ 4110736 w 8861692"/>
                <a:gd name="connsiteY51" fmla="*/ 10074983 h 10595264"/>
                <a:gd name="connsiteX52" fmla="*/ 3821731 w 8861692"/>
                <a:gd name="connsiteY52" fmla="*/ 10278711 h 10595264"/>
                <a:gd name="connsiteX53" fmla="*/ 3243717 w 8861692"/>
                <a:gd name="connsiteY53" fmla="*/ 10544031 h 10595264"/>
                <a:gd name="connsiteX54" fmla="*/ 2945233 w 8861692"/>
                <a:gd name="connsiteY54" fmla="*/ 10548767 h 10595264"/>
                <a:gd name="connsiteX55" fmla="*/ 3286356 w 8861692"/>
                <a:gd name="connsiteY55" fmla="*/ 10193430 h 10595264"/>
                <a:gd name="connsiteX56" fmla="*/ 3461655 w 8861692"/>
                <a:gd name="connsiteY56" fmla="*/ 9980230 h 10595264"/>
                <a:gd name="connsiteX57" fmla="*/ 3537461 w 8861692"/>
                <a:gd name="connsiteY57" fmla="*/ 9705435 h 10595264"/>
                <a:gd name="connsiteX58" fmla="*/ 3594314 w 8861692"/>
                <a:gd name="connsiteY58" fmla="*/ 9544349 h 10595264"/>
                <a:gd name="connsiteX59" fmla="*/ 3499557 w 8861692"/>
                <a:gd name="connsiteY59" fmla="*/ 9369049 h 10595264"/>
                <a:gd name="connsiteX60" fmla="*/ 3077892 w 8861692"/>
                <a:gd name="connsiteY60" fmla="*/ 8317254 h 10595264"/>
                <a:gd name="connsiteX61" fmla="*/ 2679914 w 8861692"/>
                <a:gd name="connsiteY61" fmla="*/ 7464447 h 10595264"/>
                <a:gd name="connsiteX62" fmla="*/ 2675177 w 8861692"/>
                <a:gd name="connsiteY62" fmla="*/ 7260719 h 10595264"/>
                <a:gd name="connsiteX63" fmla="*/ 2727294 w 8861692"/>
                <a:gd name="connsiteY63" fmla="*/ 6858002 h 10595264"/>
                <a:gd name="connsiteX64" fmla="*/ 3272140 w 8861692"/>
                <a:gd name="connsiteY64" fmla="*/ 5863063 h 10595264"/>
                <a:gd name="connsiteX65" fmla="*/ 3575364 w 8861692"/>
                <a:gd name="connsiteY65" fmla="*/ 5237668 h 10595264"/>
                <a:gd name="connsiteX66" fmla="*/ 3793302 w 8861692"/>
                <a:gd name="connsiteY66" fmla="*/ 4787576 h 10595264"/>
                <a:gd name="connsiteX67" fmla="*/ 3750660 w 8861692"/>
                <a:gd name="connsiteY67" fmla="*/ 4498568 h 10595264"/>
                <a:gd name="connsiteX68" fmla="*/ 3693807 w 8861692"/>
                <a:gd name="connsiteY68" fmla="*/ 4365910 h 10595264"/>
                <a:gd name="connsiteX69" fmla="*/ 3717497 w 8861692"/>
                <a:gd name="connsiteY69" fmla="*/ 3465723 h 10595264"/>
                <a:gd name="connsiteX70" fmla="*/ 3546936 w 8861692"/>
                <a:gd name="connsiteY70" fmla="*/ 2821378 h 10595264"/>
                <a:gd name="connsiteX71" fmla="*/ 2139803 w 8861692"/>
                <a:gd name="connsiteY71" fmla="*/ 2897181 h 10595264"/>
                <a:gd name="connsiteX72" fmla="*/ 2068180 w 8861692"/>
                <a:gd name="connsiteY72" fmla="*/ 2749647 h 10595264"/>
                <a:gd name="connsiteX73" fmla="*/ 1687866 w 8861692"/>
                <a:gd name="connsiteY73" fmla="*/ 2935600 h 10595264"/>
                <a:gd name="connsiteX74" fmla="*/ 2376205 w 8861692"/>
                <a:gd name="connsiteY74" fmla="*/ 2972782 h 10595264"/>
                <a:gd name="connsiteX75" fmla="*/ 2528605 w 8861692"/>
                <a:gd name="connsiteY75" fmla="*/ 3094702 h 10595264"/>
                <a:gd name="connsiteX76" fmla="*/ 2500665 w 8861692"/>
                <a:gd name="connsiteY76" fmla="*/ 3696682 h 10595264"/>
                <a:gd name="connsiteX77" fmla="*/ 2444330 w 8861692"/>
                <a:gd name="connsiteY77" fmla="*/ 4765696 h 10595264"/>
                <a:gd name="connsiteX78" fmla="*/ 167225 w 8861692"/>
                <a:gd name="connsiteY78" fmla="*/ 4634051 h 10595264"/>
                <a:gd name="connsiteX79" fmla="*/ 0 w 8861692"/>
                <a:gd name="connsiteY79" fmla="*/ 4505964 h 10595264"/>
                <a:gd name="connsiteX80" fmla="*/ 82970 w 8861692"/>
                <a:gd name="connsiteY80" fmla="*/ 2847185 h 10595264"/>
                <a:gd name="connsiteX81" fmla="*/ 942227 w 8861692"/>
                <a:gd name="connsiteY81" fmla="*/ 2905221 h 10595264"/>
                <a:gd name="connsiteX82" fmla="*/ 1018739 w 8861692"/>
                <a:gd name="connsiteY82" fmla="*/ 2676380 h 10595264"/>
                <a:gd name="connsiteX83" fmla="*/ 1153781 w 8861692"/>
                <a:gd name="connsiteY83" fmla="*/ 2560178 h 10595264"/>
                <a:gd name="connsiteX84" fmla="*/ 1462701 w 8861692"/>
                <a:gd name="connsiteY84" fmla="*/ 2453085 h 10595264"/>
                <a:gd name="connsiteX85" fmla="*/ 1950289 w 8861692"/>
                <a:gd name="connsiteY85" fmla="*/ 2409188 h 10595264"/>
                <a:gd name="connsiteX86" fmla="*/ 2567340 w 8861692"/>
                <a:gd name="connsiteY86" fmla="*/ 2306031 h 10595264"/>
                <a:gd name="connsiteX87" fmla="*/ 3162656 w 8861692"/>
                <a:gd name="connsiteY87" fmla="*/ 2186966 h 10595264"/>
                <a:gd name="connsiteX88" fmla="*/ 3379347 w 8861692"/>
                <a:gd name="connsiteY88" fmla="*/ 2084573 h 10595264"/>
                <a:gd name="connsiteX89" fmla="*/ 3503171 w 8861692"/>
                <a:gd name="connsiteY89" fmla="*/ 1882167 h 10595264"/>
                <a:gd name="connsiteX90" fmla="*/ 3596041 w 8861692"/>
                <a:gd name="connsiteY90" fmla="*/ 1646422 h 10595264"/>
                <a:gd name="connsiteX91" fmla="*/ 3659969 w 8861692"/>
                <a:gd name="connsiteY91" fmla="*/ 1588868 h 10595264"/>
                <a:gd name="connsiteX92" fmla="*/ 3621361 w 8861692"/>
                <a:gd name="connsiteY92" fmla="*/ 1506614 h 10595264"/>
                <a:gd name="connsiteX93" fmla="*/ 3491794 w 8861692"/>
                <a:gd name="connsiteY93" fmla="*/ 1416471 h 10595264"/>
                <a:gd name="connsiteX94" fmla="*/ 3458197 w 8861692"/>
                <a:gd name="connsiteY94" fmla="*/ 1338940 h 10595264"/>
                <a:gd name="connsiteX95" fmla="*/ 3369921 w 8861692"/>
                <a:gd name="connsiteY95" fmla="*/ 1281622 h 10595264"/>
                <a:gd name="connsiteX96" fmla="*/ 3234288 w 8861692"/>
                <a:gd name="connsiteY96" fmla="*/ 971288 h 10595264"/>
                <a:gd name="connsiteX97" fmla="*/ 3115638 w 8861692"/>
                <a:gd name="connsiteY97" fmla="*/ 738530 h 10595264"/>
                <a:gd name="connsiteX98" fmla="*/ 3062641 w 8861692"/>
                <a:gd name="connsiteY98" fmla="*/ 643919 h 10595264"/>
                <a:gd name="connsiteX99" fmla="*/ 3086722 w 8861692"/>
                <a:gd name="connsiteY99" fmla="*/ 414227 h 10595264"/>
                <a:gd name="connsiteX100" fmla="*/ 3675664 w 8861692"/>
                <a:gd name="connsiteY100" fmla="*/ 84 h 10595264"/>
                <a:gd name="connsiteX101" fmla="*/ 1257990 w 8861692"/>
                <a:gd name="connsiteY101" fmla="*/ 2776717 h 10595264"/>
                <a:gd name="connsiteX102" fmla="*/ 1241769 w 8861692"/>
                <a:gd name="connsiteY102" fmla="*/ 2783273 h 10595264"/>
                <a:gd name="connsiteX103" fmla="*/ 1146440 w 8861692"/>
                <a:gd name="connsiteY103" fmla="*/ 2876979 h 10595264"/>
                <a:gd name="connsiteX104" fmla="*/ 1146162 w 8861692"/>
                <a:gd name="connsiteY104" fmla="*/ 2909306 h 10595264"/>
                <a:gd name="connsiteX105" fmla="*/ 1178489 w 8861692"/>
                <a:gd name="connsiteY105" fmla="*/ 2909583 h 10595264"/>
                <a:gd name="connsiteX106" fmla="*/ 1273818 w 8861692"/>
                <a:gd name="connsiteY106" fmla="*/ 2815879 h 10595264"/>
                <a:gd name="connsiteX107" fmla="*/ 1274096 w 8861692"/>
                <a:gd name="connsiteY107" fmla="*/ 2783552 h 10595264"/>
                <a:gd name="connsiteX108" fmla="*/ 1274096 w 8861692"/>
                <a:gd name="connsiteY108" fmla="*/ 2783551 h 10595264"/>
                <a:gd name="connsiteX109" fmla="*/ 1257990 w 8861692"/>
                <a:gd name="connsiteY109" fmla="*/ 2776717 h 10595264"/>
                <a:gd name="connsiteX110" fmla="*/ 1405924 w 8861692"/>
                <a:gd name="connsiteY110" fmla="*/ 2876262 h 10595264"/>
                <a:gd name="connsiteX111" fmla="*/ 1327184 w 8861692"/>
                <a:gd name="connsiteY111" fmla="*/ 2914362 h 10595264"/>
                <a:gd name="connsiteX112" fmla="*/ 1405924 w 8861692"/>
                <a:gd name="connsiteY112" fmla="*/ 2932142 h 10595264"/>
                <a:gd name="connsiteX113" fmla="*/ 1405924 w 8861692"/>
                <a:gd name="connsiteY113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13784 w 8861692"/>
                <a:gd name="connsiteY16" fmla="*/ 3478242 h 10595264"/>
                <a:gd name="connsiteX17" fmla="*/ 8812564 w 8861692"/>
                <a:gd name="connsiteY17" fmla="*/ 3744942 h 10595264"/>
                <a:gd name="connsiteX18" fmla="*/ 8298330 w 8861692"/>
                <a:gd name="connsiteY18" fmla="*/ 3925641 h 10595264"/>
                <a:gd name="connsiteX19" fmla="*/ 8070278 w 8861692"/>
                <a:gd name="connsiteY19" fmla="*/ 3770794 h 10595264"/>
                <a:gd name="connsiteX20" fmla="*/ 7791953 w 8861692"/>
                <a:gd name="connsiteY20" fmla="*/ 3493511 h 10595264"/>
                <a:gd name="connsiteX21" fmla="*/ 7694420 w 8861692"/>
                <a:gd name="connsiteY21" fmla="*/ 3352863 h 10595264"/>
                <a:gd name="connsiteX22" fmla="*/ 7650951 w 8861692"/>
                <a:gd name="connsiteY22" fmla="*/ 3380255 h 10595264"/>
                <a:gd name="connsiteX23" fmla="*/ 6958170 w 8861692"/>
                <a:gd name="connsiteY23" fmla="*/ 2939827 h 10595264"/>
                <a:gd name="connsiteX24" fmla="*/ 6209594 w 8861692"/>
                <a:gd name="connsiteY24" fmla="*/ 2650819 h 10595264"/>
                <a:gd name="connsiteX25" fmla="*/ 5522607 w 8861692"/>
                <a:gd name="connsiteY25" fmla="*/ 2494471 h 10595264"/>
                <a:gd name="connsiteX26" fmla="*/ 5427853 w 8861692"/>
                <a:gd name="connsiteY26" fmla="*/ 3238310 h 10595264"/>
                <a:gd name="connsiteX27" fmla="*/ 6081671 w 8861692"/>
                <a:gd name="connsiteY27" fmla="*/ 5389281 h 10595264"/>
                <a:gd name="connsiteX28" fmla="*/ 5906373 w 8861692"/>
                <a:gd name="connsiteY28" fmla="*/ 5465087 h 10595264"/>
                <a:gd name="connsiteX29" fmla="*/ 5858994 w 8861692"/>
                <a:gd name="connsiteY29" fmla="*/ 6057312 h 10595264"/>
                <a:gd name="connsiteX30" fmla="*/ 5740547 w 8861692"/>
                <a:gd name="connsiteY30" fmla="*/ 6659017 h 10595264"/>
                <a:gd name="connsiteX31" fmla="*/ 5697907 w 8861692"/>
                <a:gd name="connsiteY31" fmla="*/ 7317574 h 10595264"/>
                <a:gd name="connsiteX32" fmla="*/ 6181164 w 8861692"/>
                <a:gd name="connsiteY32" fmla="*/ 8189330 h 10595264"/>
                <a:gd name="connsiteX33" fmla="*/ 6342252 w 8861692"/>
                <a:gd name="connsiteY33" fmla="*/ 8544667 h 10595264"/>
                <a:gd name="connsiteX34" fmla="*/ 6356466 w 8861692"/>
                <a:gd name="connsiteY34" fmla="*/ 8952120 h 10595264"/>
                <a:gd name="connsiteX35" fmla="*/ 6200118 w 8861692"/>
                <a:gd name="connsiteY35" fmla="*/ 9932850 h 10595264"/>
                <a:gd name="connsiteX36" fmla="*/ 5764237 w 8861692"/>
                <a:gd name="connsiteY36" fmla="*/ 9814406 h 10595264"/>
                <a:gd name="connsiteX37" fmla="*/ 5716859 w 8861692"/>
                <a:gd name="connsiteY37" fmla="*/ 9122679 h 10595264"/>
                <a:gd name="connsiteX38" fmla="*/ 5536824 w 8861692"/>
                <a:gd name="connsiteY38" fmla="*/ 8852627 h 10595264"/>
                <a:gd name="connsiteX39" fmla="*/ 5451541 w 8861692"/>
                <a:gd name="connsiteY39" fmla="*/ 8558881 h 10595264"/>
                <a:gd name="connsiteX40" fmla="*/ 5138846 w 8861692"/>
                <a:gd name="connsiteY40" fmla="*/ 8208283 h 10595264"/>
                <a:gd name="connsiteX41" fmla="*/ 4731392 w 8861692"/>
                <a:gd name="connsiteY41" fmla="*/ 7544987 h 10595264"/>
                <a:gd name="connsiteX42" fmla="*/ 4698225 w 8861692"/>
                <a:gd name="connsiteY42" fmla="*/ 6568997 h 10595264"/>
                <a:gd name="connsiteX43" fmla="*/ 4660324 w 8861692"/>
                <a:gd name="connsiteY43" fmla="*/ 6095213 h 10595264"/>
                <a:gd name="connsiteX44" fmla="*/ 4342890 w 8861692"/>
                <a:gd name="connsiteY44" fmla="*/ 6322630 h 10595264"/>
                <a:gd name="connsiteX45" fmla="*/ 3769613 w 8861692"/>
                <a:gd name="connsiteY45" fmla="*/ 7203862 h 10595264"/>
                <a:gd name="connsiteX46" fmla="*/ 3888059 w 8861692"/>
                <a:gd name="connsiteY46" fmla="*/ 7625528 h 10595264"/>
                <a:gd name="connsiteX47" fmla="*/ 4437648 w 8861692"/>
                <a:gd name="connsiteY47" fmla="*/ 9440117 h 10595264"/>
                <a:gd name="connsiteX48" fmla="*/ 4537141 w 8861692"/>
                <a:gd name="connsiteY48" fmla="*/ 9677008 h 10595264"/>
                <a:gd name="connsiteX49" fmla="*/ 4575044 w 8861692"/>
                <a:gd name="connsiteY49" fmla="*/ 9743335 h 10595264"/>
                <a:gd name="connsiteX50" fmla="*/ 4660326 w 8861692"/>
                <a:gd name="connsiteY50" fmla="*/ 9885473 h 10595264"/>
                <a:gd name="connsiteX51" fmla="*/ 4110736 w 8861692"/>
                <a:gd name="connsiteY51" fmla="*/ 10074983 h 10595264"/>
                <a:gd name="connsiteX52" fmla="*/ 3821731 w 8861692"/>
                <a:gd name="connsiteY52" fmla="*/ 10278711 h 10595264"/>
                <a:gd name="connsiteX53" fmla="*/ 3243717 w 8861692"/>
                <a:gd name="connsiteY53" fmla="*/ 10544031 h 10595264"/>
                <a:gd name="connsiteX54" fmla="*/ 2945233 w 8861692"/>
                <a:gd name="connsiteY54" fmla="*/ 10548767 h 10595264"/>
                <a:gd name="connsiteX55" fmla="*/ 3286356 w 8861692"/>
                <a:gd name="connsiteY55" fmla="*/ 10193430 h 10595264"/>
                <a:gd name="connsiteX56" fmla="*/ 3461655 w 8861692"/>
                <a:gd name="connsiteY56" fmla="*/ 9980230 h 10595264"/>
                <a:gd name="connsiteX57" fmla="*/ 3537461 w 8861692"/>
                <a:gd name="connsiteY57" fmla="*/ 9705435 h 10595264"/>
                <a:gd name="connsiteX58" fmla="*/ 3594314 w 8861692"/>
                <a:gd name="connsiteY58" fmla="*/ 9544349 h 10595264"/>
                <a:gd name="connsiteX59" fmla="*/ 3499557 w 8861692"/>
                <a:gd name="connsiteY59" fmla="*/ 9369049 h 10595264"/>
                <a:gd name="connsiteX60" fmla="*/ 3077892 w 8861692"/>
                <a:gd name="connsiteY60" fmla="*/ 8317254 h 10595264"/>
                <a:gd name="connsiteX61" fmla="*/ 2679914 w 8861692"/>
                <a:gd name="connsiteY61" fmla="*/ 7464447 h 10595264"/>
                <a:gd name="connsiteX62" fmla="*/ 2675177 w 8861692"/>
                <a:gd name="connsiteY62" fmla="*/ 7260719 h 10595264"/>
                <a:gd name="connsiteX63" fmla="*/ 2727294 w 8861692"/>
                <a:gd name="connsiteY63" fmla="*/ 6858002 h 10595264"/>
                <a:gd name="connsiteX64" fmla="*/ 3272140 w 8861692"/>
                <a:gd name="connsiteY64" fmla="*/ 5863063 h 10595264"/>
                <a:gd name="connsiteX65" fmla="*/ 3575364 w 8861692"/>
                <a:gd name="connsiteY65" fmla="*/ 5237668 h 10595264"/>
                <a:gd name="connsiteX66" fmla="*/ 3793302 w 8861692"/>
                <a:gd name="connsiteY66" fmla="*/ 4787576 h 10595264"/>
                <a:gd name="connsiteX67" fmla="*/ 3750660 w 8861692"/>
                <a:gd name="connsiteY67" fmla="*/ 4498568 h 10595264"/>
                <a:gd name="connsiteX68" fmla="*/ 3693807 w 8861692"/>
                <a:gd name="connsiteY68" fmla="*/ 4365910 h 10595264"/>
                <a:gd name="connsiteX69" fmla="*/ 3717497 w 8861692"/>
                <a:gd name="connsiteY69" fmla="*/ 3465723 h 10595264"/>
                <a:gd name="connsiteX70" fmla="*/ 3546936 w 8861692"/>
                <a:gd name="connsiteY70" fmla="*/ 2821378 h 10595264"/>
                <a:gd name="connsiteX71" fmla="*/ 2139803 w 8861692"/>
                <a:gd name="connsiteY71" fmla="*/ 2897181 h 10595264"/>
                <a:gd name="connsiteX72" fmla="*/ 2068180 w 8861692"/>
                <a:gd name="connsiteY72" fmla="*/ 2749647 h 10595264"/>
                <a:gd name="connsiteX73" fmla="*/ 1687866 w 8861692"/>
                <a:gd name="connsiteY73" fmla="*/ 2935600 h 10595264"/>
                <a:gd name="connsiteX74" fmla="*/ 2376205 w 8861692"/>
                <a:gd name="connsiteY74" fmla="*/ 2972782 h 10595264"/>
                <a:gd name="connsiteX75" fmla="*/ 2528605 w 8861692"/>
                <a:gd name="connsiteY75" fmla="*/ 3094702 h 10595264"/>
                <a:gd name="connsiteX76" fmla="*/ 2500665 w 8861692"/>
                <a:gd name="connsiteY76" fmla="*/ 3696682 h 10595264"/>
                <a:gd name="connsiteX77" fmla="*/ 2444330 w 8861692"/>
                <a:gd name="connsiteY77" fmla="*/ 4765696 h 10595264"/>
                <a:gd name="connsiteX78" fmla="*/ 167225 w 8861692"/>
                <a:gd name="connsiteY78" fmla="*/ 4634051 h 10595264"/>
                <a:gd name="connsiteX79" fmla="*/ 0 w 8861692"/>
                <a:gd name="connsiteY79" fmla="*/ 4505964 h 10595264"/>
                <a:gd name="connsiteX80" fmla="*/ 82970 w 8861692"/>
                <a:gd name="connsiteY80" fmla="*/ 2847185 h 10595264"/>
                <a:gd name="connsiteX81" fmla="*/ 942227 w 8861692"/>
                <a:gd name="connsiteY81" fmla="*/ 2905221 h 10595264"/>
                <a:gd name="connsiteX82" fmla="*/ 1018739 w 8861692"/>
                <a:gd name="connsiteY82" fmla="*/ 2676380 h 10595264"/>
                <a:gd name="connsiteX83" fmla="*/ 1153781 w 8861692"/>
                <a:gd name="connsiteY83" fmla="*/ 2560178 h 10595264"/>
                <a:gd name="connsiteX84" fmla="*/ 1462701 w 8861692"/>
                <a:gd name="connsiteY84" fmla="*/ 2453085 h 10595264"/>
                <a:gd name="connsiteX85" fmla="*/ 1950289 w 8861692"/>
                <a:gd name="connsiteY85" fmla="*/ 2409188 h 10595264"/>
                <a:gd name="connsiteX86" fmla="*/ 2567340 w 8861692"/>
                <a:gd name="connsiteY86" fmla="*/ 2306031 h 10595264"/>
                <a:gd name="connsiteX87" fmla="*/ 3162656 w 8861692"/>
                <a:gd name="connsiteY87" fmla="*/ 2186966 h 10595264"/>
                <a:gd name="connsiteX88" fmla="*/ 3379347 w 8861692"/>
                <a:gd name="connsiteY88" fmla="*/ 2084573 h 10595264"/>
                <a:gd name="connsiteX89" fmla="*/ 3503171 w 8861692"/>
                <a:gd name="connsiteY89" fmla="*/ 1882167 h 10595264"/>
                <a:gd name="connsiteX90" fmla="*/ 3596041 w 8861692"/>
                <a:gd name="connsiteY90" fmla="*/ 1646422 h 10595264"/>
                <a:gd name="connsiteX91" fmla="*/ 3659969 w 8861692"/>
                <a:gd name="connsiteY91" fmla="*/ 1588868 h 10595264"/>
                <a:gd name="connsiteX92" fmla="*/ 3621361 w 8861692"/>
                <a:gd name="connsiteY92" fmla="*/ 1506614 h 10595264"/>
                <a:gd name="connsiteX93" fmla="*/ 3491794 w 8861692"/>
                <a:gd name="connsiteY93" fmla="*/ 1416471 h 10595264"/>
                <a:gd name="connsiteX94" fmla="*/ 3458197 w 8861692"/>
                <a:gd name="connsiteY94" fmla="*/ 1338940 h 10595264"/>
                <a:gd name="connsiteX95" fmla="*/ 3369921 w 8861692"/>
                <a:gd name="connsiteY95" fmla="*/ 1281622 h 10595264"/>
                <a:gd name="connsiteX96" fmla="*/ 3234288 w 8861692"/>
                <a:gd name="connsiteY96" fmla="*/ 971288 h 10595264"/>
                <a:gd name="connsiteX97" fmla="*/ 3115638 w 8861692"/>
                <a:gd name="connsiteY97" fmla="*/ 738530 h 10595264"/>
                <a:gd name="connsiteX98" fmla="*/ 3062641 w 8861692"/>
                <a:gd name="connsiteY98" fmla="*/ 643919 h 10595264"/>
                <a:gd name="connsiteX99" fmla="*/ 3086722 w 8861692"/>
                <a:gd name="connsiteY99" fmla="*/ 414227 h 10595264"/>
                <a:gd name="connsiteX100" fmla="*/ 3675664 w 8861692"/>
                <a:gd name="connsiteY100" fmla="*/ 84 h 10595264"/>
                <a:gd name="connsiteX101" fmla="*/ 1257990 w 8861692"/>
                <a:gd name="connsiteY101" fmla="*/ 2776717 h 10595264"/>
                <a:gd name="connsiteX102" fmla="*/ 1241769 w 8861692"/>
                <a:gd name="connsiteY102" fmla="*/ 2783273 h 10595264"/>
                <a:gd name="connsiteX103" fmla="*/ 1146440 w 8861692"/>
                <a:gd name="connsiteY103" fmla="*/ 2876979 h 10595264"/>
                <a:gd name="connsiteX104" fmla="*/ 1146162 w 8861692"/>
                <a:gd name="connsiteY104" fmla="*/ 2909306 h 10595264"/>
                <a:gd name="connsiteX105" fmla="*/ 1178489 w 8861692"/>
                <a:gd name="connsiteY105" fmla="*/ 2909583 h 10595264"/>
                <a:gd name="connsiteX106" fmla="*/ 1273818 w 8861692"/>
                <a:gd name="connsiteY106" fmla="*/ 2815879 h 10595264"/>
                <a:gd name="connsiteX107" fmla="*/ 1274096 w 8861692"/>
                <a:gd name="connsiteY107" fmla="*/ 2783552 h 10595264"/>
                <a:gd name="connsiteX108" fmla="*/ 1274096 w 8861692"/>
                <a:gd name="connsiteY108" fmla="*/ 2783551 h 10595264"/>
                <a:gd name="connsiteX109" fmla="*/ 1257990 w 8861692"/>
                <a:gd name="connsiteY109" fmla="*/ 2776717 h 10595264"/>
                <a:gd name="connsiteX110" fmla="*/ 1405924 w 8861692"/>
                <a:gd name="connsiteY110" fmla="*/ 2876262 h 10595264"/>
                <a:gd name="connsiteX111" fmla="*/ 1327184 w 8861692"/>
                <a:gd name="connsiteY111" fmla="*/ 2914362 h 10595264"/>
                <a:gd name="connsiteX112" fmla="*/ 1405924 w 8861692"/>
                <a:gd name="connsiteY112" fmla="*/ 2932142 h 10595264"/>
                <a:gd name="connsiteX113" fmla="*/ 1405924 w 8861692"/>
                <a:gd name="connsiteY113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13784 w 8861692"/>
                <a:gd name="connsiteY16" fmla="*/ 3478242 h 10595264"/>
                <a:gd name="connsiteX17" fmla="*/ 8812564 w 8861692"/>
                <a:gd name="connsiteY17" fmla="*/ 3744942 h 10595264"/>
                <a:gd name="connsiteX18" fmla="*/ 8298330 w 8861692"/>
                <a:gd name="connsiteY18" fmla="*/ 3925641 h 10595264"/>
                <a:gd name="connsiteX19" fmla="*/ 8070278 w 8861692"/>
                <a:gd name="connsiteY19" fmla="*/ 3770794 h 10595264"/>
                <a:gd name="connsiteX20" fmla="*/ 7791953 w 8861692"/>
                <a:gd name="connsiteY20" fmla="*/ 3493511 h 10595264"/>
                <a:gd name="connsiteX21" fmla="*/ 7694420 w 8861692"/>
                <a:gd name="connsiteY21" fmla="*/ 3352863 h 10595264"/>
                <a:gd name="connsiteX22" fmla="*/ 7650951 w 8861692"/>
                <a:gd name="connsiteY22" fmla="*/ 3380255 h 10595264"/>
                <a:gd name="connsiteX23" fmla="*/ 6958170 w 8861692"/>
                <a:gd name="connsiteY23" fmla="*/ 2939827 h 10595264"/>
                <a:gd name="connsiteX24" fmla="*/ 6209594 w 8861692"/>
                <a:gd name="connsiteY24" fmla="*/ 2650819 h 10595264"/>
                <a:gd name="connsiteX25" fmla="*/ 5522607 w 8861692"/>
                <a:gd name="connsiteY25" fmla="*/ 2494471 h 10595264"/>
                <a:gd name="connsiteX26" fmla="*/ 5427853 w 8861692"/>
                <a:gd name="connsiteY26" fmla="*/ 3238310 h 10595264"/>
                <a:gd name="connsiteX27" fmla="*/ 6081671 w 8861692"/>
                <a:gd name="connsiteY27" fmla="*/ 5389281 h 10595264"/>
                <a:gd name="connsiteX28" fmla="*/ 5906373 w 8861692"/>
                <a:gd name="connsiteY28" fmla="*/ 5465087 h 10595264"/>
                <a:gd name="connsiteX29" fmla="*/ 5858994 w 8861692"/>
                <a:gd name="connsiteY29" fmla="*/ 6057312 h 10595264"/>
                <a:gd name="connsiteX30" fmla="*/ 5740547 w 8861692"/>
                <a:gd name="connsiteY30" fmla="*/ 6659017 h 10595264"/>
                <a:gd name="connsiteX31" fmla="*/ 5697907 w 8861692"/>
                <a:gd name="connsiteY31" fmla="*/ 7317574 h 10595264"/>
                <a:gd name="connsiteX32" fmla="*/ 6181164 w 8861692"/>
                <a:gd name="connsiteY32" fmla="*/ 8189330 h 10595264"/>
                <a:gd name="connsiteX33" fmla="*/ 6342252 w 8861692"/>
                <a:gd name="connsiteY33" fmla="*/ 8544667 h 10595264"/>
                <a:gd name="connsiteX34" fmla="*/ 6356466 w 8861692"/>
                <a:gd name="connsiteY34" fmla="*/ 8952120 h 10595264"/>
                <a:gd name="connsiteX35" fmla="*/ 6200118 w 8861692"/>
                <a:gd name="connsiteY35" fmla="*/ 9932850 h 10595264"/>
                <a:gd name="connsiteX36" fmla="*/ 5764237 w 8861692"/>
                <a:gd name="connsiteY36" fmla="*/ 9814406 h 10595264"/>
                <a:gd name="connsiteX37" fmla="*/ 5716859 w 8861692"/>
                <a:gd name="connsiteY37" fmla="*/ 9122679 h 10595264"/>
                <a:gd name="connsiteX38" fmla="*/ 5536824 w 8861692"/>
                <a:gd name="connsiteY38" fmla="*/ 8852627 h 10595264"/>
                <a:gd name="connsiteX39" fmla="*/ 5451541 w 8861692"/>
                <a:gd name="connsiteY39" fmla="*/ 8558881 h 10595264"/>
                <a:gd name="connsiteX40" fmla="*/ 5138846 w 8861692"/>
                <a:gd name="connsiteY40" fmla="*/ 8208283 h 10595264"/>
                <a:gd name="connsiteX41" fmla="*/ 4731392 w 8861692"/>
                <a:gd name="connsiteY41" fmla="*/ 7544987 h 10595264"/>
                <a:gd name="connsiteX42" fmla="*/ 4698225 w 8861692"/>
                <a:gd name="connsiteY42" fmla="*/ 6568997 h 10595264"/>
                <a:gd name="connsiteX43" fmla="*/ 4660324 w 8861692"/>
                <a:gd name="connsiteY43" fmla="*/ 6095213 h 10595264"/>
                <a:gd name="connsiteX44" fmla="*/ 4342890 w 8861692"/>
                <a:gd name="connsiteY44" fmla="*/ 6322630 h 10595264"/>
                <a:gd name="connsiteX45" fmla="*/ 3769613 w 8861692"/>
                <a:gd name="connsiteY45" fmla="*/ 7203862 h 10595264"/>
                <a:gd name="connsiteX46" fmla="*/ 3888059 w 8861692"/>
                <a:gd name="connsiteY46" fmla="*/ 7625528 h 10595264"/>
                <a:gd name="connsiteX47" fmla="*/ 4437648 w 8861692"/>
                <a:gd name="connsiteY47" fmla="*/ 9440117 h 10595264"/>
                <a:gd name="connsiteX48" fmla="*/ 4537141 w 8861692"/>
                <a:gd name="connsiteY48" fmla="*/ 9677008 h 10595264"/>
                <a:gd name="connsiteX49" fmla="*/ 4575044 w 8861692"/>
                <a:gd name="connsiteY49" fmla="*/ 9743335 h 10595264"/>
                <a:gd name="connsiteX50" fmla="*/ 4660326 w 8861692"/>
                <a:gd name="connsiteY50" fmla="*/ 9885473 h 10595264"/>
                <a:gd name="connsiteX51" fmla="*/ 4110736 w 8861692"/>
                <a:gd name="connsiteY51" fmla="*/ 10074983 h 10595264"/>
                <a:gd name="connsiteX52" fmla="*/ 3821731 w 8861692"/>
                <a:gd name="connsiteY52" fmla="*/ 10278711 h 10595264"/>
                <a:gd name="connsiteX53" fmla="*/ 3243717 w 8861692"/>
                <a:gd name="connsiteY53" fmla="*/ 10544031 h 10595264"/>
                <a:gd name="connsiteX54" fmla="*/ 2945233 w 8861692"/>
                <a:gd name="connsiteY54" fmla="*/ 10548767 h 10595264"/>
                <a:gd name="connsiteX55" fmla="*/ 3286356 w 8861692"/>
                <a:gd name="connsiteY55" fmla="*/ 10193430 h 10595264"/>
                <a:gd name="connsiteX56" fmla="*/ 3461655 w 8861692"/>
                <a:gd name="connsiteY56" fmla="*/ 9980230 h 10595264"/>
                <a:gd name="connsiteX57" fmla="*/ 3537461 w 8861692"/>
                <a:gd name="connsiteY57" fmla="*/ 9705435 h 10595264"/>
                <a:gd name="connsiteX58" fmla="*/ 3594314 w 8861692"/>
                <a:gd name="connsiteY58" fmla="*/ 9544349 h 10595264"/>
                <a:gd name="connsiteX59" fmla="*/ 3499557 w 8861692"/>
                <a:gd name="connsiteY59" fmla="*/ 9369049 h 10595264"/>
                <a:gd name="connsiteX60" fmla="*/ 3077892 w 8861692"/>
                <a:gd name="connsiteY60" fmla="*/ 8317254 h 10595264"/>
                <a:gd name="connsiteX61" fmla="*/ 2679914 w 8861692"/>
                <a:gd name="connsiteY61" fmla="*/ 7464447 h 10595264"/>
                <a:gd name="connsiteX62" fmla="*/ 2675177 w 8861692"/>
                <a:gd name="connsiteY62" fmla="*/ 7260719 h 10595264"/>
                <a:gd name="connsiteX63" fmla="*/ 2727294 w 8861692"/>
                <a:gd name="connsiteY63" fmla="*/ 6858002 h 10595264"/>
                <a:gd name="connsiteX64" fmla="*/ 3272140 w 8861692"/>
                <a:gd name="connsiteY64" fmla="*/ 5863063 h 10595264"/>
                <a:gd name="connsiteX65" fmla="*/ 3575364 w 8861692"/>
                <a:gd name="connsiteY65" fmla="*/ 5237668 h 10595264"/>
                <a:gd name="connsiteX66" fmla="*/ 3793302 w 8861692"/>
                <a:gd name="connsiteY66" fmla="*/ 4787576 h 10595264"/>
                <a:gd name="connsiteX67" fmla="*/ 3750660 w 8861692"/>
                <a:gd name="connsiteY67" fmla="*/ 4498568 h 10595264"/>
                <a:gd name="connsiteX68" fmla="*/ 3693807 w 8861692"/>
                <a:gd name="connsiteY68" fmla="*/ 4365910 h 10595264"/>
                <a:gd name="connsiteX69" fmla="*/ 3717497 w 8861692"/>
                <a:gd name="connsiteY69" fmla="*/ 3465723 h 10595264"/>
                <a:gd name="connsiteX70" fmla="*/ 3546936 w 8861692"/>
                <a:gd name="connsiteY70" fmla="*/ 2821378 h 10595264"/>
                <a:gd name="connsiteX71" fmla="*/ 2139803 w 8861692"/>
                <a:gd name="connsiteY71" fmla="*/ 2897181 h 10595264"/>
                <a:gd name="connsiteX72" fmla="*/ 2068180 w 8861692"/>
                <a:gd name="connsiteY72" fmla="*/ 2749647 h 10595264"/>
                <a:gd name="connsiteX73" fmla="*/ 1687866 w 8861692"/>
                <a:gd name="connsiteY73" fmla="*/ 2935600 h 10595264"/>
                <a:gd name="connsiteX74" fmla="*/ 2376205 w 8861692"/>
                <a:gd name="connsiteY74" fmla="*/ 2972782 h 10595264"/>
                <a:gd name="connsiteX75" fmla="*/ 2528605 w 8861692"/>
                <a:gd name="connsiteY75" fmla="*/ 3094702 h 10595264"/>
                <a:gd name="connsiteX76" fmla="*/ 2500665 w 8861692"/>
                <a:gd name="connsiteY76" fmla="*/ 3696682 h 10595264"/>
                <a:gd name="connsiteX77" fmla="*/ 2444330 w 8861692"/>
                <a:gd name="connsiteY77" fmla="*/ 4765696 h 10595264"/>
                <a:gd name="connsiteX78" fmla="*/ 167225 w 8861692"/>
                <a:gd name="connsiteY78" fmla="*/ 4634051 h 10595264"/>
                <a:gd name="connsiteX79" fmla="*/ 0 w 8861692"/>
                <a:gd name="connsiteY79" fmla="*/ 4505964 h 10595264"/>
                <a:gd name="connsiteX80" fmla="*/ 82970 w 8861692"/>
                <a:gd name="connsiteY80" fmla="*/ 2847185 h 10595264"/>
                <a:gd name="connsiteX81" fmla="*/ 942227 w 8861692"/>
                <a:gd name="connsiteY81" fmla="*/ 2905221 h 10595264"/>
                <a:gd name="connsiteX82" fmla="*/ 1018739 w 8861692"/>
                <a:gd name="connsiteY82" fmla="*/ 2676380 h 10595264"/>
                <a:gd name="connsiteX83" fmla="*/ 1153781 w 8861692"/>
                <a:gd name="connsiteY83" fmla="*/ 2560178 h 10595264"/>
                <a:gd name="connsiteX84" fmla="*/ 1462701 w 8861692"/>
                <a:gd name="connsiteY84" fmla="*/ 2453085 h 10595264"/>
                <a:gd name="connsiteX85" fmla="*/ 1950289 w 8861692"/>
                <a:gd name="connsiteY85" fmla="*/ 2409188 h 10595264"/>
                <a:gd name="connsiteX86" fmla="*/ 2567340 w 8861692"/>
                <a:gd name="connsiteY86" fmla="*/ 2306031 h 10595264"/>
                <a:gd name="connsiteX87" fmla="*/ 3162656 w 8861692"/>
                <a:gd name="connsiteY87" fmla="*/ 2186966 h 10595264"/>
                <a:gd name="connsiteX88" fmla="*/ 3379347 w 8861692"/>
                <a:gd name="connsiteY88" fmla="*/ 2084573 h 10595264"/>
                <a:gd name="connsiteX89" fmla="*/ 3503171 w 8861692"/>
                <a:gd name="connsiteY89" fmla="*/ 1882167 h 10595264"/>
                <a:gd name="connsiteX90" fmla="*/ 3596041 w 8861692"/>
                <a:gd name="connsiteY90" fmla="*/ 1646422 h 10595264"/>
                <a:gd name="connsiteX91" fmla="*/ 3659969 w 8861692"/>
                <a:gd name="connsiteY91" fmla="*/ 1588868 h 10595264"/>
                <a:gd name="connsiteX92" fmla="*/ 3621361 w 8861692"/>
                <a:gd name="connsiteY92" fmla="*/ 1506614 h 10595264"/>
                <a:gd name="connsiteX93" fmla="*/ 3491794 w 8861692"/>
                <a:gd name="connsiteY93" fmla="*/ 1416471 h 10595264"/>
                <a:gd name="connsiteX94" fmla="*/ 3458197 w 8861692"/>
                <a:gd name="connsiteY94" fmla="*/ 1338940 h 10595264"/>
                <a:gd name="connsiteX95" fmla="*/ 3369921 w 8861692"/>
                <a:gd name="connsiteY95" fmla="*/ 1281622 h 10595264"/>
                <a:gd name="connsiteX96" fmla="*/ 3234288 w 8861692"/>
                <a:gd name="connsiteY96" fmla="*/ 971288 h 10595264"/>
                <a:gd name="connsiteX97" fmla="*/ 3115638 w 8861692"/>
                <a:gd name="connsiteY97" fmla="*/ 738530 h 10595264"/>
                <a:gd name="connsiteX98" fmla="*/ 3062641 w 8861692"/>
                <a:gd name="connsiteY98" fmla="*/ 643919 h 10595264"/>
                <a:gd name="connsiteX99" fmla="*/ 3086722 w 8861692"/>
                <a:gd name="connsiteY99" fmla="*/ 414227 h 10595264"/>
                <a:gd name="connsiteX100" fmla="*/ 3675664 w 8861692"/>
                <a:gd name="connsiteY100" fmla="*/ 84 h 10595264"/>
                <a:gd name="connsiteX101" fmla="*/ 1257990 w 8861692"/>
                <a:gd name="connsiteY101" fmla="*/ 2776717 h 10595264"/>
                <a:gd name="connsiteX102" fmla="*/ 1241769 w 8861692"/>
                <a:gd name="connsiteY102" fmla="*/ 2783273 h 10595264"/>
                <a:gd name="connsiteX103" fmla="*/ 1146440 w 8861692"/>
                <a:gd name="connsiteY103" fmla="*/ 2876979 h 10595264"/>
                <a:gd name="connsiteX104" fmla="*/ 1146162 w 8861692"/>
                <a:gd name="connsiteY104" fmla="*/ 2909306 h 10595264"/>
                <a:gd name="connsiteX105" fmla="*/ 1178489 w 8861692"/>
                <a:gd name="connsiteY105" fmla="*/ 2909583 h 10595264"/>
                <a:gd name="connsiteX106" fmla="*/ 1273818 w 8861692"/>
                <a:gd name="connsiteY106" fmla="*/ 2815879 h 10595264"/>
                <a:gd name="connsiteX107" fmla="*/ 1274096 w 8861692"/>
                <a:gd name="connsiteY107" fmla="*/ 2783552 h 10595264"/>
                <a:gd name="connsiteX108" fmla="*/ 1274096 w 8861692"/>
                <a:gd name="connsiteY108" fmla="*/ 2783551 h 10595264"/>
                <a:gd name="connsiteX109" fmla="*/ 1257990 w 8861692"/>
                <a:gd name="connsiteY109" fmla="*/ 2776717 h 10595264"/>
                <a:gd name="connsiteX110" fmla="*/ 1405924 w 8861692"/>
                <a:gd name="connsiteY110" fmla="*/ 2876262 h 10595264"/>
                <a:gd name="connsiteX111" fmla="*/ 1327184 w 8861692"/>
                <a:gd name="connsiteY111" fmla="*/ 2914362 h 10595264"/>
                <a:gd name="connsiteX112" fmla="*/ 1405924 w 8861692"/>
                <a:gd name="connsiteY112" fmla="*/ 2932142 h 10595264"/>
                <a:gd name="connsiteX113" fmla="*/ 1405924 w 8861692"/>
                <a:gd name="connsiteY113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13784 w 8861692"/>
                <a:gd name="connsiteY16" fmla="*/ 3478242 h 10595264"/>
                <a:gd name="connsiteX17" fmla="*/ 8812564 w 8861692"/>
                <a:gd name="connsiteY17" fmla="*/ 3744942 h 10595264"/>
                <a:gd name="connsiteX18" fmla="*/ 8298330 w 8861692"/>
                <a:gd name="connsiteY18" fmla="*/ 3925641 h 10595264"/>
                <a:gd name="connsiteX19" fmla="*/ 8070278 w 8861692"/>
                <a:gd name="connsiteY19" fmla="*/ 3770794 h 10595264"/>
                <a:gd name="connsiteX20" fmla="*/ 7791953 w 8861692"/>
                <a:gd name="connsiteY20" fmla="*/ 3493511 h 10595264"/>
                <a:gd name="connsiteX21" fmla="*/ 7694420 w 8861692"/>
                <a:gd name="connsiteY21" fmla="*/ 3352863 h 10595264"/>
                <a:gd name="connsiteX22" fmla="*/ 7650951 w 8861692"/>
                <a:gd name="connsiteY22" fmla="*/ 3380255 h 10595264"/>
                <a:gd name="connsiteX23" fmla="*/ 6958170 w 8861692"/>
                <a:gd name="connsiteY23" fmla="*/ 2939827 h 10595264"/>
                <a:gd name="connsiteX24" fmla="*/ 6209594 w 8861692"/>
                <a:gd name="connsiteY24" fmla="*/ 2650819 h 10595264"/>
                <a:gd name="connsiteX25" fmla="*/ 5522607 w 8861692"/>
                <a:gd name="connsiteY25" fmla="*/ 2494471 h 10595264"/>
                <a:gd name="connsiteX26" fmla="*/ 5427853 w 8861692"/>
                <a:gd name="connsiteY26" fmla="*/ 3238310 h 10595264"/>
                <a:gd name="connsiteX27" fmla="*/ 6081671 w 8861692"/>
                <a:gd name="connsiteY27" fmla="*/ 5389281 h 10595264"/>
                <a:gd name="connsiteX28" fmla="*/ 5906373 w 8861692"/>
                <a:gd name="connsiteY28" fmla="*/ 5465087 h 10595264"/>
                <a:gd name="connsiteX29" fmla="*/ 5858994 w 8861692"/>
                <a:gd name="connsiteY29" fmla="*/ 6057312 h 10595264"/>
                <a:gd name="connsiteX30" fmla="*/ 5740547 w 8861692"/>
                <a:gd name="connsiteY30" fmla="*/ 6659017 h 10595264"/>
                <a:gd name="connsiteX31" fmla="*/ 5697907 w 8861692"/>
                <a:gd name="connsiteY31" fmla="*/ 7317574 h 10595264"/>
                <a:gd name="connsiteX32" fmla="*/ 6181164 w 8861692"/>
                <a:gd name="connsiteY32" fmla="*/ 8189330 h 10595264"/>
                <a:gd name="connsiteX33" fmla="*/ 6342252 w 8861692"/>
                <a:gd name="connsiteY33" fmla="*/ 8544667 h 10595264"/>
                <a:gd name="connsiteX34" fmla="*/ 6356466 w 8861692"/>
                <a:gd name="connsiteY34" fmla="*/ 8952120 h 10595264"/>
                <a:gd name="connsiteX35" fmla="*/ 6200118 w 8861692"/>
                <a:gd name="connsiteY35" fmla="*/ 9932850 h 10595264"/>
                <a:gd name="connsiteX36" fmla="*/ 5764237 w 8861692"/>
                <a:gd name="connsiteY36" fmla="*/ 9814406 h 10595264"/>
                <a:gd name="connsiteX37" fmla="*/ 5716859 w 8861692"/>
                <a:gd name="connsiteY37" fmla="*/ 9122679 h 10595264"/>
                <a:gd name="connsiteX38" fmla="*/ 5536824 w 8861692"/>
                <a:gd name="connsiteY38" fmla="*/ 8852627 h 10595264"/>
                <a:gd name="connsiteX39" fmla="*/ 5451541 w 8861692"/>
                <a:gd name="connsiteY39" fmla="*/ 8558881 h 10595264"/>
                <a:gd name="connsiteX40" fmla="*/ 5138846 w 8861692"/>
                <a:gd name="connsiteY40" fmla="*/ 8208283 h 10595264"/>
                <a:gd name="connsiteX41" fmla="*/ 4731392 w 8861692"/>
                <a:gd name="connsiteY41" fmla="*/ 7544987 h 10595264"/>
                <a:gd name="connsiteX42" fmla="*/ 4698225 w 8861692"/>
                <a:gd name="connsiteY42" fmla="*/ 6568997 h 10595264"/>
                <a:gd name="connsiteX43" fmla="*/ 4660324 w 8861692"/>
                <a:gd name="connsiteY43" fmla="*/ 6095213 h 10595264"/>
                <a:gd name="connsiteX44" fmla="*/ 4342890 w 8861692"/>
                <a:gd name="connsiteY44" fmla="*/ 6322630 h 10595264"/>
                <a:gd name="connsiteX45" fmla="*/ 3769613 w 8861692"/>
                <a:gd name="connsiteY45" fmla="*/ 7203862 h 10595264"/>
                <a:gd name="connsiteX46" fmla="*/ 3888059 w 8861692"/>
                <a:gd name="connsiteY46" fmla="*/ 7625528 h 10595264"/>
                <a:gd name="connsiteX47" fmla="*/ 4437648 w 8861692"/>
                <a:gd name="connsiteY47" fmla="*/ 9440117 h 10595264"/>
                <a:gd name="connsiteX48" fmla="*/ 4537141 w 8861692"/>
                <a:gd name="connsiteY48" fmla="*/ 9677008 h 10595264"/>
                <a:gd name="connsiteX49" fmla="*/ 4575044 w 8861692"/>
                <a:gd name="connsiteY49" fmla="*/ 9743335 h 10595264"/>
                <a:gd name="connsiteX50" fmla="*/ 4660326 w 8861692"/>
                <a:gd name="connsiteY50" fmla="*/ 9885473 h 10595264"/>
                <a:gd name="connsiteX51" fmla="*/ 4110736 w 8861692"/>
                <a:gd name="connsiteY51" fmla="*/ 10074983 h 10595264"/>
                <a:gd name="connsiteX52" fmla="*/ 3821731 w 8861692"/>
                <a:gd name="connsiteY52" fmla="*/ 10278711 h 10595264"/>
                <a:gd name="connsiteX53" fmla="*/ 3243717 w 8861692"/>
                <a:gd name="connsiteY53" fmla="*/ 10544031 h 10595264"/>
                <a:gd name="connsiteX54" fmla="*/ 2945233 w 8861692"/>
                <a:gd name="connsiteY54" fmla="*/ 10548767 h 10595264"/>
                <a:gd name="connsiteX55" fmla="*/ 3286356 w 8861692"/>
                <a:gd name="connsiteY55" fmla="*/ 10193430 h 10595264"/>
                <a:gd name="connsiteX56" fmla="*/ 3461655 w 8861692"/>
                <a:gd name="connsiteY56" fmla="*/ 9980230 h 10595264"/>
                <a:gd name="connsiteX57" fmla="*/ 3537461 w 8861692"/>
                <a:gd name="connsiteY57" fmla="*/ 9705435 h 10595264"/>
                <a:gd name="connsiteX58" fmla="*/ 3594314 w 8861692"/>
                <a:gd name="connsiteY58" fmla="*/ 9544349 h 10595264"/>
                <a:gd name="connsiteX59" fmla="*/ 3499557 w 8861692"/>
                <a:gd name="connsiteY59" fmla="*/ 9369049 h 10595264"/>
                <a:gd name="connsiteX60" fmla="*/ 3077892 w 8861692"/>
                <a:gd name="connsiteY60" fmla="*/ 8317254 h 10595264"/>
                <a:gd name="connsiteX61" fmla="*/ 2679914 w 8861692"/>
                <a:gd name="connsiteY61" fmla="*/ 7464447 h 10595264"/>
                <a:gd name="connsiteX62" fmla="*/ 2675177 w 8861692"/>
                <a:gd name="connsiteY62" fmla="*/ 7260719 h 10595264"/>
                <a:gd name="connsiteX63" fmla="*/ 2727294 w 8861692"/>
                <a:gd name="connsiteY63" fmla="*/ 6858002 h 10595264"/>
                <a:gd name="connsiteX64" fmla="*/ 3272140 w 8861692"/>
                <a:gd name="connsiteY64" fmla="*/ 5863063 h 10595264"/>
                <a:gd name="connsiteX65" fmla="*/ 3575364 w 8861692"/>
                <a:gd name="connsiteY65" fmla="*/ 5237668 h 10595264"/>
                <a:gd name="connsiteX66" fmla="*/ 3793302 w 8861692"/>
                <a:gd name="connsiteY66" fmla="*/ 4787576 h 10595264"/>
                <a:gd name="connsiteX67" fmla="*/ 3750660 w 8861692"/>
                <a:gd name="connsiteY67" fmla="*/ 4498568 h 10595264"/>
                <a:gd name="connsiteX68" fmla="*/ 3693807 w 8861692"/>
                <a:gd name="connsiteY68" fmla="*/ 4365910 h 10595264"/>
                <a:gd name="connsiteX69" fmla="*/ 3717497 w 8861692"/>
                <a:gd name="connsiteY69" fmla="*/ 3465723 h 10595264"/>
                <a:gd name="connsiteX70" fmla="*/ 3546936 w 8861692"/>
                <a:gd name="connsiteY70" fmla="*/ 2821378 h 10595264"/>
                <a:gd name="connsiteX71" fmla="*/ 2139803 w 8861692"/>
                <a:gd name="connsiteY71" fmla="*/ 2897181 h 10595264"/>
                <a:gd name="connsiteX72" fmla="*/ 2068180 w 8861692"/>
                <a:gd name="connsiteY72" fmla="*/ 2749647 h 10595264"/>
                <a:gd name="connsiteX73" fmla="*/ 1687866 w 8861692"/>
                <a:gd name="connsiteY73" fmla="*/ 2935600 h 10595264"/>
                <a:gd name="connsiteX74" fmla="*/ 2376205 w 8861692"/>
                <a:gd name="connsiteY74" fmla="*/ 2972782 h 10595264"/>
                <a:gd name="connsiteX75" fmla="*/ 2528605 w 8861692"/>
                <a:gd name="connsiteY75" fmla="*/ 3094702 h 10595264"/>
                <a:gd name="connsiteX76" fmla="*/ 2500665 w 8861692"/>
                <a:gd name="connsiteY76" fmla="*/ 3696682 h 10595264"/>
                <a:gd name="connsiteX77" fmla="*/ 2444330 w 8861692"/>
                <a:gd name="connsiteY77" fmla="*/ 4765696 h 10595264"/>
                <a:gd name="connsiteX78" fmla="*/ 167225 w 8861692"/>
                <a:gd name="connsiteY78" fmla="*/ 4634051 h 10595264"/>
                <a:gd name="connsiteX79" fmla="*/ 0 w 8861692"/>
                <a:gd name="connsiteY79" fmla="*/ 4505964 h 10595264"/>
                <a:gd name="connsiteX80" fmla="*/ 82970 w 8861692"/>
                <a:gd name="connsiteY80" fmla="*/ 2847185 h 10595264"/>
                <a:gd name="connsiteX81" fmla="*/ 942227 w 8861692"/>
                <a:gd name="connsiteY81" fmla="*/ 2905221 h 10595264"/>
                <a:gd name="connsiteX82" fmla="*/ 1018739 w 8861692"/>
                <a:gd name="connsiteY82" fmla="*/ 2676380 h 10595264"/>
                <a:gd name="connsiteX83" fmla="*/ 1153781 w 8861692"/>
                <a:gd name="connsiteY83" fmla="*/ 2560178 h 10595264"/>
                <a:gd name="connsiteX84" fmla="*/ 1462701 w 8861692"/>
                <a:gd name="connsiteY84" fmla="*/ 2453085 h 10595264"/>
                <a:gd name="connsiteX85" fmla="*/ 1950289 w 8861692"/>
                <a:gd name="connsiteY85" fmla="*/ 2409188 h 10595264"/>
                <a:gd name="connsiteX86" fmla="*/ 2567340 w 8861692"/>
                <a:gd name="connsiteY86" fmla="*/ 2306031 h 10595264"/>
                <a:gd name="connsiteX87" fmla="*/ 3162656 w 8861692"/>
                <a:gd name="connsiteY87" fmla="*/ 2186966 h 10595264"/>
                <a:gd name="connsiteX88" fmla="*/ 3379347 w 8861692"/>
                <a:gd name="connsiteY88" fmla="*/ 2084573 h 10595264"/>
                <a:gd name="connsiteX89" fmla="*/ 3503171 w 8861692"/>
                <a:gd name="connsiteY89" fmla="*/ 1882167 h 10595264"/>
                <a:gd name="connsiteX90" fmla="*/ 3596041 w 8861692"/>
                <a:gd name="connsiteY90" fmla="*/ 1646422 h 10595264"/>
                <a:gd name="connsiteX91" fmla="*/ 3659969 w 8861692"/>
                <a:gd name="connsiteY91" fmla="*/ 1588868 h 10595264"/>
                <a:gd name="connsiteX92" fmla="*/ 3621361 w 8861692"/>
                <a:gd name="connsiteY92" fmla="*/ 1506614 h 10595264"/>
                <a:gd name="connsiteX93" fmla="*/ 3491794 w 8861692"/>
                <a:gd name="connsiteY93" fmla="*/ 1416471 h 10595264"/>
                <a:gd name="connsiteX94" fmla="*/ 3458197 w 8861692"/>
                <a:gd name="connsiteY94" fmla="*/ 1338940 h 10595264"/>
                <a:gd name="connsiteX95" fmla="*/ 3369921 w 8861692"/>
                <a:gd name="connsiteY95" fmla="*/ 1281622 h 10595264"/>
                <a:gd name="connsiteX96" fmla="*/ 3234288 w 8861692"/>
                <a:gd name="connsiteY96" fmla="*/ 971288 h 10595264"/>
                <a:gd name="connsiteX97" fmla="*/ 3115638 w 8861692"/>
                <a:gd name="connsiteY97" fmla="*/ 738530 h 10595264"/>
                <a:gd name="connsiteX98" fmla="*/ 3062641 w 8861692"/>
                <a:gd name="connsiteY98" fmla="*/ 643919 h 10595264"/>
                <a:gd name="connsiteX99" fmla="*/ 3086722 w 8861692"/>
                <a:gd name="connsiteY99" fmla="*/ 414227 h 10595264"/>
                <a:gd name="connsiteX100" fmla="*/ 3675664 w 8861692"/>
                <a:gd name="connsiteY100" fmla="*/ 84 h 10595264"/>
                <a:gd name="connsiteX101" fmla="*/ 1257990 w 8861692"/>
                <a:gd name="connsiteY101" fmla="*/ 2776717 h 10595264"/>
                <a:gd name="connsiteX102" fmla="*/ 1241769 w 8861692"/>
                <a:gd name="connsiteY102" fmla="*/ 2783273 h 10595264"/>
                <a:gd name="connsiteX103" fmla="*/ 1146440 w 8861692"/>
                <a:gd name="connsiteY103" fmla="*/ 2876979 h 10595264"/>
                <a:gd name="connsiteX104" fmla="*/ 1146162 w 8861692"/>
                <a:gd name="connsiteY104" fmla="*/ 2909306 h 10595264"/>
                <a:gd name="connsiteX105" fmla="*/ 1178489 w 8861692"/>
                <a:gd name="connsiteY105" fmla="*/ 2909583 h 10595264"/>
                <a:gd name="connsiteX106" fmla="*/ 1273818 w 8861692"/>
                <a:gd name="connsiteY106" fmla="*/ 2815879 h 10595264"/>
                <a:gd name="connsiteX107" fmla="*/ 1274096 w 8861692"/>
                <a:gd name="connsiteY107" fmla="*/ 2783552 h 10595264"/>
                <a:gd name="connsiteX108" fmla="*/ 1274096 w 8861692"/>
                <a:gd name="connsiteY108" fmla="*/ 2783551 h 10595264"/>
                <a:gd name="connsiteX109" fmla="*/ 1257990 w 8861692"/>
                <a:gd name="connsiteY109" fmla="*/ 2776717 h 10595264"/>
                <a:gd name="connsiteX110" fmla="*/ 1405924 w 8861692"/>
                <a:gd name="connsiteY110" fmla="*/ 2876262 h 10595264"/>
                <a:gd name="connsiteX111" fmla="*/ 1327184 w 8861692"/>
                <a:gd name="connsiteY111" fmla="*/ 2914362 h 10595264"/>
                <a:gd name="connsiteX112" fmla="*/ 1405924 w 8861692"/>
                <a:gd name="connsiteY112" fmla="*/ 2932142 h 10595264"/>
                <a:gd name="connsiteX113" fmla="*/ 1405924 w 8861692"/>
                <a:gd name="connsiteY113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13784 w 8861692"/>
                <a:gd name="connsiteY16" fmla="*/ 3478242 h 10595264"/>
                <a:gd name="connsiteX17" fmla="*/ 8812564 w 8861692"/>
                <a:gd name="connsiteY17" fmla="*/ 3744942 h 10595264"/>
                <a:gd name="connsiteX18" fmla="*/ 8561104 w 8861692"/>
                <a:gd name="connsiteY18" fmla="*/ 3859242 h 10595264"/>
                <a:gd name="connsiteX19" fmla="*/ 8298330 w 8861692"/>
                <a:gd name="connsiteY19" fmla="*/ 3925641 h 10595264"/>
                <a:gd name="connsiteX20" fmla="*/ 8070278 w 8861692"/>
                <a:gd name="connsiteY20" fmla="*/ 3770794 h 10595264"/>
                <a:gd name="connsiteX21" fmla="*/ 7791953 w 8861692"/>
                <a:gd name="connsiteY21" fmla="*/ 3493511 h 10595264"/>
                <a:gd name="connsiteX22" fmla="*/ 7694420 w 8861692"/>
                <a:gd name="connsiteY22" fmla="*/ 3352863 h 10595264"/>
                <a:gd name="connsiteX23" fmla="*/ 7650951 w 8861692"/>
                <a:gd name="connsiteY23" fmla="*/ 3380255 h 10595264"/>
                <a:gd name="connsiteX24" fmla="*/ 6958170 w 8861692"/>
                <a:gd name="connsiteY24" fmla="*/ 2939827 h 10595264"/>
                <a:gd name="connsiteX25" fmla="*/ 6209594 w 8861692"/>
                <a:gd name="connsiteY25" fmla="*/ 2650819 h 10595264"/>
                <a:gd name="connsiteX26" fmla="*/ 5522607 w 8861692"/>
                <a:gd name="connsiteY26" fmla="*/ 2494471 h 10595264"/>
                <a:gd name="connsiteX27" fmla="*/ 5427853 w 8861692"/>
                <a:gd name="connsiteY27" fmla="*/ 3238310 h 10595264"/>
                <a:gd name="connsiteX28" fmla="*/ 6081671 w 8861692"/>
                <a:gd name="connsiteY28" fmla="*/ 5389281 h 10595264"/>
                <a:gd name="connsiteX29" fmla="*/ 5906373 w 8861692"/>
                <a:gd name="connsiteY29" fmla="*/ 5465087 h 10595264"/>
                <a:gd name="connsiteX30" fmla="*/ 5858994 w 8861692"/>
                <a:gd name="connsiteY30" fmla="*/ 6057312 h 10595264"/>
                <a:gd name="connsiteX31" fmla="*/ 5740547 w 8861692"/>
                <a:gd name="connsiteY31" fmla="*/ 6659017 h 10595264"/>
                <a:gd name="connsiteX32" fmla="*/ 5697907 w 8861692"/>
                <a:gd name="connsiteY32" fmla="*/ 7317574 h 10595264"/>
                <a:gd name="connsiteX33" fmla="*/ 6181164 w 8861692"/>
                <a:gd name="connsiteY33" fmla="*/ 8189330 h 10595264"/>
                <a:gd name="connsiteX34" fmla="*/ 6342252 w 8861692"/>
                <a:gd name="connsiteY34" fmla="*/ 8544667 h 10595264"/>
                <a:gd name="connsiteX35" fmla="*/ 6356466 w 8861692"/>
                <a:gd name="connsiteY35" fmla="*/ 8952120 h 10595264"/>
                <a:gd name="connsiteX36" fmla="*/ 6200118 w 8861692"/>
                <a:gd name="connsiteY36" fmla="*/ 9932850 h 10595264"/>
                <a:gd name="connsiteX37" fmla="*/ 5764237 w 8861692"/>
                <a:gd name="connsiteY37" fmla="*/ 9814406 h 10595264"/>
                <a:gd name="connsiteX38" fmla="*/ 5716859 w 8861692"/>
                <a:gd name="connsiteY38" fmla="*/ 9122679 h 10595264"/>
                <a:gd name="connsiteX39" fmla="*/ 5536824 w 8861692"/>
                <a:gd name="connsiteY39" fmla="*/ 8852627 h 10595264"/>
                <a:gd name="connsiteX40" fmla="*/ 5451541 w 8861692"/>
                <a:gd name="connsiteY40" fmla="*/ 8558881 h 10595264"/>
                <a:gd name="connsiteX41" fmla="*/ 5138846 w 8861692"/>
                <a:gd name="connsiteY41" fmla="*/ 8208283 h 10595264"/>
                <a:gd name="connsiteX42" fmla="*/ 4731392 w 8861692"/>
                <a:gd name="connsiteY42" fmla="*/ 7544987 h 10595264"/>
                <a:gd name="connsiteX43" fmla="*/ 4698225 w 8861692"/>
                <a:gd name="connsiteY43" fmla="*/ 6568997 h 10595264"/>
                <a:gd name="connsiteX44" fmla="*/ 4660324 w 8861692"/>
                <a:gd name="connsiteY44" fmla="*/ 6095213 h 10595264"/>
                <a:gd name="connsiteX45" fmla="*/ 4342890 w 8861692"/>
                <a:gd name="connsiteY45" fmla="*/ 6322630 h 10595264"/>
                <a:gd name="connsiteX46" fmla="*/ 3769613 w 8861692"/>
                <a:gd name="connsiteY46" fmla="*/ 7203862 h 10595264"/>
                <a:gd name="connsiteX47" fmla="*/ 3888059 w 8861692"/>
                <a:gd name="connsiteY47" fmla="*/ 7625528 h 10595264"/>
                <a:gd name="connsiteX48" fmla="*/ 4437648 w 8861692"/>
                <a:gd name="connsiteY48" fmla="*/ 9440117 h 10595264"/>
                <a:gd name="connsiteX49" fmla="*/ 4537141 w 8861692"/>
                <a:gd name="connsiteY49" fmla="*/ 9677008 h 10595264"/>
                <a:gd name="connsiteX50" fmla="*/ 4575044 w 8861692"/>
                <a:gd name="connsiteY50" fmla="*/ 9743335 h 10595264"/>
                <a:gd name="connsiteX51" fmla="*/ 4660326 w 8861692"/>
                <a:gd name="connsiteY51" fmla="*/ 9885473 h 10595264"/>
                <a:gd name="connsiteX52" fmla="*/ 4110736 w 8861692"/>
                <a:gd name="connsiteY52" fmla="*/ 10074983 h 10595264"/>
                <a:gd name="connsiteX53" fmla="*/ 3821731 w 8861692"/>
                <a:gd name="connsiteY53" fmla="*/ 10278711 h 10595264"/>
                <a:gd name="connsiteX54" fmla="*/ 3243717 w 8861692"/>
                <a:gd name="connsiteY54" fmla="*/ 10544031 h 10595264"/>
                <a:gd name="connsiteX55" fmla="*/ 2945233 w 8861692"/>
                <a:gd name="connsiteY55" fmla="*/ 10548767 h 10595264"/>
                <a:gd name="connsiteX56" fmla="*/ 3286356 w 8861692"/>
                <a:gd name="connsiteY56" fmla="*/ 10193430 h 10595264"/>
                <a:gd name="connsiteX57" fmla="*/ 3461655 w 8861692"/>
                <a:gd name="connsiteY57" fmla="*/ 9980230 h 10595264"/>
                <a:gd name="connsiteX58" fmla="*/ 3537461 w 8861692"/>
                <a:gd name="connsiteY58" fmla="*/ 9705435 h 10595264"/>
                <a:gd name="connsiteX59" fmla="*/ 3594314 w 8861692"/>
                <a:gd name="connsiteY59" fmla="*/ 9544349 h 10595264"/>
                <a:gd name="connsiteX60" fmla="*/ 3499557 w 8861692"/>
                <a:gd name="connsiteY60" fmla="*/ 9369049 h 10595264"/>
                <a:gd name="connsiteX61" fmla="*/ 3077892 w 8861692"/>
                <a:gd name="connsiteY61" fmla="*/ 8317254 h 10595264"/>
                <a:gd name="connsiteX62" fmla="*/ 2679914 w 8861692"/>
                <a:gd name="connsiteY62" fmla="*/ 7464447 h 10595264"/>
                <a:gd name="connsiteX63" fmla="*/ 2675177 w 8861692"/>
                <a:gd name="connsiteY63" fmla="*/ 7260719 h 10595264"/>
                <a:gd name="connsiteX64" fmla="*/ 2727294 w 8861692"/>
                <a:gd name="connsiteY64" fmla="*/ 6858002 h 10595264"/>
                <a:gd name="connsiteX65" fmla="*/ 3272140 w 8861692"/>
                <a:gd name="connsiteY65" fmla="*/ 5863063 h 10595264"/>
                <a:gd name="connsiteX66" fmla="*/ 3575364 w 8861692"/>
                <a:gd name="connsiteY66" fmla="*/ 5237668 h 10595264"/>
                <a:gd name="connsiteX67" fmla="*/ 3793302 w 8861692"/>
                <a:gd name="connsiteY67" fmla="*/ 4787576 h 10595264"/>
                <a:gd name="connsiteX68" fmla="*/ 3750660 w 8861692"/>
                <a:gd name="connsiteY68" fmla="*/ 4498568 h 10595264"/>
                <a:gd name="connsiteX69" fmla="*/ 3693807 w 8861692"/>
                <a:gd name="connsiteY69" fmla="*/ 4365910 h 10595264"/>
                <a:gd name="connsiteX70" fmla="*/ 3717497 w 8861692"/>
                <a:gd name="connsiteY70" fmla="*/ 3465723 h 10595264"/>
                <a:gd name="connsiteX71" fmla="*/ 3546936 w 8861692"/>
                <a:gd name="connsiteY71" fmla="*/ 2821378 h 10595264"/>
                <a:gd name="connsiteX72" fmla="*/ 2139803 w 8861692"/>
                <a:gd name="connsiteY72" fmla="*/ 2897181 h 10595264"/>
                <a:gd name="connsiteX73" fmla="*/ 2068180 w 8861692"/>
                <a:gd name="connsiteY73" fmla="*/ 2749647 h 10595264"/>
                <a:gd name="connsiteX74" fmla="*/ 1687866 w 8861692"/>
                <a:gd name="connsiteY74" fmla="*/ 2935600 h 10595264"/>
                <a:gd name="connsiteX75" fmla="*/ 2376205 w 8861692"/>
                <a:gd name="connsiteY75" fmla="*/ 2972782 h 10595264"/>
                <a:gd name="connsiteX76" fmla="*/ 2528605 w 8861692"/>
                <a:gd name="connsiteY76" fmla="*/ 3094702 h 10595264"/>
                <a:gd name="connsiteX77" fmla="*/ 2500665 w 8861692"/>
                <a:gd name="connsiteY77" fmla="*/ 3696682 h 10595264"/>
                <a:gd name="connsiteX78" fmla="*/ 2444330 w 8861692"/>
                <a:gd name="connsiteY78" fmla="*/ 4765696 h 10595264"/>
                <a:gd name="connsiteX79" fmla="*/ 167225 w 8861692"/>
                <a:gd name="connsiteY79" fmla="*/ 4634051 h 10595264"/>
                <a:gd name="connsiteX80" fmla="*/ 0 w 8861692"/>
                <a:gd name="connsiteY80" fmla="*/ 4505964 h 10595264"/>
                <a:gd name="connsiteX81" fmla="*/ 82970 w 8861692"/>
                <a:gd name="connsiteY81" fmla="*/ 2847185 h 10595264"/>
                <a:gd name="connsiteX82" fmla="*/ 942227 w 8861692"/>
                <a:gd name="connsiteY82" fmla="*/ 2905221 h 10595264"/>
                <a:gd name="connsiteX83" fmla="*/ 1018739 w 8861692"/>
                <a:gd name="connsiteY83" fmla="*/ 2676380 h 10595264"/>
                <a:gd name="connsiteX84" fmla="*/ 1153781 w 8861692"/>
                <a:gd name="connsiteY84" fmla="*/ 2560178 h 10595264"/>
                <a:gd name="connsiteX85" fmla="*/ 1462701 w 8861692"/>
                <a:gd name="connsiteY85" fmla="*/ 2453085 h 10595264"/>
                <a:gd name="connsiteX86" fmla="*/ 1950289 w 8861692"/>
                <a:gd name="connsiteY86" fmla="*/ 2409188 h 10595264"/>
                <a:gd name="connsiteX87" fmla="*/ 2567340 w 8861692"/>
                <a:gd name="connsiteY87" fmla="*/ 2306031 h 10595264"/>
                <a:gd name="connsiteX88" fmla="*/ 3162656 w 8861692"/>
                <a:gd name="connsiteY88" fmla="*/ 2186966 h 10595264"/>
                <a:gd name="connsiteX89" fmla="*/ 3379347 w 8861692"/>
                <a:gd name="connsiteY89" fmla="*/ 2084573 h 10595264"/>
                <a:gd name="connsiteX90" fmla="*/ 3503171 w 8861692"/>
                <a:gd name="connsiteY90" fmla="*/ 1882167 h 10595264"/>
                <a:gd name="connsiteX91" fmla="*/ 3596041 w 8861692"/>
                <a:gd name="connsiteY91" fmla="*/ 1646422 h 10595264"/>
                <a:gd name="connsiteX92" fmla="*/ 3659969 w 8861692"/>
                <a:gd name="connsiteY92" fmla="*/ 1588868 h 10595264"/>
                <a:gd name="connsiteX93" fmla="*/ 3621361 w 8861692"/>
                <a:gd name="connsiteY93" fmla="*/ 1506614 h 10595264"/>
                <a:gd name="connsiteX94" fmla="*/ 3491794 w 8861692"/>
                <a:gd name="connsiteY94" fmla="*/ 1416471 h 10595264"/>
                <a:gd name="connsiteX95" fmla="*/ 3458197 w 8861692"/>
                <a:gd name="connsiteY95" fmla="*/ 1338940 h 10595264"/>
                <a:gd name="connsiteX96" fmla="*/ 3369921 w 8861692"/>
                <a:gd name="connsiteY96" fmla="*/ 1281622 h 10595264"/>
                <a:gd name="connsiteX97" fmla="*/ 3234288 w 8861692"/>
                <a:gd name="connsiteY97" fmla="*/ 971288 h 10595264"/>
                <a:gd name="connsiteX98" fmla="*/ 3115638 w 8861692"/>
                <a:gd name="connsiteY98" fmla="*/ 738530 h 10595264"/>
                <a:gd name="connsiteX99" fmla="*/ 3062641 w 8861692"/>
                <a:gd name="connsiteY99" fmla="*/ 643919 h 10595264"/>
                <a:gd name="connsiteX100" fmla="*/ 3086722 w 8861692"/>
                <a:gd name="connsiteY100" fmla="*/ 414227 h 10595264"/>
                <a:gd name="connsiteX101" fmla="*/ 3675664 w 8861692"/>
                <a:gd name="connsiteY101" fmla="*/ 84 h 10595264"/>
                <a:gd name="connsiteX102" fmla="*/ 1257990 w 8861692"/>
                <a:gd name="connsiteY102" fmla="*/ 2776717 h 10595264"/>
                <a:gd name="connsiteX103" fmla="*/ 1241769 w 8861692"/>
                <a:gd name="connsiteY103" fmla="*/ 2783273 h 10595264"/>
                <a:gd name="connsiteX104" fmla="*/ 1146440 w 8861692"/>
                <a:gd name="connsiteY104" fmla="*/ 2876979 h 10595264"/>
                <a:gd name="connsiteX105" fmla="*/ 1146162 w 8861692"/>
                <a:gd name="connsiteY105" fmla="*/ 2909306 h 10595264"/>
                <a:gd name="connsiteX106" fmla="*/ 1178489 w 8861692"/>
                <a:gd name="connsiteY106" fmla="*/ 2909583 h 10595264"/>
                <a:gd name="connsiteX107" fmla="*/ 1273818 w 8861692"/>
                <a:gd name="connsiteY107" fmla="*/ 2815879 h 10595264"/>
                <a:gd name="connsiteX108" fmla="*/ 1274096 w 8861692"/>
                <a:gd name="connsiteY108" fmla="*/ 2783552 h 10595264"/>
                <a:gd name="connsiteX109" fmla="*/ 1274096 w 8861692"/>
                <a:gd name="connsiteY109" fmla="*/ 2783551 h 10595264"/>
                <a:gd name="connsiteX110" fmla="*/ 1257990 w 8861692"/>
                <a:gd name="connsiteY110" fmla="*/ 2776717 h 10595264"/>
                <a:gd name="connsiteX111" fmla="*/ 1405924 w 8861692"/>
                <a:gd name="connsiteY111" fmla="*/ 2876262 h 10595264"/>
                <a:gd name="connsiteX112" fmla="*/ 1327184 w 8861692"/>
                <a:gd name="connsiteY112" fmla="*/ 2914362 h 10595264"/>
                <a:gd name="connsiteX113" fmla="*/ 1405924 w 8861692"/>
                <a:gd name="connsiteY113" fmla="*/ 2932142 h 10595264"/>
                <a:gd name="connsiteX114" fmla="*/ 1405924 w 8861692"/>
                <a:gd name="connsiteY114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13784 w 8861692"/>
                <a:gd name="connsiteY16" fmla="*/ 3478242 h 10595264"/>
                <a:gd name="connsiteX17" fmla="*/ 8812564 w 8861692"/>
                <a:gd name="connsiteY17" fmla="*/ 3744942 h 10595264"/>
                <a:gd name="connsiteX18" fmla="*/ 8314724 w 8861692"/>
                <a:gd name="connsiteY18" fmla="*/ 3612862 h 10595264"/>
                <a:gd name="connsiteX19" fmla="*/ 8298330 w 8861692"/>
                <a:gd name="connsiteY19" fmla="*/ 3925641 h 10595264"/>
                <a:gd name="connsiteX20" fmla="*/ 8070278 w 8861692"/>
                <a:gd name="connsiteY20" fmla="*/ 3770794 h 10595264"/>
                <a:gd name="connsiteX21" fmla="*/ 7791953 w 8861692"/>
                <a:gd name="connsiteY21" fmla="*/ 3493511 h 10595264"/>
                <a:gd name="connsiteX22" fmla="*/ 7694420 w 8861692"/>
                <a:gd name="connsiteY22" fmla="*/ 3352863 h 10595264"/>
                <a:gd name="connsiteX23" fmla="*/ 7650951 w 8861692"/>
                <a:gd name="connsiteY23" fmla="*/ 3380255 h 10595264"/>
                <a:gd name="connsiteX24" fmla="*/ 6958170 w 8861692"/>
                <a:gd name="connsiteY24" fmla="*/ 2939827 h 10595264"/>
                <a:gd name="connsiteX25" fmla="*/ 6209594 w 8861692"/>
                <a:gd name="connsiteY25" fmla="*/ 2650819 h 10595264"/>
                <a:gd name="connsiteX26" fmla="*/ 5522607 w 8861692"/>
                <a:gd name="connsiteY26" fmla="*/ 2494471 h 10595264"/>
                <a:gd name="connsiteX27" fmla="*/ 5427853 w 8861692"/>
                <a:gd name="connsiteY27" fmla="*/ 3238310 h 10595264"/>
                <a:gd name="connsiteX28" fmla="*/ 6081671 w 8861692"/>
                <a:gd name="connsiteY28" fmla="*/ 5389281 h 10595264"/>
                <a:gd name="connsiteX29" fmla="*/ 5906373 w 8861692"/>
                <a:gd name="connsiteY29" fmla="*/ 5465087 h 10595264"/>
                <a:gd name="connsiteX30" fmla="*/ 5858994 w 8861692"/>
                <a:gd name="connsiteY30" fmla="*/ 6057312 h 10595264"/>
                <a:gd name="connsiteX31" fmla="*/ 5740547 w 8861692"/>
                <a:gd name="connsiteY31" fmla="*/ 6659017 h 10595264"/>
                <a:gd name="connsiteX32" fmla="*/ 5697907 w 8861692"/>
                <a:gd name="connsiteY32" fmla="*/ 7317574 h 10595264"/>
                <a:gd name="connsiteX33" fmla="*/ 6181164 w 8861692"/>
                <a:gd name="connsiteY33" fmla="*/ 8189330 h 10595264"/>
                <a:gd name="connsiteX34" fmla="*/ 6342252 w 8861692"/>
                <a:gd name="connsiteY34" fmla="*/ 8544667 h 10595264"/>
                <a:gd name="connsiteX35" fmla="*/ 6356466 w 8861692"/>
                <a:gd name="connsiteY35" fmla="*/ 8952120 h 10595264"/>
                <a:gd name="connsiteX36" fmla="*/ 6200118 w 8861692"/>
                <a:gd name="connsiteY36" fmla="*/ 9932850 h 10595264"/>
                <a:gd name="connsiteX37" fmla="*/ 5764237 w 8861692"/>
                <a:gd name="connsiteY37" fmla="*/ 9814406 h 10595264"/>
                <a:gd name="connsiteX38" fmla="*/ 5716859 w 8861692"/>
                <a:gd name="connsiteY38" fmla="*/ 9122679 h 10595264"/>
                <a:gd name="connsiteX39" fmla="*/ 5536824 w 8861692"/>
                <a:gd name="connsiteY39" fmla="*/ 8852627 h 10595264"/>
                <a:gd name="connsiteX40" fmla="*/ 5451541 w 8861692"/>
                <a:gd name="connsiteY40" fmla="*/ 8558881 h 10595264"/>
                <a:gd name="connsiteX41" fmla="*/ 5138846 w 8861692"/>
                <a:gd name="connsiteY41" fmla="*/ 8208283 h 10595264"/>
                <a:gd name="connsiteX42" fmla="*/ 4731392 w 8861692"/>
                <a:gd name="connsiteY42" fmla="*/ 7544987 h 10595264"/>
                <a:gd name="connsiteX43" fmla="*/ 4698225 w 8861692"/>
                <a:gd name="connsiteY43" fmla="*/ 6568997 h 10595264"/>
                <a:gd name="connsiteX44" fmla="*/ 4660324 w 8861692"/>
                <a:gd name="connsiteY44" fmla="*/ 6095213 h 10595264"/>
                <a:gd name="connsiteX45" fmla="*/ 4342890 w 8861692"/>
                <a:gd name="connsiteY45" fmla="*/ 6322630 h 10595264"/>
                <a:gd name="connsiteX46" fmla="*/ 3769613 w 8861692"/>
                <a:gd name="connsiteY46" fmla="*/ 7203862 h 10595264"/>
                <a:gd name="connsiteX47" fmla="*/ 3888059 w 8861692"/>
                <a:gd name="connsiteY47" fmla="*/ 7625528 h 10595264"/>
                <a:gd name="connsiteX48" fmla="*/ 4437648 w 8861692"/>
                <a:gd name="connsiteY48" fmla="*/ 9440117 h 10595264"/>
                <a:gd name="connsiteX49" fmla="*/ 4537141 w 8861692"/>
                <a:gd name="connsiteY49" fmla="*/ 9677008 h 10595264"/>
                <a:gd name="connsiteX50" fmla="*/ 4575044 w 8861692"/>
                <a:gd name="connsiteY50" fmla="*/ 9743335 h 10595264"/>
                <a:gd name="connsiteX51" fmla="*/ 4660326 w 8861692"/>
                <a:gd name="connsiteY51" fmla="*/ 9885473 h 10595264"/>
                <a:gd name="connsiteX52" fmla="*/ 4110736 w 8861692"/>
                <a:gd name="connsiteY52" fmla="*/ 10074983 h 10595264"/>
                <a:gd name="connsiteX53" fmla="*/ 3821731 w 8861692"/>
                <a:gd name="connsiteY53" fmla="*/ 10278711 h 10595264"/>
                <a:gd name="connsiteX54" fmla="*/ 3243717 w 8861692"/>
                <a:gd name="connsiteY54" fmla="*/ 10544031 h 10595264"/>
                <a:gd name="connsiteX55" fmla="*/ 2945233 w 8861692"/>
                <a:gd name="connsiteY55" fmla="*/ 10548767 h 10595264"/>
                <a:gd name="connsiteX56" fmla="*/ 3286356 w 8861692"/>
                <a:gd name="connsiteY56" fmla="*/ 10193430 h 10595264"/>
                <a:gd name="connsiteX57" fmla="*/ 3461655 w 8861692"/>
                <a:gd name="connsiteY57" fmla="*/ 9980230 h 10595264"/>
                <a:gd name="connsiteX58" fmla="*/ 3537461 w 8861692"/>
                <a:gd name="connsiteY58" fmla="*/ 9705435 h 10595264"/>
                <a:gd name="connsiteX59" fmla="*/ 3594314 w 8861692"/>
                <a:gd name="connsiteY59" fmla="*/ 9544349 h 10595264"/>
                <a:gd name="connsiteX60" fmla="*/ 3499557 w 8861692"/>
                <a:gd name="connsiteY60" fmla="*/ 9369049 h 10595264"/>
                <a:gd name="connsiteX61" fmla="*/ 3077892 w 8861692"/>
                <a:gd name="connsiteY61" fmla="*/ 8317254 h 10595264"/>
                <a:gd name="connsiteX62" fmla="*/ 2679914 w 8861692"/>
                <a:gd name="connsiteY62" fmla="*/ 7464447 h 10595264"/>
                <a:gd name="connsiteX63" fmla="*/ 2675177 w 8861692"/>
                <a:gd name="connsiteY63" fmla="*/ 7260719 h 10595264"/>
                <a:gd name="connsiteX64" fmla="*/ 2727294 w 8861692"/>
                <a:gd name="connsiteY64" fmla="*/ 6858002 h 10595264"/>
                <a:gd name="connsiteX65" fmla="*/ 3272140 w 8861692"/>
                <a:gd name="connsiteY65" fmla="*/ 5863063 h 10595264"/>
                <a:gd name="connsiteX66" fmla="*/ 3575364 w 8861692"/>
                <a:gd name="connsiteY66" fmla="*/ 5237668 h 10595264"/>
                <a:gd name="connsiteX67" fmla="*/ 3793302 w 8861692"/>
                <a:gd name="connsiteY67" fmla="*/ 4787576 h 10595264"/>
                <a:gd name="connsiteX68" fmla="*/ 3750660 w 8861692"/>
                <a:gd name="connsiteY68" fmla="*/ 4498568 h 10595264"/>
                <a:gd name="connsiteX69" fmla="*/ 3693807 w 8861692"/>
                <a:gd name="connsiteY69" fmla="*/ 4365910 h 10595264"/>
                <a:gd name="connsiteX70" fmla="*/ 3717497 w 8861692"/>
                <a:gd name="connsiteY70" fmla="*/ 3465723 h 10595264"/>
                <a:gd name="connsiteX71" fmla="*/ 3546936 w 8861692"/>
                <a:gd name="connsiteY71" fmla="*/ 2821378 h 10595264"/>
                <a:gd name="connsiteX72" fmla="*/ 2139803 w 8861692"/>
                <a:gd name="connsiteY72" fmla="*/ 2897181 h 10595264"/>
                <a:gd name="connsiteX73" fmla="*/ 2068180 w 8861692"/>
                <a:gd name="connsiteY73" fmla="*/ 2749647 h 10595264"/>
                <a:gd name="connsiteX74" fmla="*/ 1687866 w 8861692"/>
                <a:gd name="connsiteY74" fmla="*/ 2935600 h 10595264"/>
                <a:gd name="connsiteX75" fmla="*/ 2376205 w 8861692"/>
                <a:gd name="connsiteY75" fmla="*/ 2972782 h 10595264"/>
                <a:gd name="connsiteX76" fmla="*/ 2528605 w 8861692"/>
                <a:gd name="connsiteY76" fmla="*/ 3094702 h 10595264"/>
                <a:gd name="connsiteX77" fmla="*/ 2500665 w 8861692"/>
                <a:gd name="connsiteY77" fmla="*/ 3696682 h 10595264"/>
                <a:gd name="connsiteX78" fmla="*/ 2444330 w 8861692"/>
                <a:gd name="connsiteY78" fmla="*/ 4765696 h 10595264"/>
                <a:gd name="connsiteX79" fmla="*/ 167225 w 8861692"/>
                <a:gd name="connsiteY79" fmla="*/ 4634051 h 10595264"/>
                <a:gd name="connsiteX80" fmla="*/ 0 w 8861692"/>
                <a:gd name="connsiteY80" fmla="*/ 4505964 h 10595264"/>
                <a:gd name="connsiteX81" fmla="*/ 82970 w 8861692"/>
                <a:gd name="connsiteY81" fmla="*/ 2847185 h 10595264"/>
                <a:gd name="connsiteX82" fmla="*/ 942227 w 8861692"/>
                <a:gd name="connsiteY82" fmla="*/ 2905221 h 10595264"/>
                <a:gd name="connsiteX83" fmla="*/ 1018739 w 8861692"/>
                <a:gd name="connsiteY83" fmla="*/ 2676380 h 10595264"/>
                <a:gd name="connsiteX84" fmla="*/ 1153781 w 8861692"/>
                <a:gd name="connsiteY84" fmla="*/ 2560178 h 10595264"/>
                <a:gd name="connsiteX85" fmla="*/ 1462701 w 8861692"/>
                <a:gd name="connsiteY85" fmla="*/ 2453085 h 10595264"/>
                <a:gd name="connsiteX86" fmla="*/ 1950289 w 8861692"/>
                <a:gd name="connsiteY86" fmla="*/ 2409188 h 10595264"/>
                <a:gd name="connsiteX87" fmla="*/ 2567340 w 8861692"/>
                <a:gd name="connsiteY87" fmla="*/ 2306031 h 10595264"/>
                <a:gd name="connsiteX88" fmla="*/ 3162656 w 8861692"/>
                <a:gd name="connsiteY88" fmla="*/ 2186966 h 10595264"/>
                <a:gd name="connsiteX89" fmla="*/ 3379347 w 8861692"/>
                <a:gd name="connsiteY89" fmla="*/ 2084573 h 10595264"/>
                <a:gd name="connsiteX90" fmla="*/ 3503171 w 8861692"/>
                <a:gd name="connsiteY90" fmla="*/ 1882167 h 10595264"/>
                <a:gd name="connsiteX91" fmla="*/ 3596041 w 8861692"/>
                <a:gd name="connsiteY91" fmla="*/ 1646422 h 10595264"/>
                <a:gd name="connsiteX92" fmla="*/ 3659969 w 8861692"/>
                <a:gd name="connsiteY92" fmla="*/ 1588868 h 10595264"/>
                <a:gd name="connsiteX93" fmla="*/ 3621361 w 8861692"/>
                <a:gd name="connsiteY93" fmla="*/ 1506614 h 10595264"/>
                <a:gd name="connsiteX94" fmla="*/ 3491794 w 8861692"/>
                <a:gd name="connsiteY94" fmla="*/ 1416471 h 10595264"/>
                <a:gd name="connsiteX95" fmla="*/ 3458197 w 8861692"/>
                <a:gd name="connsiteY95" fmla="*/ 1338940 h 10595264"/>
                <a:gd name="connsiteX96" fmla="*/ 3369921 w 8861692"/>
                <a:gd name="connsiteY96" fmla="*/ 1281622 h 10595264"/>
                <a:gd name="connsiteX97" fmla="*/ 3234288 w 8861692"/>
                <a:gd name="connsiteY97" fmla="*/ 971288 h 10595264"/>
                <a:gd name="connsiteX98" fmla="*/ 3115638 w 8861692"/>
                <a:gd name="connsiteY98" fmla="*/ 738530 h 10595264"/>
                <a:gd name="connsiteX99" fmla="*/ 3062641 w 8861692"/>
                <a:gd name="connsiteY99" fmla="*/ 643919 h 10595264"/>
                <a:gd name="connsiteX100" fmla="*/ 3086722 w 8861692"/>
                <a:gd name="connsiteY100" fmla="*/ 414227 h 10595264"/>
                <a:gd name="connsiteX101" fmla="*/ 3675664 w 8861692"/>
                <a:gd name="connsiteY101" fmla="*/ 84 h 10595264"/>
                <a:gd name="connsiteX102" fmla="*/ 1257990 w 8861692"/>
                <a:gd name="connsiteY102" fmla="*/ 2776717 h 10595264"/>
                <a:gd name="connsiteX103" fmla="*/ 1241769 w 8861692"/>
                <a:gd name="connsiteY103" fmla="*/ 2783273 h 10595264"/>
                <a:gd name="connsiteX104" fmla="*/ 1146440 w 8861692"/>
                <a:gd name="connsiteY104" fmla="*/ 2876979 h 10595264"/>
                <a:gd name="connsiteX105" fmla="*/ 1146162 w 8861692"/>
                <a:gd name="connsiteY105" fmla="*/ 2909306 h 10595264"/>
                <a:gd name="connsiteX106" fmla="*/ 1178489 w 8861692"/>
                <a:gd name="connsiteY106" fmla="*/ 2909583 h 10595264"/>
                <a:gd name="connsiteX107" fmla="*/ 1273818 w 8861692"/>
                <a:gd name="connsiteY107" fmla="*/ 2815879 h 10595264"/>
                <a:gd name="connsiteX108" fmla="*/ 1274096 w 8861692"/>
                <a:gd name="connsiteY108" fmla="*/ 2783552 h 10595264"/>
                <a:gd name="connsiteX109" fmla="*/ 1274096 w 8861692"/>
                <a:gd name="connsiteY109" fmla="*/ 2783551 h 10595264"/>
                <a:gd name="connsiteX110" fmla="*/ 1257990 w 8861692"/>
                <a:gd name="connsiteY110" fmla="*/ 2776717 h 10595264"/>
                <a:gd name="connsiteX111" fmla="*/ 1405924 w 8861692"/>
                <a:gd name="connsiteY111" fmla="*/ 2876262 h 10595264"/>
                <a:gd name="connsiteX112" fmla="*/ 1327184 w 8861692"/>
                <a:gd name="connsiteY112" fmla="*/ 2914362 h 10595264"/>
                <a:gd name="connsiteX113" fmla="*/ 1405924 w 8861692"/>
                <a:gd name="connsiteY113" fmla="*/ 2932142 h 10595264"/>
                <a:gd name="connsiteX114" fmla="*/ 1405924 w 8861692"/>
                <a:gd name="connsiteY114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13784 w 8861692"/>
                <a:gd name="connsiteY16" fmla="*/ 3478242 h 10595264"/>
                <a:gd name="connsiteX17" fmla="*/ 8812564 w 8861692"/>
                <a:gd name="connsiteY17" fmla="*/ 3744942 h 10595264"/>
                <a:gd name="connsiteX18" fmla="*/ 8314724 w 8861692"/>
                <a:gd name="connsiteY18" fmla="*/ 3612862 h 10595264"/>
                <a:gd name="connsiteX19" fmla="*/ 8298330 w 8861692"/>
                <a:gd name="connsiteY19" fmla="*/ 3925641 h 10595264"/>
                <a:gd name="connsiteX20" fmla="*/ 8070278 w 8861692"/>
                <a:gd name="connsiteY20" fmla="*/ 3770794 h 10595264"/>
                <a:gd name="connsiteX21" fmla="*/ 7791953 w 8861692"/>
                <a:gd name="connsiteY21" fmla="*/ 3493511 h 10595264"/>
                <a:gd name="connsiteX22" fmla="*/ 7694420 w 8861692"/>
                <a:gd name="connsiteY22" fmla="*/ 3352863 h 10595264"/>
                <a:gd name="connsiteX23" fmla="*/ 7650951 w 8861692"/>
                <a:gd name="connsiteY23" fmla="*/ 3380255 h 10595264"/>
                <a:gd name="connsiteX24" fmla="*/ 6958170 w 8861692"/>
                <a:gd name="connsiteY24" fmla="*/ 2939827 h 10595264"/>
                <a:gd name="connsiteX25" fmla="*/ 6209594 w 8861692"/>
                <a:gd name="connsiteY25" fmla="*/ 2650819 h 10595264"/>
                <a:gd name="connsiteX26" fmla="*/ 5522607 w 8861692"/>
                <a:gd name="connsiteY26" fmla="*/ 2494471 h 10595264"/>
                <a:gd name="connsiteX27" fmla="*/ 5427853 w 8861692"/>
                <a:gd name="connsiteY27" fmla="*/ 3238310 h 10595264"/>
                <a:gd name="connsiteX28" fmla="*/ 6081671 w 8861692"/>
                <a:gd name="connsiteY28" fmla="*/ 5389281 h 10595264"/>
                <a:gd name="connsiteX29" fmla="*/ 5906373 w 8861692"/>
                <a:gd name="connsiteY29" fmla="*/ 5465087 h 10595264"/>
                <a:gd name="connsiteX30" fmla="*/ 5858994 w 8861692"/>
                <a:gd name="connsiteY30" fmla="*/ 6057312 h 10595264"/>
                <a:gd name="connsiteX31" fmla="*/ 5740547 w 8861692"/>
                <a:gd name="connsiteY31" fmla="*/ 6659017 h 10595264"/>
                <a:gd name="connsiteX32" fmla="*/ 5697907 w 8861692"/>
                <a:gd name="connsiteY32" fmla="*/ 7317574 h 10595264"/>
                <a:gd name="connsiteX33" fmla="*/ 6181164 w 8861692"/>
                <a:gd name="connsiteY33" fmla="*/ 8189330 h 10595264"/>
                <a:gd name="connsiteX34" fmla="*/ 6342252 w 8861692"/>
                <a:gd name="connsiteY34" fmla="*/ 8544667 h 10595264"/>
                <a:gd name="connsiteX35" fmla="*/ 6356466 w 8861692"/>
                <a:gd name="connsiteY35" fmla="*/ 8952120 h 10595264"/>
                <a:gd name="connsiteX36" fmla="*/ 6200118 w 8861692"/>
                <a:gd name="connsiteY36" fmla="*/ 9932850 h 10595264"/>
                <a:gd name="connsiteX37" fmla="*/ 5764237 w 8861692"/>
                <a:gd name="connsiteY37" fmla="*/ 9814406 h 10595264"/>
                <a:gd name="connsiteX38" fmla="*/ 5716859 w 8861692"/>
                <a:gd name="connsiteY38" fmla="*/ 9122679 h 10595264"/>
                <a:gd name="connsiteX39" fmla="*/ 5536824 w 8861692"/>
                <a:gd name="connsiteY39" fmla="*/ 8852627 h 10595264"/>
                <a:gd name="connsiteX40" fmla="*/ 5451541 w 8861692"/>
                <a:gd name="connsiteY40" fmla="*/ 8558881 h 10595264"/>
                <a:gd name="connsiteX41" fmla="*/ 5138846 w 8861692"/>
                <a:gd name="connsiteY41" fmla="*/ 8208283 h 10595264"/>
                <a:gd name="connsiteX42" fmla="*/ 4731392 w 8861692"/>
                <a:gd name="connsiteY42" fmla="*/ 7544987 h 10595264"/>
                <a:gd name="connsiteX43" fmla="*/ 4698225 w 8861692"/>
                <a:gd name="connsiteY43" fmla="*/ 6568997 h 10595264"/>
                <a:gd name="connsiteX44" fmla="*/ 4660324 w 8861692"/>
                <a:gd name="connsiteY44" fmla="*/ 6095213 h 10595264"/>
                <a:gd name="connsiteX45" fmla="*/ 4342890 w 8861692"/>
                <a:gd name="connsiteY45" fmla="*/ 6322630 h 10595264"/>
                <a:gd name="connsiteX46" fmla="*/ 3769613 w 8861692"/>
                <a:gd name="connsiteY46" fmla="*/ 7203862 h 10595264"/>
                <a:gd name="connsiteX47" fmla="*/ 3888059 w 8861692"/>
                <a:gd name="connsiteY47" fmla="*/ 7625528 h 10595264"/>
                <a:gd name="connsiteX48" fmla="*/ 4437648 w 8861692"/>
                <a:gd name="connsiteY48" fmla="*/ 9440117 h 10595264"/>
                <a:gd name="connsiteX49" fmla="*/ 4537141 w 8861692"/>
                <a:gd name="connsiteY49" fmla="*/ 9677008 h 10595264"/>
                <a:gd name="connsiteX50" fmla="*/ 4575044 w 8861692"/>
                <a:gd name="connsiteY50" fmla="*/ 9743335 h 10595264"/>
                <a:gd name="connsiteX51" fmla="*/ 4660326 w 8861692"/>
                <a:gd name="connsiteY51" fmla="*/ 9885473 h 10595264"/>
                <a:gd name="connsiteX52" fmla="*/ 4110736 w 8861692"/>
                <a:gd name="connsiteY52" fmla="*/ 10074983 h 10595264"/>
                <a:gd name="connsiteX53" fmla="*/ 3821731 w 8861692"/>
                <a:gd name="connsiteY53" fmla="*/ 10278711 h 10595264"/>
                <a:gd name="connsiteX54" fmla="*/ 3243717 w 8861692"/>
                <a:gd name="connsiteY54" fmla="*/ 10544031 h 10595264"/>
                <a:gd name="connsiteX55" fmla="*/ 2945233 w 8861692"/>
                <a:gd name="connsiteY55" fmla="*/ 10548767 h 10595264"/>
                <a:gd name="connsiteX56" fmla="*/ 3286356 w 8861692"/>
                <a:gd name="connsiteY56" fmla="*/ 10193430 h 10595264"/>
                <a:gd name="connsiteX57" fmla="*/ 3461655 w 8861692"/>
                <a:gd name="connsiteY57" fmla="*/ 9980230 h 10595264"/>
                <a:gd name="connsiteX58" fmla="*/ 3537461 w 8861692"/>
                <a:gd name="connsiteY58" fmla="*/ 9705435 h 10595264"/>
                <a:gd name="connsiteX59" fmla="*/ 3594314 w 8861692"/>
                <a:gd name="connsiteY59" fmla="*/ 9544349 h 10595264"/>
                <a:gd name="connsiteX60" fmla="*/ 3499557 w 8861692"/>
                <a:gd name="connsiteY60" fmla="*/ 9369049 h 10595264"/>
                <a:gd name="connsiteX61" fmla="*/ 3077892 w 8861692"/>
                <a:gd name="connsiteY61" fmla="*/ 8317254 h 10595264"/>
                <a:gd name="connsiteX62" fmla="*/ 2679914 w 8861692"/>
                <a:gd name="connsiteY62" fmla="*/ 7464447 h 10595264"/>
                <a:gd name="connsiteX63" fmla="*/ 2675177 w 8861692"/>
                <a:gd name="connsiteY63" fmla="*/ 7260719 h 10595264"/>
                <a:gd name="connsiteX64" fmla="*/ 2727294 w 8861692"/>
                <a:gd name="connsiteY64" fmla="*/ 6858002 h 10595264"/>
                <a:gd name="connsiteX65" fmla="*/ 3272140 w 8861692"/>
                <a:gd name="connsiteY65" fmla="*/ 5863063 h 10595264"/>
                <a:gd name="connsiteX66" fmla="*/ 3575364 w 8861692"/>
                <a:gd name="connsiteY66" fmla="*/ 5237668 h 10595264"/>
                <a:gd name="connsiteX67" fmla="*/ 3793302 w 8861692"/>
                <a:gd name="connsiteY67" fmla="*/ 4787576 h 10595264"/>
                <a:gd name="connsiteX68" fmla="*/ 3750660 w 8861692"/>
                <a:gd name="connsiteY68" fmla="*/ 4498568 h 10595264"/>
                <a:gd name="connsiteX69" fmla="*/ 3693807 w 8861692"/>
                <a:gd name="connsiteY69" fmla="*/ 4365910 h 10595264"/>
                <a:gd name="connsiteX70" fmla="*/ 3717497 w 8861692"/>
                <a:gd name="connsiteY70" fmla="*/ 3465723 h 10595264"/>
                <a:gd name="connsiteX71" fmla="*/ 3546936 w 8861692"/>
                <a:gd name="connsiteY71" fmla="*/ 2821378 h 10595264"/>
                <a:gd name="connsiteX72" fmla="*/ 2139803 w 8861692"/>
                <a:gd name="connsiteY72" fmla="*/ 2897181 h 10595264"/>
                <a:gd name="connsiteX73" fmla="*/ 2068180 w 8861692"/>
                <a:gd name="connsiteY73" fmla="*/ 2749647 h 10595264"/>
                <a:gd name="connsiteX74" fmla="*/ 1687866 w 8861692"/>
                <a:gd name="connsiteY74" fmla="*/ 2935600 h 10595264"/>
                <a:gd name="connsiteX75" fmla="*/ 2376205 w 8861692"/>
                <a:gd name="connsiteY75" fmla="*/ 2972782 h 10595264"/>
                <a:gd name="connsiteX76" fmla="*/ 2528605 w 8861692"/>
                <a:gd name="connsiteY76" fmla="*/ 3094702 h 10595264"/>
                <a:gd name="connsiteX77" fmla="*/ 2500665 w 8861692"/>
                <a:gd name="connsiteY77" fmla="*/ 3696682 h 10595264"/>
                <a:gd name="connsiteX78" fmla="*/ 2444330 w 8861692"/>
                <a:gd name="connsiteY78" fmla="*/ 4765696 h 10595264"/>
                <a:gd name="connsiteX79" fmla="*/ 167225 w 8861692"/>
                <a:gd name="connsiteY79" fmla="*/ 4634051 h 10595264"/>
                <a:gd name="connsiteX80" fmla="*/ 0 w 8861692"/>
                <a:gd name="connsiteY80" fmla="*/ 4505964 h 10595264"/>
                <a:gd name="connsiteX81" fmla="*/ 82970 w 8861692"/>
                <a:gd name="connsiteY81" fmla="*/ 2847185 h 10595264"/>
                <a:gd name="connsiteX82" fmla="*/ 942227 w 8861692"/>
                <a:gd name="connsiteY82" fmla="*/ 2905221 h 10595264"/>
                <a:gd name="connsiteX83" fmla="*/ 1018739 w 8861692"/>
                <a:gd name="connsiteY83" fmla="*/ 2676380 h 10595264"/>
                <a:gd name="connsiteX84" fmla="*/ 1153781 w 8861692"/>
                <a:gd name="connsiteY84" fmla="*/ 2560178 h 10595264"/>
                <a:gd name="connsiteX85" fmla="*/ 1462701 w 8861692"/>
                <a:gd name="connsiteY85" fmla="*/ 2453085 h 10595264"/>
                <a:gd name="connsiteX86" fmla="*/ 1950289 w 8861692"/>
                <a:gd name="connsiteY86" fmla="*/ 2409188 h 10595264"/>
                <a:gd name="connsiteX87" fmla="*/ 2567340 w 8861692"/>
                <a:gd name="connsiteY87" fmla="*/ 2306031 h 10595264"/>
                <a:gd name="connsiteX88" fmla="*/ 3162656 w 8861692"/>
                <a:gd name="connsiteY88" fmla="*/ 2186966 h 10595264"/>
                <a:gd name="connsiteX89" fmla="*/ 3379347 w 8861692"/>
                <a:gd name="connsiteY89" fmla="*/ 2084573 h 10595264"/>
                <a:gd name="connsiteX90" fmla="*/ 3503171 w 8861692"/>
                <a:gd name="connsiteY90" fmla="*/ 1882167 h 10595264"/>
                <a:gd name="connsiteX91" fmla="*/ 3596041 w 8861692"/>
                <a:gd name="connsiteY91" fmla="*/ 1646422 h 10595264"/>
                <a:gd name="connsiteX92" fmla="*/ 3659969 w 8861692"/>
                <a:gd name="connsiteY92" fmla="*/ 1588868 h 10595264"/>
                <a:gd name="connsiteX93" fmla="*/ 3621361 w 8861692"/>
                <a:gd name="connsiteY93" fmla="*/ 1506614 h 10595264"/>
                <a:gd name="connsiteX94" fmla="*/ 3491794 w 8861692"/>
                <a:gd name="connsiteY94" fmla="*/ 1416471 h 10595264"/>
                <a:gd name="connsiteX95" fmla="*/ 3458197 w 8861692"/>
                <a:gd name="connsiteY95" fmla="*/ 1338940 h 10595264"/>
                <a:gd name="connsiteX96" fmla="*/ 3369921 w 8861692"/>
                <a:gd name="connsiteY96" fmla="*/ 1281622 h 10595264"/>
                <a:gd name="connsiteX97" fmla="*/ 3234288 w 8861692"/>
                <a:gd name="connsiteY97" fmla="*/ 971288 h 10595264"/>
                <a:gd name="connsiteX98" fmla="*/ 3115638 w 8861692"/>
                <a:gd name="connsiteY98" fmla="*/ 738530 h 10595264"/>
                <a:gd name="connsiteX99" fmla="*/ 3062641 w 8861692"/>
                <a:gd name="connsiteY99" fmla="*/ 643919 h 10595264"/>
                <a:gd name="connsiteX100" fmla="*/ 3086722 w 8861692"/>
                <a:gd name="connsiteY100" fmla="*/ 414227 h 10595264"/>
                <a:gd name="connsiteX101" fmla="*/ 3675664 w 8861692"/>
                <a:gd name="connsiteY101" fmla="*/ 84 h 10595264"/>
                <a:gd name="connsiteX102" fmla="*/ 1257990 w 8861692"/>
                <a:gd name="connsiteY102" fmla="*/ 2776717 h 10595264"/>
                <a:gd name="connsiteX103" fmla="*/ 1241769 w 8861692"/>
                <a:gd name="connsiteY103" fmla="*/ 2783273 h 10595264"/>
                <a:gd name="connsiteX104" fmla="*/ 1146440 w 8861692"/>
                <a:gd name="connsiteY104" fmla="*/ 2876979 h 10595264"/>
                <a:gd name="connsiteX105" fmla="*/ 1146162 w 8861692"/>
                <a:gd name="connsiteY105" fmla="*/ 2909306 h 10595264"/>
                <a:gd name="connsiteX106" fmla="*/ 1178489 w 8861692"/>
                <a:gd name="connsiteY106" fmla="*/ 2909583 h 10595264"/>
                <a:gd name="connsiteX107" fmla="*/ 1273818 w 8861692"/>
                <a:gd name="connsiteY107" fmla="*/ 2815879 h 10595264"/>
                <a:gd name="connsiteX108" fmla="*/ 1274096 w 8861692"/>
                <a:gd name="connsiteY108" fmla="*/ 2783552 h 10595264"/>
                <a:gd name="connsiteX109" fmla="*/ 1274096 w 8861692"/>
                <a:gd name="connsiteY109" fmla="*/ 2783551 h 10595264"/>
                <a:gd name="connsiteX110" fmla="*/ 1257990 w 8861692"/>
                <a:gd name="connsiteY110" fmla="*/ 2776717 h 10595264"/>
                <a:gd name="connsiteX111" fmla="*/ 1405924 w 8861692"/>
                <a:gd name="connsiteY111" fmla="*/ 2876262 h 10595264"/>
                <a:gd name="connsiteX112" fmla="*/ 1327184 w 8861692"/>
                <a:gd name="connsiteY112" fmla="*/ 2914362 h 10595264"/>
                <a:gd name="connsiteX113" fmla="*/ 1405924 w 8861692"/>
                <a:gd name="connsiteY113" fmla="*/ 2932142 h 10595264"/>
                <a:gd name="connsiteX114" fmla="*/ 1405924 w 8861692"/>
                <a:gd name="connsiteY114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13784 w 8861692"/>
                <a:gd name="connsiteY16" fmla="*/ 3478242 h 10595264"/>
                <a:gd name="connsiteX17" fmla="*/ 8812564 w 8861692"/>
                <a:gd name="connsiteY17" fmla="*/ 3744942 h 10595264"/>
                <a:gd name="connsiteX18" fmla="*/ 8314724 w 8861692"/>
                <a:gd name="connsiteY18" fmla="*/ 3612862 h 10595264"/>
                <a:gd name="connsiteX19" fmla="*/ 8298330 w 8861692"/>
                <a:gd name="connsiteY19" fmla="*/ 3925641 h 10595264"/>
                <a:gd name="connsiteX20" fmla="*/ 8070278 w 8861692"/>
                <a:gd name="connsiteY20" fmla="*/ 3770794 h 10595264"/>
                <a:gd name="connsiteX21" fmla="*/ 7791953 w 8861692"/>
                <a:gd name="connsiteY21" fmla="*/ 3493511 h 10595264"/>
                <a:gd name="connsiteX22" fmla="*/ 7694420 w 8861692"/>
                <a:gd name="connsiteY22" fmla="*/ 3352863 h 10595264"/>
                <a:gd name="connsiteX23" fmla="*/ 7650951 w 8861692"/>
                <a:gd name="connsiteY23" fmla="*/ 3380255 h 10595264"/>
                <a:gd name="connsiteX24" fmla="*/ 6958170 w 8861692"/>
                <a:gd name="connsiteY24" fmla="*/ 2939827 h 10595264"/>
                <a:gd name="connsiteX25" fmla="*/ 6209594 w 8861692"/>
                <a:gd name="connsiteY25" fmla="*/ 2650819 h 10595264"/>
                <a:gd name="connsiteX26" fmla="*/ 5522607 w 8861692"/>
                <a:gd name="connsiteY26" fmla="*/ 2494471 h 10595264"/>
                <a:gd name="connsiteX27" fmla="*/ 5427853 w 8861692"/>
                <a:gd name="connsiteY27" fmla="*/ 3238310 h 10595264"/>
                <a:gd name="connsiteX28" fmla="*/ 6081671 w 8861692"/>
                <a:gd name="connsiteY28" fmla="*/ 5389281 h 10595264"/>
                <a:gd name="connsiteX29" fmla="*/ 5906373 w 8861692"/>
                <a:gd name="connsiteY29" fmla="*/ 5465087 h 10595264"/>
                <a:gd name="connsiteX30" fmla="*/ 5858994 w 8861692"/>
                <a:gd name="connsiteY30" fmla="*/ 6057312 h 10595264"/>
                <a:gd name="connsiteX31" fmla="*/ 5740547 w 8861692"/>
                <a:gd name="connsiteY31" fmla="*/ 6659017 h 10595264"/>
                <a:gd name="connsiteX32" fmla="*/ 5697907 w 8861692"/>
                <a:gd name="connsiteY32" fmla="*/ 7317574 h 10595264"/>
                <a:gd name="connsiteX33" fmla="*/ 6181164 w 8861692"/>
                <a:gd name="connsiteY33" fmla="*/ 8189330 h 10595264"/>
                <a:gd name="connsiteX34" fmla="*/ 6342252 w 8861692"/>
                <a:gd name="connsiteY34" fmla="*/ 8544667 h 10595264"/>
                <a:gd name="connsiteX35" fmla="*/ 6356466 w 8861692"/>
                <a:gd name="connsiteY35" fmla="*/ 8952120 h 10595264"/>
                <a:gd name="connsiteX36" fmla="*/ 6200118 w 8861692"/>
                <a:gd name="connsiteY36" fmla="*/ 9932850 h 10595264"/>
                <a:gd name="connsiteX37" fmla="*/ 5764237 w 8861692"/>
                <a:gd name="connsiteY37" fmla="*/ 9814406 h 10595264"/>
                <a:gd name="connsiteX38" fmla="*/ 5716859 w 8861692"/>
                <a:gd name="connsiteY38" fmla="*/ 9122679 h 10595264"/>
                <a:gd name="connsiteX39" fmla="*/ 5536824 w 8861692"/>
                <a:gd name="connsiteY39" fmla="*/ 8852627 h 10595264"/>
                <a:gd name="connsiteX40" fmla="*/ 5451541 w 8861692"/>
                <a:gd name="connsiteY40" fmla="*/ 8558881 h 10595264"/>
                <a:gd name="connsiteX41" fmla="*/ 5138846 w 8861692"/>
                <a:gd name="connsiteY41" fmla="*/ 8208283 h 10595264"/>
                <a:gd name="connsiteX42" fmla="*/ 4731392 w 8861692"/>
                <a:gd name="connsiteY42" fmla="*/ 7544987 h 10595264"/>
                <a:gd name="connsiteX43" fmla="*/ 4698225 w 8861692"/>
                <a:gd name="connsiteY43" fmla="*/ 6568997 h 10595264"/>
                <a:gd name="connsiteX44" fmla="*/ 4660324 w 8861692"/>
                <a:gd name="connsiteY44" fmla="*/ 6095213 h 10595264"/>
                <a:gd name="connsiteX45" fmla="*/ 4342890 w 8861692"/>
                <a:gd name="connsiteY45" fmla="*/ 6322630 h 10595264"/>
                <a:gd name="connsiteX46" fmla="*/ 3769613 w 8861692"/>
                <a:gd name="connsiteY46" fmla="*/ 7203862 h 10595264"/>
                <a:gd name="connsiteX47" fmla="*/ 3888059 w 8861692"/>
                <a:gd name="connsiteY47" fmla="*/ 7625528 h 10595264"/>
                <a:gd name="connsiteX48" fmla="*/ 4437648 w 8861692"/>
                <a:gd name="connsiteY48" fmla="*/ 9440117 h 10595264"/>
                <a:gd name="connsiteX49" fmla="*/ 4537141 w 8861692"/>
                <a:gd name="connsiteY49" fmla="*/ 9677008 h 10595264"/>
                <a:gd name="connsiteX50" fmla="*/ 4575044 w 8861692"/>
                <a:gd name="connsiteY50" fmla="*/ 9743335 h 10595264"/>
                <a:gd name="connsiteX51" fmla="*/ 4660326 w 8861692"/>
                <a:gd name="connsiteY51" fmla="*/ 9885473 h 10595264"/>
                <a:gd name="connsiteX52" fmla="*/ 4110736 w 8861692"/>
                <a:gd name="connsiteY52" fmla="*/ 10074983 h 10595264"/>
                <a:gd name="connsiteX53" fmla="*/ 3821731 w 8861692"/>
                <a:gd name="connsiteY53" fmla="*/ 10278711 h 10595264"/>
                <a:gd name="connsiteX54" fmla="*/ 3243717 w 8861692"/>
                <a:gd name="connsiteY54" fmla="*/ 10544031 h 10595264"/>
                <a:gd name="connsiteX55" fmla="*/ 2945233 w 8861692"/>
                <a:gd name="connsiteY55" fmla="*/ 10548767 h 10595264"/>
                <a:gd name="connsiteX56" fmla="*/ 3286356 w 8861692"/>
                <a:gd name="connsiteY56" fmla="*/ 10193430 h 10595264"/>
                <a:gd name="connsiteX57" fmla="*/ 3461655 w 8861692"/>
                <a:gd name="connsiteY57" fmla="*/ 9980230 h 10595264"/>
                <a:gd name="connsiteX58" fmla="*/ 3537461 w 8861692"/>
                <a:gd name="connsiteY58" fmla="*/ 9705435 h 10595264"/>
                <a:gd name="connsiteX59" fmla="*/ 3594314 w 8861692"/>
                <a:gd name="connsiteY59" fmla="*/ 9544349 h 10595264"/>
                <a:gd name="connsiteX60" fmla="*/ 3499557 w 8861692"/>
                <a:gd name="connsiteY60" fmla="*/ 9369049 h 10595264"/>
                <a:gd name="connsiteX61" fmla="*/ 3077892 w 8861692"/>
                <a:gd name="connsiteY61" fmla="*/ 8317254 h 10595264"/>
                <a:gd name="connsiteX62" fmla="*/ 2679914 w 8861692"/>
                <a:gd name="connsiteY62" fmla="*/ 7464447 h 10595264"/>
                <a:gd name="connsiteX63" fmla="*/ 2675177 w 8861692"/>
                <a:gd name="connsiteY63" fmla="*/ 7260719 h 10595264"/>
                <a:gd name="connsiteX64" fmla="*/ 2727294 w 8861692"/>
                <a:gd name="connsiteY64" fmla="*/ 6858002 h 10595264"/>
                <a:gd name="connsiteX65" fmla="*/ 3272140 w 8861692"/>
                <a:gd name="connsiteY65" fmla="*/ 5863063 h 10595264"/>
                <a:gd name="connsiteX66" fmla="*/ 3575364 w 8861692"/>
                <a:gd name="connsiteY66" fmla="*/ 5237668 h 10595264"/>
                <a:gd name="connsiteX67" fmla="*/ 3793302 w 8861692"/>
                <a:gd name="connsiteY67" fmla="*/ 4787576 h 10595264"/>
                <a:gd name="connsiteX68" fmla="*/ 3750660 w 8861692"/>
                <a:gd name="connsiteY68" fmla="*/ 4498568 h 10595264"/>
                <a:gd name="connsiteX69" fmla="*/ 3693807 w 8861692"/>
                <a:gd name="connsiteY69" fmla="*/ 4365910 h 10595264"/>
                <a:gd name="connsiteX70" fmla="*/ 3717497 w 8861692"/>
                <a:gd name="connsiteY70" fmla="*/ 3465723 h 10595264"/>
                <a:gd name="connsiteX71" fmla="*/ 3546936 w 8861692"/>
                <a:gd name="connsiteY71" fmla="*/ 2821378 h 10595264"/>
                <a:gd name="connsiteX72" fmla="*/ 2139803 w 8861692"/>
                <a:gd name="connsiteY72" fmla="*/ 2897181 h 10595264"/>
                <a:gd name="connsiteX73" fmla="*/ 2068180 w 8861692"/>
                <a:gd name="connsiteY73" fmla="*/ 2749647 h 10595264"/>
                <a:gd name="connsiteX74" fmla="*/ 1687866 w 8861692"/>
                <a:gd name="connsiteY74" fmla="*/ 2935600 h 10595264"/>
                <a:gd name="connsiteX75" fmla="*/ 2376205 w 8861692"/>
                <a:gd name="connsiteY75" fmla="*/ 2972782 h 10595264"/>
                <a:gd name="connsiteX76" fmla="*/ 2528605 w 8861692"/>
                <a:gd name="connsiteY76" fmla="*/ 3094702 h 10595264"/>
                <a:gd name="connsiteX77" fmla="*/ 2500665 w 8861692"/>
                <a:gd name="connsiteY77" fmla="*/ 3696682 h 10595264"/>
                <a:gd name="connsiteX78" fmla="*/ 2444330 w 8861692"/>
                <a:gd name="connsiteY78" fmla="*/ 4765696 h 10595264"/>
                <a:gd name="connsiteX79" fmla="*/ 167225 w 8861692"/>
                <a:gd name="connsiteY79" fmla="*/ 4634051 h 10595264"/>
                <a:gd name="connsiteX80" fmla="*/ 0 w 8861692"/>
                <a:gd name="connsiteY80" fmla="*/ 4505964 h 10595264"/>
                <a:gd name="connsiteX81" fmla="*/ 82970 w 8861692"/>
                <a:gd name="connsiteY81" fmla="*/ 2847185 h 10595264"/>
                <a:gd name="connsiteX82" fmla="*/ 942227 w 8861692"/>
                <a:gd name="connsiteY82" fmla="*/ 2905221 h 10595264"/>
                <a:gd name="connsiteX83" fmla="*/ 1018739 w 8861692"/>
                <a:gd name="connsiteY83" fmla="*/ 2676380 h 10595264"/>
                <a:gd name="connsiteX84" fmla="*/ 1153781 w 8861692"/>
                <a:gd name="connsiteY84" fmla="*/ 2560178 h 10595264"/>
                <a:gd name="connsiteX85" fmla="*/ 1462701 w 8861692"/>
                <a:gd name="connsiteY85" fmla="*/ 2453085 h 10595264"/>
                <a:gd name="connsiteX86" fmla="*/ 1950289 w 8861692"/>
                <a:gd name="connsiteY86" fmla="*/ 2409188 h 10595264"/>
                <a:gd name="connsiteX87" fmla="*/ 2567340 w 8861692"/>
                <a:gd name="connsiteY87" fmla="*/ 2306031 h 10595264"/>
                <a:gd name="connsiteX88" fmla="*/ 3162656 w 8861692"/>
                <a:gd name="connsiteY88" fmla="*/ 2186966 h 10595264"/>
                <a:gd name="connsiteX89" fmla="*/ 3379347 w 8861692"/>
                <a:gd name="connsiteY89" fmla="*/ 2084573 h 10595264"/>
                <a:gd name="connsiteX90" fmla="*/ 3503171 w 8861692"/>
                <a:gd name="connsiteY90" fmla="*/ 1882167 h 10595264"/>
                <a:gd name="connsiteX91" fmla="*/ 3596041 w 8861692"/>
                <a:gd name="connsiteY91" fmla="*/ 1646422 h 10595264"/>
                <a:gd name="connsiteX92" fmla="*/ 3659969 w 8861692"/>
                <a:gd name="connsiteY92" fmla="*/ 1588868 h 10595264"/>
                <a:gd name="connsiteX93" fmla="*/ 3621361 w 8861692"/>
                <a:gd name="connsiteY93" fmla="*/ 1506614 h 10595264"/>
                <a:gd name="connsiteX94" fmla="*/ 3491794 w 8861692"/>
                <a:gd name="connsiteY94" fmla="*/ 1416471 h 10595264"/>
                <a:gd name="connsiteX95" fmla="*/ 3458197 w 8861692"/>
                <a:gd name="connsiteY95" fmla="*/ 1338940 h 10595264"/>
                <a:gd name="connsiteX96" fmla="*/ 3369921 w 8861692"/>
                <a:gd name="connsiteY96" fmla="*/ 1281622 h 10595264"/>
                <a:gd name="connsiteX97" fmla="*/ 3234288 w 8861692"/>
                <a:gd name="connsiteY97" fmla="*/ 971288 h 10595264"/>
                <a:gd name="connsiteX98" fmla="*/ 3115638 w 8861692"/>
                <a:gd name="connsiteY98" fmla="*/ 738530 h 10595264"/>
                <a:gd name="connsiteX99" fmla="*/ 3062641 w 8861692"/>
                <a:gd name="connsiteY99" fmla="*/ 643919 h 10595264"/>
                <a:gd name="connsiteX100" fmla="*/ 3086722 w 8861692"/>
                <a:gd name="connsiteY100" fmla="*/ 414227 h 10595264"/>
                <a:gd name="connsiteX101" fmla="*/ 3675664 w 8861692"/>
                <a:gd name="connsiteY101" fmla="*/ 84 h 10595264"/>
                <a:gd name="connsiteX102" fmla="*/ 1257990 w 8861692"/>
                <a:gd name="connsiteY102" fmla="*/ 2776717 h 10595264"/>
                <a:gd name="connsiteX103" fmla="*/ 1241769 w 8861692"/>
                <a:gd name="connsiteY103" fmla="*/ 2783273 h 10595264"/>
                <a:gd name="connsiteX104" fmla="*/ 1146440 w 8861692"/>
                <a:gd name="connsiteY104" fmla="*/ 2876979 h 10595264"/>
                <a:gd name="connsiteX105" fmla="*/ 1146162 w 8861692"/>
                <a:gd name="connsiteY105" fmla="*/ 2909306 h 10595264"/>
                <a:gd name="connsiteX106" fmla="*/ 1178489 w 8861692"/>
                <a:gd name="connsiteY106" fmla="*/ 2909583 h 10595264"/>
                <a:gd name="connsiteX107" fmla="*/ 1273818 w 8861692"/>
                <a:gd name="connsiteY107" fmla="*/ 2815879 h 10595264"/>
                <a:gd name="connsiteX108" fmla="*/ 1274096 w 8861692"/>
                <a:gd name="connsiteY108" fmla="*/ 2783552 h 10595264"/>
                <a:gd name="connsiteX109" fmla="*/ 1274096 w 8861692"/>
                <a:gd name="connsiteY109" fmla="*/ 2783551 h 10595264"/>
                <a:gd name="connsiteX110" fmla="*/ 1257990 w 8861692"/>
                <a:gd name="connsiteY110" fmla="*/ 2776717 h 10595264"/>
                <a:gd name="connsiteX111" fmla="*/ 1405924 w 8861692"/>
                <a:gd name="connsiteY111" fmla="*/ 2876262 h 10595264"/>
                <a:gd name="connsiteX112" fmla="*/ 1327184 w 8861692"/>
                <a:gd name="connsiteY112" fmla="*/ 2914362 h 10595264"/>
                <a:gd name="connsiteX113" fmla="*/ 1405924 w 8861692"/>
                <a:gd name="connsiteY113" fmla="*/ 2932142 h 10595264"/>
                <a:gd name="connsiteX114" fmla="*/ 1405924 w 8861692"/>
                <a:gd name="connsiteY114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13784 w 8861692"/>
                <a:gd name="connsiteY16" fmla="*/ 3478242 h 10595264"/>
                <a:gd name="connsiteX17" fmla="*/ 8812564 w 8861692"/>
                <a:gd name="connsiteY17" fmla="*/ 3744942 h 10595264"/>
                <a:gd name="connsiteX18" fmla="*/ 8314724 w 8861692"/>
                <a:gd name="connsiteY18" fmla="*/ 3612862 h 10595264"/>
                <a:gd name="connsiteX19" fmla="*/ 8298330 w 8861692"/>
                <a:gd name="connsiteY19" fmla="*/ 3925641 h 10595264"/>
                <a:gd name="connsiteX20" fmla="*/ 8070278 w 8861692"/>
                <a:gd name="connsiteY20" fmla="*/ 3770794 h 10595264"/>
                <a:gd name="connsiteX21" fmla="*/ 7791953 w 8861692"/>
                <a:gd name="connsiteY21" fmla="*/ 3493511 h 10595264"/>
                <a:gd name="connsiteX22" fmla="*/ 7694420 w 8861692"/>
                <a:gd name="connsiteY22" fmla="*/ 3352863 h 10595264"/>
                <a:gd name="connsiteX23" fmla="*/ 7650951 w 8861692"/>
                <a:gd name="connsiteY23" fmla="*/ 3380255 h 10595264"/>
                <a:gd name="connsiteX24" fmla="*/ 6958170 w 8861692"/>
                <a:gd name="connsiteY24" fmla="*/ 2939827 h 10595264"/>
                <a:gd name="connsiteX25" fmla="*/ 6209594 w 8861692"/>
                <a:gd name="connsiteY25" fmla="*/ 2650819 h 10595264"/>
                <a:gd name="connsiteX26" fmla="*/ 5522607 w 8861692"/>
                <a:gd name="connsiteY26" fmla="*/ 2494471 h 10595264"/>
                <a:gd name="connsiteX27" fmla="*/ 5427853 w 8861692"/>
                <a:gd name="connsiteY27" fmla="*/ 3238310 h 10595264"/>
                <a:gd name="connsiteX28" fmla="*/ 6081671 w 8861692"/>
                <a:gd name="connsiteY28" fmla="*/ 5389281 h 10595264"/>
                <a:gd name="connsiteX29" fmla="*/ 5906373 w 8861692"/>
                <a:gd name="connsiteY29" fmla="*/ 5465087 h 10595264"/>
                <a:gd name="connsiteX30" fmla="*/ 5858994 w 8861692"/>
                <a:gd name="connsiteY30" fmla="*/ 6057312 h 10595264"/>
                <a:gd name="connsiteX31" fmla="*/ 5740547 w 8861692"/>
                <a:gd name="connsiteY31" fmla="*/ 6659017 h 10595264"/>
                <a:gd name="connsiteX32" fmla="*/ 5697907 w 8861692"/>
                <a:gd name="connsiteY32" fmla="*/ 7317574 h 10595264"/>
                <a:gd name="connsiteX33" fmla="*/ 6181164 w 8861692"/>
                <a:gd name="connsiteY33" fmla="*/ 8189330 h 10595264"/>
                <a:gd name="connsiteX34" fmla="*/ 6342252 w 8861692"/>
                <a:gd name="connsiteY34" fmla="*/ 8544667 h 10595264"/>
                <a:gd name="connsiteX35" fmla="*/ 6356466 w 8861692"/>
                <a:gd name="connsiteY35" fmla="*/ 8952120 h 10595264"/>
                <a:gd name="connsiteX36" fmla="*/ 6200118 w 8861692"/>
                <a:gd name="connsiteY36" fmla="*/ 9932850 h 10595264"/>
                <a:gd name="connsiteX37" fmla="*/ 5764237 w 8861692"/>
                <a:gd name="connsiteY37" fmla="*/ 9814406 h 10595264"/>
                <a:gd name="connsiteX38" fmla="*/ 5716859 w 8861692"/>
                <a:gd name="connsiteY38" fmla="*/ 9122679 h 10595264"/>
                <a:gd name="connsiteX39" fmla="*/ 5536824 w 8861692"/>
                <a:gd name="connsiteY39" fmla="*/ 8852627 h 10595264"/>
                <a:gd name="connsiteX40" fmla="*/ 5451541 w 8861692"/>
                <a:gd name="connsiteY40" fmla="*/ 8558881 h 10595264"/>
                <a:gd name="connsiteX41" fmla="*/ 5138846 w 8861692"/>
                <a:gd name="connsiteY41" fmla="*/ 8208283 h 10595264"/>
                <a:gd name="connsiteX42" fmla="*/ 4731392 w 8861692"/>
                <a:gd name="connsiteY42" fmla="*/ 7544987 h 10595264"/>
                <a:gd name="connsiteX43" fmla="*/ 4698225 w 8861692"/>
                <a:gd name="connsiteY43" fmla="*/ 6568997 h 10595264"/>
                <a:gd name="connsiteX44" fmla="*/ 4660324 w 8861692"/>
                <a:gd name="connsiteY44" fmla="*/ 6095213 h 10595264"/>
                <a:gd name="connsiteX45" fmla="*/ 4342890 w 8861692"/>
                <a:gd name="connsiteY45" fmla="*/ 6322630 h 10595264"/>
                <a:gd name="connsiteX46" fmla="*/ 3769613 w 8861692"/>
                <a:gd name="connsiteY46" fmla="*/ 7203862 h 10595264"/>
                <a:gd name="connsiteX47" fmla="*/ 3888059 w 8861692"/>
                <a:gd name="connsiteY47" fmla="*/ 7625528 h 10595264"/>
                <a:gd name="connsiteX48" fmla="*/ 4437648 w 8861692"/>
                <a:gd name="connsiteY48" fmla="*/ 9440117 h 10595264"/>
                <a:gd name="connsiteX49" fmla="*/ 4537141 w 8861692"/>
                <a:gd name="connsiteY49" fmla="*/ 9677008 h 10595264"/>
                <a:gd name="connsiteX50" fmla="*/ 4575044 w 8861692"/>
                <a:gd name="connsiteY50" fmla="*/ 9743335 h 10595264"/>
                <a:gd name="connsiteX51" fmla="*/ 4660326 w 8861692"/>
                <a:gd name="connsiteY51" fmla="*/ 9885473 h 10595264"/>
                <a:gd name="connsiteX52" fmla="*/ 4110736 w 8861692"/>
                <a:gd name="connsiteY52" fmla="*/ 10074983 h 10595264"/>
                <a:gd name="connsiteX53" fmla="*/ 3821731 w 8861692"/>
                <a:gd name="connsiteY53" fmla="*/ 10278711 h 10595264"/>
                <a:gd name="connsiteX54" fmla="*/ 3243717 w 8861692"/>
                <a:gd name="connsiteY54" fmla="*/ 10544031 h 10595264"/>
                <a:gd name="connsiteX55" fmla="*/ 2945233 w 8861692"/>
                <a:gd name="connsiteY55" fmla="*/ 10548767 h 10595264"/>
                <a:gd name="connsiteX56" fmla="*/ 3286356 w 8861692"/>
                <a:gd name="connsiteY56" fmla="*/ 10193430 h 10595264"/>
                <a:gd name="connsiteX57" fmla="*/ 3461655 w 8861692"/>
                <a:gd name="connsiteY57" fmla="*/ 9980230 h 10595264"/>
                <a:gd name="connsiteX58" fmla="*/ 3537461 w 8861692"/>
                <a:gd name="connsiteY58" fmla="*/ 9705435 h 10595264"/>
                <a:gd name="connsiteX59" fmla="*/ 3594314 w 8861692"/>
                <a:gd name="connsiteY59" fmla="*/ 9544349 h 10595264"/>
                <a:gd name="connsiteX60" fmla="*/ 3499557 w 8861692"/>
                <a:gd name="connsiteY60" fmla="*/ 9369049 h 10595264"/>
                <a:gd name="connsiteX61" fmla="*/ 3077892 w 8861692"/>
                <a:gd name="connsiteY61" fmla="*/ 8317254 h 10595264"/>
                <a:gd name="connsiteX62" fmla="*/ 2679914 w 8861692"/>
                <a:gd name="connsiteY62" fmla="*/ 7464447 h 10595264"/>
                <a:gd name="connsiteX63" fmla="*/ 2675177 w 8861692"/>
                <a:gd name="connsiteY63" fmla="*/ 7260719 h 10595264"/>
                <a:gd name="connsiteX64" fmla="*/ 2727294 w 8861692"/>
                <a:gd name="connsiteY64" fmla="*/ 6858002 h 10595264"/>
                <a:gd name="connsiteX65" fmla="*/ 3272140 w 8861692"/>
                <a:gd name="connsiteY65" fmla="*/ 5863063 h 10595264"/>
                <a:gd name="connsiteX66" fmla="*/ 3575364 w 8861692"/>
                <a:gd name="connsiteY66" fmla="*/ 5237668 h 10595264"/>
                <a:gd name="connsiteX67" fmla="*/ 3793302 w 8861692"/>
                <a:gd name="connsiteY67" fmla="*/ 4787576 h 10595264"/>
                <a:gd name="connsiteX68" fmla="*/ 3750660 w 8861692"/>
                <a:gd name="connsiteY68" fmla="*/ 4498568 h 10595264"/>
                <a:gd name="connsiteX69" fmla="*/ 3693807 w 8861692"/>
                <a:gd name="connsiteY69" fmla="*/ 4365910 h 10595264"/>
                <a:gd name="connsiteX70" fmla="*/ 3717497 w 8861692"/>
                <a:gd name="connsiteY70" fmla="*/ 3465723 h 10595264"/>
                <a:gd name="connsiteX71" fmla="*/ 3546936 w 8861692"/>
                <a:gd name="connsiteY71" fmla="*/ 2821378 h 10595264"/>
                <a:gd name="connsiteX72" fmla="*/ 2139803 w 8861692"/>
                <a:gd name="connsiteY72" fmla="*/ 2897181 h 10595264"/>
                <a:gd name="connsiteX73" fmla="*/ 2068180 w 8861692"/>
                <a:gd name="connsiteY73" fmla="*/ 2749647 h 10595264"/>
                <a:gd name="connsiteX74" fmla="*/ 1687866 w 8861692"/>
                <a:gd name="connsiteY74" fmla="*/ 2935600 h 10595264"/>
                <a:gd name="connsiteX75" fmla="*/ 2376205 w 8861692"/>
                <a:gd name="connsiteY75" fmla="*/ 2972782 h 10595264"/>
                <a:gd name="connsiteX76" fmla="*/ 2528605 w 8861692"/>
                <a:gd name="connsiteY76" fmla="*/ 3094702 h 10595264"/>
                <a:gd name="connsiteX77" fmla="*/ 2500665 w 8861692"/>
                <a:gd name="connsiteY77" fmla="*/ 3696682 h 10595264"/>
                <a:gd name="connsiteX78" fmla="*/ 2444330 w 8861692"/>
                <a:gd name="connsiteY78" fmla="*/ 4765696 h 10595264"/>
                <a:gd name="connsiteX79" fmla="*/ 167225 w 8861692"/>
                <a:gd name="connsiteY79" fmla="*/ 4634051 h 10595264"/>
                <a:gd name="connsiteX80" fmla="*/ 0 w 8861692"/>
                <a:gd name="connsiteY80" fmla="*/ 4505964 h 10595264"/>
                <a:gd name="connsiteX81" fmla="*/ 82970 w 8861692"/>
                <a:gd name="connsiteY81" fmla="*/ 2847185 h 10595264"/>
                <a:gd name="connsiteX82" fmla="*/ 942227 w 8861692"/>
                <a:gd name="connsiteY82" fmla="*/ 2905221 h 10595264"/>
                <a:gd name="connsiteX83" fmla="*/ 1018739 w 8861692"/>
                <a:gd name="connsiteY83" fmla="*/ 2676380 h 10595264"/>
                <a:gd name="connsiteX84" fmla="*/ 1153781 w 8861692"/>
                <a:gd name="connsiteY84" fmla="*/ 2560178 h 10595264"/>
                <a:gd name="connsiteX85" fmla="*/ 1462701 w 8861692"/>
                <a:gd name="connsiteY85" fmla="*/ 2453085 h 10595264"/>
                <a:gd name="connsiteX86" fmla="*/ 1950289 w 8861692"/>
                <a:gd name="connsiteY86" fmla="*/ 2409188 h 10595264"/>
                <a:gd name="connsiteX87" fmla="*/ 2567340 w 8861692"/>
                <a:gd name="connsiteY87" fmla="*/ 2306031 h 10595264"/>
                <a:gd name="connsiteX88" fmla="*/ 3162656 w 8861692"/>
                <a:gd name="connsiteY88" fmla="*/ 2186966 h 10595264"/>
                <a:gd name="connsiteX89" fmla="*/ 3379347 w 8861692"/>
                <a:gd name="connsiteY89" fmla="*/ 2084573 h 10595264"/>
                <a:gd name="connsiteX90" fmla="*/ 3503171 w 8861692"/>
                <a:gd name="connsiteY90" fmla="*/ 1882167 h 10595264"/>
                <a:gd name="connsiteX91" fmla="*/ 3596041 w 8861692"/>
                <a:gd name="connsiteY91" fmla="*/ 1646422 h 10595264"/>
                <a:gd name="connsiteX92" fmla="*/ 3659969 w 8861692"/>
                <a:gd name="connsiteY92" fmla="*/ 1588868 h 10595264"/>
                <a:gd name="connsiteX93" fmla="*/ 3621361 w 8861692"/>
                <a:gd name="connsiteY93" fmla="*/ 1506614 h 10595264"/>
                <a:gd name="connsiteX94" fmla="*/ 3491794 w 8861692"/>
                <a:gd name="connsiteY94" fmla="*/ 1416471 h 10595264"/>
                <a:gd name="connsiteX95" fmla="*/ 3458197 w 8861692"/>
                <a:gd name="connsiteY95" fmla="*/ 1338940 h 10595264"/>
                <a:gd name="connsiteX96" fmla="*/ 3369921 w 8861692"/>
                <a:gd name="connsiteY96" fmla="*/ 1281622 h 10595264"/>
                <a:gd name="connsiteX97" fmla="*/ 3234288 w 8861692"/>
                <a:gd name="connsiteY97" fmla="*/ 971288 h 10595264"/>
                <a:gd name="connsiteX98" fmla="*/ 3115638 w 8861692"/>
                <a:gd name="connsiteY98" fmla="*/ 738530 h 10595264"/>
                <a:gd name="connsiteX99" fmla="*/ 3062641 w 8861692"/>
                <a:gd name="connsiteY99" fmla="*/ 643919 h 10595264"/>
                <a:gd name="connsiteX100" fmla="*/ 3086722 w 8861692"/>
                <a:gd name="connsiteY100" fmla="*/ 414227 h 10595264"/>
                <a:gd name="connsiteX101" fmla="*/ 3675664 w 8861692"/>
                <a:gd name="connsiteY101" fmla="*/ 84 h 10595264"/>
                <a:gd name="connsiteX102" fmla="*/ 1257990 w 8861692"/>
                <a:gd name="connsiteY102" fmla="*/ 2776717 h 10595264"/>
                <a:gd name="connsiteX103" fmla="*/ 1241769 w 8861692"/>
                <a:gd name="connsiteY103" fmla="*/ 2783273 h 10595264"/>
                <a:gd name="connsiteX104" fmla="*/ 1146440 w 8861692"/>
                <a:gd name="connsiteY104" fmla="*/ 2876979 h 10595264"/>
                <a:gd name="connsiteX105" fmla="*/ 1146162 w 8861692"/>
                <a:gd name="connsiteY105" fmla="*/ 2909306 h 10595264"/>
                <a:gd name="connsiteX106" fmla="*/ 1178489 w 8861692"/>
                <a:gd name="connsiteY106" fmla="*/ 2909583 h 10595264"/>
                <a:gd name="connsiteX107" fmla="*/ 1273818 w 8861692"/>
                <a:gd name="connsiteY107" fmla="*/ 2815879 h 10595264"/>
                <a:gd name="connsiteX108" fmla="*/ 1274096 w 8861692"/>
                <a:gd name="connsiteY108" fmla="*/ 2783552 h 10595264"/>
                <a:gd name="connsiteX109" fmla="*/ 1274096 w 8861692"/>
                <a:gd name="connsiteY109" fmla="*/ 2783551 h 10595264"/>
                <a:gd name="connsiteX110" fmla="*/ 1257990 w 8861692"/>
                <a:gd name="connsiteY110" fmla="*/ 2776717 h 10595264"/>
                <a:gd name="connsiteX111" fmla="*/ 1405924 w 8861692"/>
                <a:gd name="connsiteY111" fmla="*/ 2876262 h 10595264"/>
                <a:gd name="connsiteX112" fmla="*/ 1327184 w 8861692"/>
                <a:gd name="connsiteY112" fmla="*/ 2914362 h 10595264"/>
                <a:gd name="connsiteX113" fmla="*/ 1405924 w 8861692"/>
                <a:gd name="connsiteY113" fmla="*/ 2932142 h 10595264"/>
                <a:gd name="connsiteX114" fmla="*/ 1405924 w 8861692"/>
                <a:gd name="connsiteY114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13784 w 8861692"/>
                <a:gd name="connsiteY16" fmla="*/ 3478242 h 10595264"/>
                <a:gd name="connsiteX17" fmla="*/ 8812564 w 8861692"/>
                <a:gd name="connsiteY17" fmla="*/ 3744942 h 10595264"/>
                <a:gd name="connsiteX18" fmla="*/ 8307104 w 8861692"/>
                <a:gd name="connsiteY18" fmla="*/ 3617942 h 10595264"/>
                <a:gd name="connsiteX19" fmla="*/ 8298330 w 8861692"/>
                <a:gd name="connsiteY19" fmla="*/ 3925641 h 10595264"/>
                <a:gd name="connsiteX20" fmla="*/ 8070278 w 8861692"/>
                <a:gd name="connsiteY20" fmla="*/ 3770794 h 10595264"/>
                <a:gd name="connsiteX21" fmla="*/ 7791953 w 8861692"/>
                <a:gd name="connsiteY21" fmla="*/ 3493511 h 10595264"/>
                <a:gd name="connsiteX22" fmla="*/ 7694420 w 8861692"/>
                <a:gd name="connsiteY22" fmla="*/ 3352863 h 10595264"/>
                <a:gd name="connsiteX23" fmla="*/ 7650951 w 8861692"/>
                <a:gd name="connsiteY23" fmla="*/ 3380255 h 10595264"/>
                <a:gd name="connsiteX24" fmla="*/ 6958170 w 8861692"/>
                <a:gd name="connsiteY24" fmla="*/ 2939827 h 10595264"/>
                <a:gd name="connsiteX25" fmla="*/ 6209594 w 8861692"/>
                <a:gd name="connsiteY25" fmla="*/ 2650819 h 10595264"/>
                <a:gd name="connsiteX26" fmla="*/ 5522607 w 8861692"/>
                <a:gd name="connsiteY26" fmla="*/ 2494471 h 10595264"/>
                <a:gd name="connsiteX27" fmla="*/ 5427853 w 8861692"/>
                <a:gd name="connsiteY27" fmla="*/ 3238310 h 10595264"/>
                <a:gd name="connsiteX28" fmla="*/ 6081671 w 8861692"/>
                <a:gd name="connsiteY28" fmla="*/ 5389281 h 10595264"/>
                <a:gd name="connsiteX29" fmla="*/ 5906373 w 8861692"/>
                <a:gd name="connsiteY29" fmla="*/ 5465087 h 10595264"/>
                <a:gd name="connsiteX30" fmla="*/ 5858994 w 8861692"/>
                <a:gd name="connsiteY30" fmla="*/ 6057312 h 10595264"/>
                <a:gd name="connsiteX31" fmla="*/ 5740547 w 8861692"/>
                <a:gd name="connsiteY31" fmla="*/ 6659017 h 10595264"/>
                <a:gd name="connsiteX32" fmla="*/ 5697907 w 8861692"/>
                <a:gd name="connsiteY32" fmla="*/ 7317574 h 10595264"/>
                <a:gd name="connsiteX33" fmla="*/ 6181164 w 8861692"/>
                <a:gd name="connsiteY33" fmla="*/ 8189330 h 10595264"/>
                <a:gd name="connsiteX34" fmla="*/ 6342252 w 8861692"/>
                <a:gd name="connsiteY34" fmla="*/ 8544667 h 10595264"/>
                <a:gd name="connsiteX35" fmla="*/ 6356466 w 8861692"/>
                <a:gd name="connsiteY35" fmla="*/ 8952120 h 10595264"/>
                <a:gd name="connsiteX36" fmla="*/ 6200118 w 8861692"/>
                <a:gd name="connsiteY36" fmla="*/ 9932850 h 10595264"/>
                <a:gd name="connsiteX37" fmla="*/ 5764237 w 8861692"/>
                <a:gd name="connsiteY37" fmla="*/ 9814406 h 10595264"/>
                <a:gd name="connsiteX38" fmla="*/ 5716859 w 8861692"/>
                <a:gd name="connsiteY38" fmla="*/ 9122679 h 10595264"/>
                <a:gd name="connsiteX39" fmla="*/ 5536824 w 8861692"/>
                <a:gd name="connsiteY39" fmla="*/ 8852627 h 10595264"/>
                <a:gd name="connsiteX40" fmla="*/ 5451541 w 8861692"/>
                <a:gd name="connsiteY40" fmla="*/ 8558881 h 10595264"/>
                <a:gd name="connsiteX41" fmla="*/ 5138846 w 8861692"/>
                <a:gd name="connsiteY41" fmla="*/ 8208283 h 10595264"/>
                <a:gd name="connsiteX42" fmla="*/ 4731392 w 8861692"/>
                <a:gd name="connsiteY42" fmla="*/ 7544987 h 10595264"/>
                <a:gd name="connsiteX43" fmla="*/ 4698225 w 8861692"/>
                <a:gd name="connsiteY43" fmla="*/ 6568997 h 10595264"/>
                <a:gd name="connsiteX44" fmla="*/ 4660324 w 8861692"/>
                <a:gd name="connsiteY44" fmla="*/ 6095213 h 10595264"/>
                <a:gd name="connsiteX45" fmla="*/ 4342890 w 8861692"/>
                <a:gd name="connsiteY45" fmla="*/ 6322630 h 10595264"/>
                <a:gd name="connsiteX46" fmla="*/ 3769613 w 8861692"/>
                <a:gd name="connsiteY46" fmla="*/ 7203862 h 10595264"/>
                <a:gd name="connsiteX47" fmla="*/ 3888059 w 8861692"/>
                <a:gd name="connsiteY47" fmla="*/ 7625528 h 10595264"/>
                <a:gd name="connsiteX48" fmla="*/ 4437648 w 8861692"/>
                <a:gd name="connsiteY48" fmla="*/ 9440117 h 10595264"/>
                <a:gd name="connsiteX49" fmla="*/ 4537141 w 8861692"/>
                <a:gd name="connsiteY49" fmla="*/ 9677008 h 10595264"/>
                <a:gd name="connsiteX50" fmla="*/ 4575044 w 8861692"/>
                <a:gd name="connsiteY50" fmla="*/ 9743335 h 10595264"/>
                <a:gd name="connsiteX51" fmla="*/ 4660326 w 8861692"/>
                <a:gd name="connsiteY51" fmla="*/ 9885473 h 10595264"/>
                <a:gd name="connsiteX52" fmla="*/ 4110736 w 8861692"/>
                <a:gd name="connsiteY52" fmla="*/ 10074983 h 10595264"/>
                <a:gd name="connsiteX53" fmla="*/ 3821731 w 8861692"/>
                <a:gd name="connsiteY53" fmla="*/ 10278711 h 10595264"/>
                <a:gd name="connsiteX54" fmla="*/ 3243717 w 8861692"/>
                <a:gd name="connsiteY54" fmla="*/ 10544031 h 10595264"/>
                <a:gd name="connsiteX55" fmla="*/ 2945233 w 8861692"/>
                <a:gd name="connsiteY55" fmla="*/ 10548767 h 10595264"/>
                <a:gd name="connsiteX56" fmla="*/ 3286356 w 8861692"/>
                <a:gd name="connsiteY56" fmla="*/ 10193430 h 10595264"/>
                <a:gd name="connsiteX57" fmla="*/ 3461655 w 8861692"/>
                <a:gd name="connsiteY57" fmla="*/ 9980230 h 10595264"/>
                <a:gd name="connsiteX58" fmla="*/ 3537461 w 8861692"/>
                <a:gd name="connsiteY58" fmla="*/ 9705435 h 10595264"/>
                <a:gd name="connsiteX59" fmla="*/ 3594314 w 8861692"/>
                <a:gd name="connsiteY59" fmla="*/ 9544349 h 10595264"/>
                <a:gd name="connsiteX60" fmla="*/ 3499557 w 8861692"/>
                <a:gd name="connsiteY60" fmla="*/ 9369049 h 10595264"/>
                <a:gd name="connsiteX61" fmla="*/ 3077892 w 8861692"/>
                <a:gd name="connsiteY61" fmla="*/ 8317254 h 10595264"/>
                <a:gd name="connsiteX62" fmla="*/ 2679914 w 8861692"/>
                <a:gd name="connsiteY62" fmla="*/ 7464447 h 10595264"/>
                <a:gd name="connsiteX63" fmla="*/ 2675177 w 8861692"/>
                <a:gd name="connsiteY63" fmla="*/ 7260719 h 10595264"/>
                <a:gd name="connsiteX64" fmla="*/ 2727294 w 8861692"/>
                <a:gd name="connsiteY64" fmla="*/ 6858002 h 10595264"/>
                <a:gd name="connsiteX65" fmla="*/ 3272140 w 8861692"/>
                <a:gd name="connsiteY65" fmla="*/ 5863063 h 10595264"/>
                <a:gd name="connsiteX66" fmla="*/ 3575364 w 8861692"/>
                <a:gd name="connsiteY66" fmla="*/ 5237668 h 10595264"/>
                <a:gd name="connsiteX67" fmla="*/ 3793302 w 8861692"/>
                <a:gd name="connsiteY67" fmla="*/ 4787576 h 10595264"/>
                <a:gd name="connsiteX68" fmla="*/ 3750660 w 8861692"/>
                <a:gd name="connsiteY68" fmla="*/ 4498568 h 10595264"/>
                <a:gd name="connsiteX69" fmla="*/ 3693807 w 8861692"/>
                <a:gd name="connsiteY69" fmla="*/ 4365910 h 10595264"/>
                <a:gd name="connsiteX70" fmla="*/ 3717497 w 8861692"/>
                <a:gd name="connsiteY70" fmla="*/ 3465723 h 10595264"/>
                <a:gd name="connsiteX71" fmla="*/ 3546936 w 8861692"/>
                <a:gd name="connsiteY71" fmla="*/ 2821378 h 10595264"/>
                <a:gd name="connsiteX72" fmla="*/ 2139803 w 8861692"/>
                <a:gd name="connsiteY72" fmla="*/ 2897181 h 10595264"/>
                <a:gd name="connsiteX73" fmla="*/ 2068180 w 8861692"/>
                <a:gd name="connsiteY73" fmla="*/ 2749647 h 10595264"/>
                <a:gd name="connsiteX74" fmla="*/ 1687866 w 8861692"/>
                <a:gd name="connsiteY74" fmla="*/ 2935600 h 10595264"/>
                <a:gd name="connsiteX75" fmla="*/ 2376205 w 8861692"/>
                <a:gd name="connsiteY75" fmla="*/ 2972782 h 10595264"/>
                <a:gd name="connsiteX76" fmla="*/ 2528605 w 8861692"/>
                <a:gd name="connsiteY76" fmla="*/ 3094702 h 10595264"/>
                <a:gd name="connsiteX77" fmla="*/ 2500665 w 8861692"/>
                <a:gd name="connsiteY77" fmla="*/ 3696682 h 10595264"/>
                <a:gd name="connsiteX78" fmla="*/ 2444330 w 8861692"/>
                <a:gd name="connsiteY78" fmla="*/ 4765696 h 10595264"/>
                <a:gd name="connsiteX79" fmla="*/ 167225 w 8861692"/>
                <a:gd name="connsiteY79" fmla="*/ 4634051 h 10595264"/>
                <a:gd name="connsiteX80" fmla="*/ 0 w 8861692"/>
                <a:gd name="connsiteY80" fmla="*/ 4505964 h 10595264"/>
                <a:gd name="connsiteX81" fmla="*/ 82970 w 8861692"/>
                <a:gd name="connsiteY81" fmla="*/ 2847185 h 10595264"/>
                <a:gd name="connsiteX82" fmla="*/ 942227 w 8861692"/>
                <a:gd name="connsiteY82" fmla="*/ 2905221 h 10595264"/>
                <a:gd name="connsiteX83" fmla="*/ 1018739 w 8861692"/>
                <a:gd name="connsiteY83" fmla="*/ 2676380 h 10595264"/>
                <a:gd name="connsiteX84" fmla="*/ 1153781 w 8861692"/>
                <a:gd name="connsiteY84" fmla="*/ 2560178 h 10595264"/>
                <a:gd name="connsiteX85" fmla="*/ 1462701 w 8861692"/>
                <a:gd name="connsiteY85" fmla="*/ 2453085 h 10595264"/>
                <a:gd name="connsiteX86" fmla="*/ 1950289 w 8861692"/>
                <a:gd name="connsiteY86" fmla="*/ 2409188 h 10595264"/>
                <a:gd name="connsiteX87" fmla="*/ 2567340 w 8861692"/>
                <a:gd name="connsiteY87" fmla="*/ 2306031 h 10595264"/>
                <a:gd name="connsiteX88" fmla="*/ 3162656 w 8861692"/>
                <a:gd name="connsiteY88" fmla="*/ 2186966 h 10595264"/>
                <a:gd name="connsiteX89" fmla="*/ 3379347 w 8861692"/>
                <a:gd name="connsiteY89" fmla="*/ 2084573 h 10595264"/>
                <a:gd name="connsiteX90" fmla="*/ 3503171 w 8861692"/>
                <a:gd name="connsiteY90" fmla="*/ 1882167 h 10595264"/>
                <a:gd name="connsiteX91" fmla="*/ 3596041 w 8861692"/>
                <a:gd name="connsiteY91" fmla="*/ 1646422 h 10595264"/>
                <a:gd name="connsiteX92" fmla="*/ 3659969 w 8861692"/>
                <a:gd name="connsiteY92" fmla="*/ 1588868 h 10595264"/>
                <a:gd name="connsiteX93" fmla="*/ 3621361 w 8861692"/>
                <a:gd name="connsiteY93" fmla="*/ 1506614 h 10595264"/>
                <a:gd name="connsiteX94" fmla="*/ 3491794 w 8861692"/>
                <a:gd name="connsiteY94" fmla="*/ 1416471 h 10595264"/>
                <a:gd name="connsiteX95" fmla="*/ 3458197 w 8861692"/>
                <a:gd name="connsiteY95" fmla="*/ 1338940 h 10595264"/>
                <a:gd name="connsiteX96" fmla="*/ 3369921 w 8861692"/>
                <a:gd name="connsiteY96" fmla="*/ 1281622 h 10595264"/>
                <a:gd name="connsiteX97" fmla="*/ 3234288 w 8861692"/>
                <a:gd name="connsiteY97" fmla="*/ 971288 h 10595264"/>
                <a:gd name="connsiteX98" fmla="*/ 3115638 w 8861692"/>
                <a:gd name="connsiteY98" fmla="*/ 738530 h 10595264"/>
                <a:gd name="connsiteX99" fmla="*/ 3062641 w 8861692"/>
                <a:gd name="connsiteY99" fmla="*/ 643919 h 10595264"/>
                <a:gd name="connsiteX100" fmla="*/ 3086722 w 8861692"/>
                <a:gd name="connsiteY100" fmla="*/ 414227 h 10595264"/>
                <a:gd name="connsiteX101" fmla="*/ 3675664 w 8861692"/>
                <a:gd name="connsiteY101" fmla="*/ 84 h 10595264"/>
                <a:gd name="connsiteX102" fmla="*/ 1257990 w 8861692"/>
                <a:gd name="connsiteY102" fmla="*/ 2776717 h 10595264"/>
                <a:gd name="connsiteX103" fmla="*/ 1241769 w 8861692"/>
                <a:gd name="connsiteY103" fmla="*/ 2783273 h 10595264"/>
                <a:gd name="connsiteX104" fmla="*/ 1146440 w 8861692"/>
                <a:gd name="connsiteY104" fmla="*/ 2876979 h 10595264"/>
                <a:gd name="connsiteX105" fmla="*/ 1146162 w 8861692"/>
                <a:gd name="connsiteY105" fmla="*/ 2909306 h 10595264"/>
                <a:gd name="connsiteX106" fmla="*/ 1178489 w 8861692"/>
                <a:gd name="connsiteY106" fmla="*/ 2909583 h 10595264"/>
                <a:gd name="connsiteX107" fmla="*/ 1273818 w 8861692"/>
                <a:gd name="connsiteY107" fmla="*/ 2815879 h 10595264"/>
                <a:gd name="connsiteX108" fmla="*/ 1274096 w 8861692"/>
                <a:gd name="connsiteY108" fmla="*/ 2783552 h 10595264"/>
                <a:gd name="connsiteX109" fmla="*/ 1274096 w 8861692"/>
                <a:gd name="connsiteY109" fmla="*/ 2783551 h 10595264"/>
                <a:gd name="connsiteX110" fmla="*/ 1257990 w 8861692"/>
                <a:gd name="connsiteY110" fmla="*/ 2776717 h 10595264"/>
                <a:gd name="connsiteX111" fmla="*/ 1405924 w 8861692"/>
                <a:gd name="connsiteY111" fmla="*/ 2876262 h 10595264"/>
                <a:gd name="connsiteX112" fmla="*/ 1327184 w 8861692"/>
                <a:gd name="connsiteY112" fmla="*/ 2914362 h 10595264"/>
                <a:gd name="connsiteX113" fmla="*/ 1405924 w 8861692"/>
                <a:gd name="connsiteY113" fmla="*/ 2932142 h 10595264"/>
                <a:gd name="connsiteX114" fmla="*/ 1405924 w 8861692"/>
                <a:gd name="connsiteY114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13784 w 8861692"/>
                <a:gd name="connsiteY16" fmla="*/ 347824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298330 w 8861692"/>
                <a:gd name="connsiteY19" fmla="*/ 3925641 h 10595264"/>
                <a:gd name="connsiteX20" fmla="*/ 8070278 w 8861692"/>
                <a:gd name="connsiteY20" fmla="*/ 3770794 h 10595264"/>
                <a:gd name="connsiteX21" fmla="*/ 7791953 w 8861692"/>
                <a:gd name="connsiteY21" fmla="*/ 3493511 h 10595264"/>
                <a:gd name="connsiteX22" fmla="*/ 7694420 w 8861692"/>
                <a:gd name="connsiteY22" fmla="*/ 3352863 h 10595264"/>
                <a:gd name="connsiteX23" fmla="*/ 7650951 w 8861692"/>
                <a:gd name="connsiteY23" fmla="*/ 3380255 h 10595264"/>
                <a:gd name="connsiteX24" fmla="*/ 6958170 w 8861692"/>
                <a:gd name="connsiteY24" fmla="*/ 2939827 h 10595264"/>
                <a:gd name="connsiteX25" fmla="*/ 6209594 w 8861692"/>
                <a:gd name="connsiteY25" fmla="*/ 2650819 h 10595264"/>
                <a:gd name="connsiteX26" fmla="*/ 5522607 w 8861692"/>
                <a:gd name="connsiteY26" fmla="*/ 2494471 h 10595264"/>
                <a:gd name="connsiteX27" fmla="*/ 5427853 w 8861692"/>
                <a:gd name="connsiteY27" fmla="*/ 3238310 h 10595264"/>
                <a:gd name="connsiteX28" fmla="*/ 6081671 w 8861692"/>
                <a:gd name="connsiteY28" fmla="*/ 5389281 h 10595264"/>
                <a:gd name="connsiteX29" fmla="*/ 5906373 w 8861692"/>
                <a:gd name="connsiteY29" fmla="*/ 5465087 h 10595264"/>
                <a:gd name="connsiteX30" fmla="*/ 5858994 w 8861692"/>
                <a:gd name="connsiteY30" fmla="*/ 6057312 h 10595264"/>
                <a:gd name="connsiteX31" fmla="*/ 5740547 w 8861692"/>
                <a:gd name="connsiteY31" fmla="*/ 6659017 h 10595264"/>
                <a:gd name="connsiteX32" fmla="*/ 5697907 w 8861692"/>
                <a:gd name="connsiteY32" fmla="*/ 7317574 h 10595264"/>
                <a:gd name="connsiteX33" fmla="*/ 6181164 w 8861692"/>
                <a:gd name="connsiteY33" fmla="*/ 8189330 h 10595264"/>
                <a:gd name="connsiteX34" fmla="*/ 6342252 w 8861692"/>
                <a:gd name="connsiteY34" fmla="*/ 8544667 h 10595264"/>
                <a:gd name="connsiteX35" fmla="*/ 6356466 w 8861692"/>
                <a:gd name="connsiteY35" fmla="*/ 8952120 h 10595264"/>
                <a:gd name="connsiteX36" fmla="*/ 6200118 w 8861692"/>
                <a:gd name="connsiteY36" fmla="*/ 9932850 h 10595264"/>
                <a:gd name="connsiteX37" fmla="*/ 5764237 w 8861692"/>
                <a:gd name="connsiteY37" fmla="*/ 9814406 h 10595264"/>
                <a:gd name="connsiteX38" fmla="*/ 5716859 w 8861692"/>
                <a:gd name="connsiteY38" fmla="*/ 9122679 h 10595264"/>
                <a:gd name="connsiteX39" fmla="*/ 5536824 w 8861692"/>
                <a:gd name="connsiteY39" fmla="*/ 8852627 h 10595264"/>
                <a:gd name="connsiteX40" fmla="*/ 5451541 w 8861692"/>
                <a:gd name="connsiteY40" fmla="*/ 8558881 h 10595264"/>
                <a:gd name="connsiteX41" fmla="*/ 5138846 w 8861692"/>
                <a:gd name="connsiteY41" fmla="*/ 8208283 h 10595264"/>
                <a:gd name="connsiteX42" fmla="*/ 4731392 w 8861692"/>
                <a:gd name="connsiteY42" fmla="*/ 7544987 h 10595264"/>
                <a:gd name="connsiteX43" fmla="*/ 4698225 w 8861692"/>
                <a:gd name="connsiteY43" fmla="*/ 6568997 h 10595264"/>
                <a:gd name="connsiteX44" fmla="*/ 4660324 w 8861692"/>
                <a:gd name="connsiteY44" fmla="*/ 6095213 h 10595264"/>
                <a:gd name="connsiteX45" fmla="*/ 4342890 w 8861692"/>
                <a:gd name="connsiteY45" fmla="*/ 6322630 h 10595264"/>
                <a:gd name="connsiteX46" fmla="*/ 3769613 w 8861692"/>
                <a:gd name="connsiteY46" fmla="*/ 7203862 h 10595264"/>
                <a:gd name="connsiteX47" fmla="*/ 3888059 w 8861692"/>
                <a:gd name="connsiteY47" fmla="*/ 7625528 h 10595264"/>
                <a:gd name="connsiteX48" fmla="*/ 4437648 w 8861692"/>
                <a:gd name="connsiteY48" fmla="*/ 9440117 h 10595264"/>
                <a:gd name="connsiteX49" fmla="*/ 4537141 w 8861692"/>
                <a:gd name="connsiteY49" fmla="*/ 9677008 h 10595264"/>
                <a:gd name="connsiteX50" fmla="*/ 4575044 w 8861692"/>
                <a:gd name="connsiteY50" fmla="*/ 9743335 h 10595264"/>
                <a:gd name="connsiteX51" fmla="*/ 4660326 w 8861692"/>
                <a:gd name="connsiteY51" fmla="*/ 9885473 h 10595264"/>
                <a:gd name="connsiteX52" fmla="*/ 4110736 w 8861692"/>
                <a:gd name="connsiteY52" fmla="*/ 10074983 h 10595264"/>
                <a:gd name="connsiteX53" fmla="*/ 3821731 w 8861692"/>
                <a:gd name="connsiteY53" fmla="*/ 10278711 h 10595264"/>
                <a:gd name="connsiteX54" fmla="*/ 3243717 w 8861692"/>
                <a:gd name="connsiteY54" fmla="*/ 10544031 h 10595264"/>
                <a:gd name="connsiteX55" fmla="*/ 2945233 w 8861692"/>
                <a:gd name="connsiteY55" fmla="*/ 10548767 h 10595264"/>
                <a:gd name="connsiteX56" fmla="*/ 3286356 w 8861692"/>
                <a:gd name="connsiteY56" fmla="*/ 10193430 h 10595264"/>
                <a:gd name="connsiteX57" fmla="*/ 3461655 w 8861692"/>
                <a:gd name="connsiteY57" fmla="*/ 9980230 h 10595264"/>
                <a:gd name="connsiteX58" fmla="*/ 3537461 w 8861692"/>
                <a:gd name="connsiteY58" fmla="*/ 9705435 h 10595264"/>
                <a:gd name="connsiteX59" fmla="*/ 3594314 w 8861692"/>
                <a:gd name="connsiteY59" fmla="*/ 9544349 h 10595264"/>
                <a:gd name="connsiteX60" fmla="*/ 3499557 w 8861692"/>
                <a:gd name="connsiteY60" fmla="*/ 9369049 h 10595264"/>
                <a:gd name="connsiteX61" fmla="*/ 3077892 w 8861692"/>
                <a:gd name="connsiteY61" fmla="*/ 8317254 h 10595264"/>
                <a:gd name="connsiteX62" fmla="*/ 2679914 w 8861692"/>
                <a:gd name="connsiteY62" fmla="*/ 7464447 h 10595264"/>
                <a:gd name="connsiteX63" fmla="*/ 2675177 w 8861692"/>
                <a:gd name="connsiteY63" fmla="*/ 7260719 h 10595264"/>
                <a:gd name="connsiteX64" fmla="*/ 2727294 w 8861692"/>
                <a:gd name="connsiteY64" fmla="*/ 6858002 h 10595264"/>
                <a:gd name="connsiteX65" fmla="*/ 3272140 w 8861692"/>
                <a:gd name="connsiteY65" fmla="*/ 5863063 h 10595264"/>
                <a:gd name="connsiteX66" fmla="*/ 3575364 w 8861692"/>
                <a:gd name="connsiteY66" fmla="*/ 5237668 h 10595264"/>
                <a:gd name="connsiteX67" fmla="*/ 3793302 w 8861692"/>
                <a:gd name="connsiteY67" fmla="*/ 4787576 h 10595264"/>
                <a:gd name="connsiteX68" fmla="*/ 3750660 w 8861692"/>
                <a:gd name="connsiteY68" fmla="*/ 4498568 h 10595264"/>
                <a:gd name="connsiteX69" fmla="*/ 3693807 w 8861692"/>
                <a:gd name="connsiteY69" fmla="*/ 4365910 h 10595264"/>
                <a:gd name="connsiteX70" fmla="*/ 3717497 w 8861692"/>
                <a:gd name="connsiteY70" fmla="*/ 3465723 h 10595264"/>
                <a:gd name="connsiteX71" fmla="*/ 3546936 w 8861692"/>
                <a:gd name="connsiteY71" fmla="*/ 2821378 h 10595264"/>
                <a:gd name="connsiteX72" fmla="*/ 2139803 w 8861692"/>
                <a:gd name="connsiteY72" fmla="*/ 2897181 h 10595264"/>
                <a:gd name="connsiteX73" fmla="*/ 2068180 w 8861692"/>
                <a:gd name="connsiteY73" fmla="*/ 2749647 h 10595264"/>
                <a:gd name="connsiteX74" fmla="*/ 1687866 w 8861692"/>
                <a:gd name="connsiteY74" fmla="*/ 2935600 h 10595264"/>
                <a:gd name="connsiteX75" fmla="*/ 2376205 w 8861692"/>
                <a:gd name="connsiteY75" fmla="*/ 2972782 h 10595264"/>
                <a:gd name="connsiteX76" fmla="*/ 2528605 w 8861692"/>
                <a:gd name="connsiteY76" fmla="*/ 3094702 h 10595264"/>
                <a:gd name="connsiteX77" fmla="*/ 2500665 w 8861692"/>
                <a:gd name="connsiteY77" fmla="*/ 3696682 h 10595264"/>
                <a:gd name="connsiteX78" fmla="*/ 2444330 w 8861692"/>
                <a:gd name="connsiteY78" fmla="*/ 4765696 h 10595264"/>
                <a:gd name="connsiteX79" fmla="*/ 167225 w 8861692"/>
                <a:gd name="connsiteY79" fmla="*/ 4634051 h 10595264"/>
                <a:gd name="connsiteX80" fmla="*/ 0 w 8861692"/>
                <a:gd name="connsiteY80" fmla="*/ 4505964 h 10595264"/>
                <a:gd name="connsiteX81" fmla="*/ 82970 w 8861692"/>
                <a:gd name="connsiteY81" fmla="*/ 2847185 h 10595264"/>
                <a:gd name="connsiteX82" fmla="*/ 942227 w 8861692"/>
                <a:gd name="connsiteY82" fmla="*/ 2905221 h 10595264"/>
                <a:gd name="connsiteX83" fmla="*/ 1018739 w 8861692"/>
                <a:gd name="connsiteY83" fmla="*/ 2676380 h 10595264"/>
                <a:gd name="connsiteX84" fmla="*/ 1153781 w 8861692"/>
                <a:gd name="connsiteY84" fmla="*/ 2560178 h 10595264"/>
                <a:gd name="connsiteX85" fmla="*/ 1462701 w 8861692"/>
                <a:gd name="connsiteY85" fmla="*/ 2453085 h 10595264"/>
                <a:gd name="connsiteX86" fmla="*/ 1950289 w 8861692"/>
                <a:gd name="connsiteY86" fmla="*/ 2409188 h 10595264"/>
                <a:gd name="connsiteX87" fmla="*/ 2567340 w 8861692"/>
                <a:gd name="connsiteY87" fmla="*/ 2306031 h 10595264"/>
                <a:gd name="connsiteX88" fmla="*/ 3162656 w 8861692"/>
                <a:gd name="connsiteY88" fmla="*/ 2186966 h 10595264"/>
                <a:gd name="connsiteX89" fmla="*/ 3379347 w 8861692"/>
                <a:gd name="connsiteY89" fmla="*/ 2084573 h 10595264"/>
                <a:gd name="connsiteX90" fmla="*/ 3503171 w 8861692"/>
                <a:gd name="connsiteY90" fmla="*/ 1882167 h 10595264"/>
                <a:gd name="connsiteX91" fmla="*/ 3596041 w 8861692"/>
                <a:gd name="connsiteY91" fmla="*/ 1646422 h 10595264"/>
                <a:gd name="connsiteX92" fmla="*/ 3659969 w 8861692"/>
                <a:gd name="connsiteY92" fmla="*/ 1588868 h 10595264"/>
                <a:gd name="connsiteX93" fmla="*/ 3621361 w 8861692"/>
                <a:gd name="connsiteY93" fmla="*/ 1506614 h 10595264"/>
                <a:gd name="connsiteX94" fmla="*/ 3491794 w 8861692"/>
                <a:gd name="connsiteY94" fmla="*/ 1416471 h 10595264"/>
                <a:gd name="connsiteX95" fmla="*/ 3458197 w 8861692"/>
                <a:gd name="connsiteY95" fmla="*/ 1338940 h 10595264"/>
                <a:gd name="connsiteX96" fmla="*/ 3369921 w 8861692"/>
                <a:gd name="connsiteY96" fmla="*/ 1281622 h 10595264"/>
                <a:gd name="connsiteX97" fmla="*/ 3234288 w 8861692"/>
                <a:gd name="connsiteY97" fmla="*/ 971288 h 10595264"/>
                <a:gd name="connsiteX98" fmla="*/ 3115638 w 8861692"/>
                <a:gd name="connsiteY98" fmla="*/ 738530 h 10595264"/>
                <a:gd name="connsiteX99" fmla="*/ 3062641 w 8861692"/>
                <a:gd name="connsiteY99" fmla="*/ 643919 h 10595264"/>
                <a:gd name="connsiteX100" fmla="*/ 3086722 w 8861692"/>
                <a:gd name="connsiteY100" fmla="*/ 414227 h 10595264"/>
                <a:gd name="connsiteX101" fmla="*/ 3675664 w 8861692"/>
                <a:gd name="connsiteY101" fmla="*/ 84 h 10595264"/>
                <a:gd name="connsiteX102" fmla="*/ 1257990 w 8861692"/>
                <a:gd name="connsiteY102" fmla="*/ 2776717 h 10595264"/>
                <a:gd name="connsiteX103" fmla="*/ 1241769 w 8861692"/>
                <a:gd name="connsiteY103" fmla="*/ 2783273 h 10595264"/>
                <a:gd name="connsiteX104" fmla="*/ 1146440 w 8861692"/>
                <a:gd name="connsiteY104" fmla="*/ 2876979 h 10595264"/>
                <a:gd name="connsiteX105" fmla="*/ 1146162 w 8861692"/>
                <a:gd name="connsiteY105" fmla="*/ 2909306 h 10595264"/>
                <a:gd name="connsiteX106" fmla="*/ 1178489 w 8861692"/>
                <a:gd name="connsiteY106" fmla="*/ 2909583 h 10595264"/>
                <a:gd name="connsiteX107" fmla="*/ 1273818 w 8861692"/>
                <a:gd name="connsiteY107" fmla="*/ 2815879 h 10595264"/>
                <a:gd name="connsiteX108" fmla="*/ 1274096 w 8861692"/>
                <a:gd name="connsiteY108" fmla="*/ 2783552 h 10595264"/>
                <a:gd name="connsiteX109" fmla="*/ 1274096 w 8861692"/>
                <a:gd name="connsiteY109" fmla="*/ 2783551 h 10595264"/>
                <a:gd name="connsiteX110" fmla="*/ 1257990 w 8861692"/>
                <a:gd name="connsiteY110" fmla="*/ 2776717 h 10595264"/>
                <a:gd name="connsiteX111" fmla="*/ 1405924 w 8861692"/>
                <a:gd name="connsiteY111" fmla="*/ 2876262 h 10595264"/>
                <a:gd name="connsiteX112" fmla="*/ 1327184 w 8861692"/>
                <a:gd name="connsiteY112" fmla="*/ 2914362 h 10595264"/>
                <a:gd name="connsiteX113" fmla="*/ 1405924 w 8861692"/>
                <a:gd name="connsiteY113" fmla="*/ 2932142 h 10595264"/>
                <a:gd name="connsiteX114" fmla="*/ 1405924 w 8861692"/>
                <a:gd name="connsiteY114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13784 w 8861692"/>
                <a:gd name="connsiteY16" fmla="*/ 347824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298330 w 8861692"/>
                <a:gd name="connsiteY19" fmla="*/ 3925641 h 10595264"/>
                <a:gd name="connsiteX20" fmla="*/ 8070278 w 8861692"/>
                <a:gd name="connsiteY20" fmla="*/ 3770794 h 10595264"/>
                <a:gd name="connsiteX21" fmla="*/ 7791953 w 8861692"/>
                <a:gd name="connsiteY21" fmla="*/ 3493511 h 10595264"/>
                <a:gd name="connsiteX22" fmla="*/ 7694420 w 8861692"/>
                <a:gd name="connsiteY22" fmla="*/ 3352863 h 10595264"/>
                <a:gd name="connsiteX23" fmla="*/ 7650951 w 8861692"/>
                <a:gd name="connsiteY23" fmla="*/ 3380255 h 10595264"/>
                <a:gd name="connsiteX24" fmla="*/ 6958170 w 8861692"/>
                <a:gd name="connsiteY24" fmla="*/ 2939827 h 10595264"/>
                <a:gd name="connsiteX25" fmla="*/ 6209594 w 8861692"/>
                <a:gd name="connsiteY25" fmla="*/ 2650819 h 10595264"/>
                <a:gd name="connsiteX26" fmla="*/ 5522607 w 8861692"/>
                <a:gd name="connsiteY26" fmla="*/ 2494471 h 10595264"/>
                <a:gd name="connsiteX27" fmla="*/ 5427853 w 8861692"/>
                <a:gd name="connsiteY27" fmla="*/ 3238310 h 10595264"/>
                <a:gd name="connsiteX28" fmla="*/ 6081671 w 8861692"/>
                <a:gd name="connsiteY28" fmla="*/ 5389281 h 10595264"/>
                <a:gd name="connsiteX29" fmla="*/ 5906373 w 8861692"/>
                <a:gd name="connsiteY29" fmla="*/ 5465087 h 10595264"/>
                <a:gd name="connsiteX30" fmla="*/ 5858994 w 8861692"/>
                <a:gd name="connsiteY30" fmla="*/ 6057312 h 10595264"/>
                <a:gd name="connsiteX31" fmla="*/ 5740547 w 8861692"/>
                <a:gd name="connsiteY31" fmla="*/ 6659017 h 10595264"/>
                <a:gd name="connsiteX32" fmla="*/ 5697907 w 8861692"/>
                <a:gd name="connsiteY32" fmla="*/ 7317574 h 10595264"/>
                <a:gd name="connsiteX33" fmla="*/ 6181164 w 8861692"/>
                <a:gd name="connsiteY33" fmla="*/ 8189330 h 10595264"/>
                <a:gd name="connsiteX34" fmla="*/ 6342252 w 8861692"/>
                <a:gd name="connsiteY34" fmla="*/ 8544667 h 10595264"/>
                <a:gd name="connsiteX35" fmla="*/ 6356466 w 8861692"/>
                <a:gd name="connsiteY35" fmla="*/ 8952120 h 10595264"/>
                <a:gd name="connsiteX36" fmla="*/ 6200118 w 8861692"/>
                <a:gd name="connsiteY36" fmla="*/ 9932850 h 10595264"/>
                <a:gd name="connsiteX37" fmla="*/ 5764237 w 8861692"/>
                <a:gd name="connsiteY37" fmla="*/ 9814406 h 10595264"/>
                <a:gd name="connsiteX38" fmla="*/ 5716859 w 8861692"/>
                <a:gd name="connsiteY38" fmla="*/ 9122679 h 10595264"/>
                <a:gd name="connsiteX39" fmla="*/ 5536824 w 8861692"/>
                <a:gd name="connsiteY39" fmla="*/ 8852627 h 10595264"/>
                <a:gd name="connsiteX40" fmla="*/ 5451541 w 8861692"/>
                <a:gd name="connsiteY40" fmla="*/ 8558881 h 10595264"/>
                <a:gd name="connsiteX41" fmla="*/ 5138846 w 8861692"/>
                <a:gd name="connsiteY41" fmla="*/ 8208283 h 10595264"/>
                <a:gd name="connsiteX42" fmla="*/ 4731392 w 8861692"/>
                <a:gd name="connsiteY42" fmla="*/ 7544987 h 10595264"/>
                <a:gd name="connsiteX43" fmla="*/ 4698225 w 8861692"/>
                <a:gd name="connsiteY43" fmla="*/ 6568997 h 10595264"/>
                <a:gd name="connsiteX44" fmla="*/ 4660324 w 8861692"/>
                <a:gd name="connsiteY44" fmla="*/ 6095213 h 10595264"/>
                <a:gd name="connsiteX45" fmla="*/ 4342890 w 8861692"/>
                <a:gd name="connsiteY45" fmla="*/ 6322630 h 10595264"/>
                <a:gd name="connsiteX46" fmla="*/ 3769613 w 8861692"/>
                <a:gd name="connsiteY46" fmla="*/ 7203862 h 10595264"/>
                <a:gd name="connsiteX47" fmla="*/ 3888059 w 8861692"/>
                <a:gd name="connsiteY47" fmla="*/ 7625528 h 10595264"/>
                <a:gd name="connsiteX48" fmla="*/ 4437648 w 8861692"/>
                <a:gd name="connsiteY48" fmla="*/ 9440117 h 10595264"/>
                <a:gd name="connsiteX49" fmla="*/ 4537141 w 8861692"/>
                <a:gd name="connsiteY49" fmla="*/ 9677008 h 10595264"/>
                <a:gd name="connsiteX50" fmla="*/ 4575044 w 8861692"/>
                <a:gd name="connsiteY50" fmla="*/ 9743335 h 10595264"/>
                <a:gd name="connsiteX51" fmla="*/ 4660326 w 8861692"/>
                <a:gd name="connsiteY51" fmla="*/ 9885473 h 10595264"/>
                <a:gd name="connsiteX52" fmla="*/ 4110736 w 8861692"/>
                <a:gd name="connsiteY52" fmla="*/ 10074983 h 10595264"/>
                <a:gd name="connsiteX53" fmla="*/ 3821731 w 8861692"/>
                <a:gd name="connsiteY53" fmla="*/ 10278711 h 10595264"/>
                <a:gd name="connsiteX54" fmla="*/ 3243717 w 8861692"/>
                <a:gd name="connsiteY54" fmla="*/ 10544031 h 10595264"/>
                <a:gd name="connsiteX55" fmla="*/ 2945233 w 8861692"/>
                <a:gd name="connsiteY55" fmla="*/ 10548767 h 10595264"/>
                <a:gd name="connsiteX56" fmla="*/ 3286356 w 8861692"/>
                <a:gd name="connsiteY56" fmla="*/ 10193430 h 10595264"/>
                <a:gd name="connsiteX57" fmla="*/ 3461655 w 8861692"/>
                <a:gd name="connsiteY57" fmla="*/ 9980230 h 10595264"/>
                <a:gd name="connsiteX58" fmla="*/ 3537461 w 8861692"/>
                <a:gd name="connsiteY58" fmla="*/ 9705435 h 10595264"/>
                <a:gd name="connsiteX59" fmla="*/ 3594314 w 8861692"/>
                <a:gd name="connsiteY59" fmla="*/ 9544349 h 10595264"/>
                <a:gd name="connsiteX60" fmla="*/ 3499557 w 8861692"/>
                <a:gd name="connsiteY60" fmla="*/ 9369049 h 10595264"/>
                <a:gd name="connsiteX61" fmla="*/ 3077892 w 8861692"/>
                <a:gd name="connsiteY61" fmla="*/ 8317254 h 10595264"/>
                <a:gd name="connsiteX62" fmla="*/ 2679914 w 8861692"/>
                <a:gd name="connsiteY62" fmla="*/ 7464447 h 10595264"/>
                <a:gd name="connsiteX63" fmla="*/ 2675177 w 8861692"/>
                <a:gd name="connsiteY63" fmla="*/ 7260719 h 10595264"/>
                <a:gd name="connsiteX64" fmla="*/ 2727294 w 8861692"/>
                <a:gd name="connsiteY64" fmla="*/ 6858002 h 10595264"/>
                <a:gd name="connsiteX65" fmla="*/ 3272140 w 8861692"/>
                <a:gd name="connsiteY65" fmla="*/ 5863063 h 10595264"/>
                <a:gd name="connsiteX66" fmla="*/ 3575364 w 8861692"/>
                <a:gd name="connsiteY66" fmla="*/ 5237668 h 10595264"/>
                <a:gd name="connsiteX67" fmla="*/ 3793302 w 8861692"/>
                <a:gd name="connsiteY67" fmla="*/ 4787576 h 10595264"/>
                <a:gd name="connsiteX68" fmla="*/ 3750660 w 8861692"/>
                <a:gd name="connsiteY68" fmla="*/ 4498568 h 10595264"/>
                <a:gd name="connsiteX69" fmla="*/ 3693807 w 8861692"/>
                <a:gd name="connsiteY69" fmla="*/ 4365910 h 10595264"/>
                <a:gd name="connsiteX70" fmla="*/ 3717497 w 8861692"/>
                <a:gd name="connsiteY70" fmla="*/ 3465723 h 10595264"/>
                <a:gd name="connsiteX71" fmla="*/ 3546936 w 8861692"/>
                <a:gd name="connsiteY71" fmla="*/ 2821378 h 10595264"/>
                <a:gd name="connsiteX72" fmla="*/ 2139803 w 8861692"/>
                <a:gd name="connsiteY72" fmla="*/ 2897181 h 10595264"/>
                <a:gd name="connsiteX73" fmla="*/ 2068180 w 8861692"/>
                <a:gd name="connsiteY73" fmla="*/ 2749647 h 10595264"/>
                <a:gd name="connsiteX74" fmla="*/ 1687866 w 8861692"/>
                <a:gd name="connsiteY74" fmla="*/ 2935600 h 10595264"/>
                <a:gd name="connsiteX75" fmla="*/ 2376205 w 8861692"/>
                <a:gd name="connsiteY75" fmla="*/ 2972782 h 10595264"/>
                <a:gd name="connsiteX76" fmla="*/ 2528605 w 8861692"/>
                <a:gd name="connsiteY76" fmla="*/ 3094702 h 10595264"/>
                <a:gd name="connsiteX77" fmla="*/ 2500665 w 8861692"/>
                <a:gd name="connsiteY77" fmla="*/ 3696682 h 10595264"/>
                <a:gd name="connsiteX78" fmla="*/ 2444330 w 8861692"/>
                <a:gd name="connsiteY78" fmla="*/ 4765696 h 10595264"/>
                <a:gd name="connsiteX79" fmla="*/ 167225 w 8861692"/>
                <a:gd name="connsiteY79" fmla="*/ 4634051 h 10595264"/>
                <a:gd name="connsiteX80" fmla="*/ 0 w 8861692"/>
                <a:gd name="connsiteY80" fmla="*/ 4505964 h 10595264"/>
                <a:gd name="connsiteX81" fmla="*/ 82970 w 8861692"/>
                <a:gd name="connsiteY81" fmla="*/ 2847185 h 10595264"/>
                <a:gd name="connsiteX82" fmla="*/ 942227 w 8861692"/>
                <a:gd name="connsiteY82" fmla="*/ 2905221 h 10595264"/>
                <a:gd name="connsiteX83" fmla="*/ 1018739 w 8861692"/>
                <a:gd name="connsiteY83" fmla="*/ 2676380 h 10595264"/>
                <a:gd name="connsiteX84" fmla="*/ 1153781 w 8861692"/>
                <a:gd name="connsiteY84" fmla="*/ 2560178 h 10595264"/>
                <a:gd name="connsiteX85" fmla="*/ 1462701 w 8861692"/>
                <a:gd name="connsiteY85" fmla="*/ 2453085 h 10595264"/>
                <a:gd name="connsiteX86" fmla="*/ 1950289 w 8861692"/>
                <a:gd name="connsiteY86" fmla="*/ 2409188 h 10595264"/>
                <a:gd name="connsiteX87" fmla="*/ 2567340 w 8861692"/>
                <a:gd name="connsiteY87" fmla="*/ 2306031 h 10595264"/>
                <a:gd name="connsiteX88" fmla="*/ 3162656 w 8861692"/>
                <a:gd name="connsiteY88" fmla="*/ 2186966 h 10595264"/>
                <a:gd name="connsiteX89" fmla="*/ 3379347 w 8861692"/>
                <a:gd name="connsiteY89" fmla="*/ 2084573 h 10595264"/>
                <a:gd name="connsiteX90" fmla="*/ 3503171 w 8861692"/>
                <a:gd name="connsiteY90" fmla="*/ 1882167 h 10595264"/>
                <a:gd name="connsiteX91" fmla="*/ 3596041 w 8861692"/>
                <a:gd name="connsiteY91" fmla="*/ 1646422 h 10595264"/>
                <a:gd name="connsiteX92" fmla="*/ 3659969 w 8861692"/>
                <a:gd name="connsiteY92" fmla="*/ 1588868 h 10595264"/>
                <a:gd name="connsiteX93" fmla="*/ 3621361 w 8861692"/>
                <a:gd name="connsiteY93" fmla="*/ 1506614 h 10595264"/>
                <a:gd name="connsiteX94" fmla="*/ 3491794 w 8861692"/>
                <a:gd name="connsiteY94" fmla="*/ 1416471 h 10595264"/>
                <a:gd name="connsiteX95" fmla="*/ 3458197 w 8861692"/>
                <a:gd name="connsiteY95" fmla="*/ 1338940 h 10595264"/>
                <a:gd name="connsiteX96" fmla="*/ 3369921 w 8861692"/>
                <a:gd name="connsiteY96" fmla="*/ 1281622 h 10595264"/>
                <a:gd name="connsiteX97" fmla="*/ 3234288 w 8861692"/>
                <a:gd name="connsiteY97" fmla="*/ 971288 h 10595264"/>
                <a:gd name="connsiteX98" fmla="*/ 3115638 w 8861692"/>
                <a:gd name="connsiteY98" fmla="*/ 738530 h 10595264"/>
                <a:gd name="connsiteX99" fmla="*/ 3062641 w 8861692"/>
                <a:gd name="connsiteY99" fmla="*/ 643919 h 10595264"/>
                <a:gd name="connsiteX100" fmla="*/ 3086722 w 8861692"/>
                <a:gd name="connsiteY100" fmla="*/ 414227 h 10595264"/>
                <a:gd name="connsiteX101" fmla="*/ 3675664 w 8861692"/>
                <a:gd name="connsiteY101" fmla="*/ 84 h 10595264"/>
                <a:gd name="connsiteX102" fmla="*/ 1257990 w 8861692"/>
                <a:gd name="connsiteY102" fmla="*/ 2776717 h 10595264"/>
                <a:gd name="connsiteX103" fmla="*/ 1241769 w 8861692"/>
                <a:gd name="connsiteY103" fmla="*/ 2783273 h 10595264"/>
                <a:gd name="connsiteX104" fmla="*/ 1146440 w 8861692"/>
                <a:gd name="connsiteY104" fmla="*/ 2876979 h 10595264"/>
                <a:gd name="connsiteX105" fmla="*/ 1146162 w 8861692"/>
                <a:gd name="connsiteY105" fmla="*/ 2909306 h 10595264"/>
                <a:gd name="connsiteX106" fmla="*/ 1178489 w 8861692"/>
                <a:gd name="connsiteY106" fmla="*/ 2909583 h 10595264"/>
                <a:gd name="connsiteX107" fmla="*/ 1273818 w 8861692"/>
                <a:gd name="connsiteY107" fmla="*/ 2815879 h 10595264"/>
                <a:gd name="connsiteX108" fmla="*/ 1274096 w 8861692"/>
                <a:gd name="connsiteY108" fmla="*/ 2783552 h 10595264"/>
                <a:gd name="connsiteX109" fmla="*/ 1274096 w 8861692"/>
                <a:gd name="connsiteY109" fmla="*/ 2783551 h 10595264"/>
                <a:gd name="connsiteX110" fmla="*/ 1257990 w 8861692"/>
                <a:gd name="connsiteY110" fmla="*/ 2776717 h 10595264"/>
                <a:gd name="connsiteX111" fmla="*/ 1405924 w 8861692"/>
                <a:gd name="connsiteY111" fmla="*/ 2876262 h 10595264"/>
                <a:gd name="connsiteX112" fmla="*/ 1327184 w 8861692"/>
                <a:gd name="connsiteY112" fmla="*/ 2914362 h 10595264"/>
                <a:gd name="connsiteX113" fmla="*/ 1405924 w 8861692"/>
                <a:gd name="connsiteY113" fmla="*/ 2932142 h 10595264"/>
                <a:gd name="connsiteX114" fmla="*/ 1405924 w 8861692"/>
                <a:gd name="connsiteY114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13784 w 8861692"/>
                <a:gd name="connsiteY16" fmla="*/ 347824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298330 w 8861692"/>
                <a:gd name="connsiteY19" fmla="*/ 3925641 h 10595264"/>
                <a:gd name="connsiteX20" fmla="*/ 8070278 w 8861692"/>
                <a:gd name="connsiteY20" fmla="*/ 3770794 h 10595264"/>
                <a:gd name="connsiteX21" fmla="*/ 7791953 w 8861692"/>
                <a:gd name="connsiteY21" fmla="*/ 3493511 h 10595264"/>
                <a:gd name="connsiteX22" fmla="*/ 7694420 w 8861692"/>
                <a:gd name="connsiteY22" fmla="*/ 3352863 h 10595264"/>
                <a:gd name="connsiteX23" fmla="*/ 7650951 w 8861692"/>
                <a:gd name="connsiteY23" fmla="*/ 3380255 h 10595264"/>
                <a:gd name="connsiteX24" fmla="*/ 6958170 w 8861692"/>
                <a:gd name="connsiteY24" fmla="*/ 2939827 h 10595264"/>
                <a:gd name="connsiteX25" fmla="*/ 6209594 w 8861692"/>
                <a:gd name="connsiteY25" fmla="*/ 2650819 h 10595264"/>
                <a:gd name="connsiteX26" fmla="*/ 5522607 w 8861692"/>
                <a:gd name="connsiteY26" fmla="*/ 2494471 h 10595264"/>
                <a:gd name="connsiteX27" fmla="*/ 5427853 w 8861692"/>
                <a:gd name="connsiteY27" fmla="*/ 3238310 h 10595264"/>
                <a:gd name="connsiteX28" fmla="*/ 6081671 w 8861692"/>
                <a:gd name="connsiteY28" fmla="*/ 5389281 h 10595264"/>
                <a:gd name="connsiteX29" fmla="*/ 5906373 w 8861692"/>
                <a:gd name="connsiteY29" fmla="*/ 5465087 h 10595264"/>
                <a:gd name="connsiteX30" fmla="*/ 5858994 w 8861692"/>
                <a:gd name="connsiteY30" fmla="*/ 6057312 h 10595264"/>
                <a:gd name="connsiteX31" fmla="*/ 5740547 w 8861692"/>
                <a:gd name="connsiteY31" fmla="*/ 6659017 h 10595264"/>
                <a:gd name="connsiteX32" fmla="*/ 5697907 w 8861692"/>
                <a:gd name="connsiteY32" fmla="*/ 7317574 h 10595264"/>
                <a:gd name="connsiteX33" fmla="*/ 6181164 w 8861692"/>
                <a:gd name="connsiteY33" fmla="*/ 8189330 h 10595264"/>
                <a:gd name="connsiteX34" fmla="*/ 6342252 w 8861692"/>
                <a:gd name="connsiteY34" fmla="*/ 8544667 h 10595264"/>
                <a:gd name="connsiteX35" fmla="*/ 6356466 w 8861692"/>
                <a:gd name="connsiteY35" fmla="*/ 8952120 h 10595264"/>
                <a:gd name="connsiteX36" fmla="*/ 6200118 w 8861692"/>
                <a:gd name="connsiteY36" fmla="*/ 9932850 h 10595264"/>
                <a:gd name="connsiteX37" fmla="*/ 5764237 w 8861692"/>
                <a:gd name="connsiteY37" fmla="*/ 9814406 h 10595264"/>
                <a:gd name="connsiteX38" fmla="*/ 5716859 w 8861692"/>
                <a:gd name="connsiteY38" fmla="*/ 9122679 h 10595264"/>
                <a:gd name="connsiteX39" fmla="*/ 5536824 w 8861692"/>
                <a:gd name="connsiteY39" fmla="*/ 8852627 h 10595264"/>
                <a:gd name="connsiteX40" fmla="*/ 5451541 w 8861692"/>
                <a:gd name="connsiteY40" fmla="*/ 8558881 h 10595264"/>
                <a:gd name="connsiteX41" fmla="*/ 5138846 w 8861692"/>
                <a:gd name="connsiteY41" fmla="*/ 8208283 h 10595264"/>
                <a:gd name="connsiteX42" fmla="*/ 4731392 w 8861692"/>
                <a:gd name="connsiteY42" fmla="*/ 7544987 h 10595264"/>
                <a:gd name="connsiteX43" fmla="*/ 4698225 w 8861692"/>
                <a:gd name="connsiteY43" fmla="*/ 6568997 h 10595264"/>
                <a:gd name="connsiteX44" fmla="*/ 4660324 w 8861692"/>
                <a:gd name="connsiteY44" fmla="*/ 6095213 h 10595264"/>
                <a:gd name="connsiteX45" fmla="*/ 4342890 w 8861692"/>
                <a:gd name="connsiteY45" fmla="*/ 6322630 h 10595264"/>
                <a:gd name="connsiteX46" fmla="*/ 3769613 w 8861692"/>
                <a:gd name="connsiteY46" fmla="*/ 7203862 h 10595264"/>
                <a:gd name="connsiteX47" fmla="*/ 3888059 w 8861692"/>
                <a:gd name="connsiteY47" fmla="*/ 7625528 h 10595264"/>
                <a:gd name="connsiteX48" fmla="*/ 4437648 w 8861692"/>
                <a:gd name="connsiteY48" fmla="*/ 9440117 h 10595264"/>
                <a:gd name="connsiteX49" fmla="*/ 4537141 w 8861692"/>
                <a:gd name="connsiteY49" fmla="*/ 9677008 h 10595264"/>
                <a:gd name="connsiteX50" fmla="*/ 4575044 w 8861692"/>
                <a:gd name="connsiteY50" fmla="*/ 9743335 h 10595264"/>
                <a:gd name="connsiteX51" fmla="*/ 4660326 w 8861692"/>
                <a:gd name="connsiteY51" fmla="*/ 9885473 h 10595264"/>
                <a:gd name="connsiteX52" fmla="*/ 4110736 w 8861692"/>
                <a:gd name="connsiteY52" fmla="*/ 10074983 h 10595264"/>
                <a:gd name="connsiteX53" fmla="*/ 3821731 w 8861692"/>
                <a:gd name="connsiteY53" fmla="*/ 10278711 h 10595264"/>
                <a:gd name="connsiteX54" fmla="*/ 3243717 w 8861692"/>
                <a:gd name="connsiteY54" fmla="*/ 10544031 h 10595264"/>
                <a:gd name="connsiteX55" fmla="*/ 2945233 w 8861692"/>
                <a:gd name="connsiteY55" fmla="*/ 10548767 h 10595264"/>
                <a:gd name="connsiteX56" fmla="*/ 3286356 w 8861692"/>
                <a:gd name="connsiteY56" fmla="*/ 10193430 h 10595264"/>
                <a:gd name="connsiteX57" fmla="*/ 3461655 w 8861692"/>
                <a:gd name="connsiteY57" fmla="*/ 9980230 h 10595264"/>
                <a:gd name="connsiteX58" fmla="*/ 3537461 w 8861692"/>
                <a:gd name="connsiteY58" fmla="*/ 9705435 h 10595264"/>
                <a:gd name="connsiteX59" fmla="*/ 3594314 w 8861692"/>
                <a:gd name="connsiteY59" fmla="*/ 9544349 h 10595264"/>
                <a:gd name="connsiteX60" fmla="*/ 3499557 w 8861692"/>
                <a:gd name="connsiteY60" fmla="*/ 9369049 h 10595264"/>
                <a:gd name="connsiteX61" fmla="*/ 3077892 w 8861692"/>
                <a:gd name="connsiteY61" fmla="*/ 8317254 h 10595264"/>
                <a:gd name="connsiteX62" fmla="*/ 2679914 w 8861692"/>
                <a:gd name="connsiteY62" fmla="*/ 7464447 h 10595264"/>
                <a:gd name="connsiteX63" fmla="*/ 2675177 w 8861692"/>
                <a:gd name="connsiteY63" fmla="*/ 7260719 h 10595264"/>
                <a:gd name="connsiteX64" fmla="*/ 2727294 w 8861692"/>
                <a:gd name="connsiteY64" fmla="*/ 6858002 h 10595264"/>
                <a:gd name="connsiteX65" fmla="*/ 3272140 w 8861692"/>
                <a:gd name="connsiteY65" fmla="*/ 5863063 h 10595264"/>
                <a:gd name="connsiteX66" fmla="*/ 3575364 w 8861692"/>
                <a:gd name="connsiteY66" fmla="*/ 5237668 h 10595264"/>
                <a:gd name="connsiteX67" fmla="*/ 3793302 w 8861692"/>
                <a:gd name="connsiteY67" fmla="*/ 4787576 h 10595264"/>
                <a:gd name="connsiteX68" fmla="*/ 3750660 w 8861692"/>
                <a:gd name="connsiteY68" fmla="*/ 4498568 h 10595264"/>
                <a:gd name="connsiteX69" fmla="*/ 3693807 w 8861692"/>
                <a:gd name="connsiteY69" fmla="*/ 4365910 h 10595264"/>
                <a:gd name="connsiteX70" fmla="*/ 3717497 w 8861692"/>
                <a:gd name="connsiteY70" fmla="*/ 3465723 h 10595264"/>
                <a:gd name="connsiteX71" fmla="*/ 3546936 w 8861692"/>
                <a:gd name="connsiteY71" fmla="*/ 2821378 h 10595264"/>
                <a:gd name="connsiteX72" fmla="*/ 2139803 w 8861692"/>
                <a:gd name="connsiteY72" fmla="*/ 2897181 h 10595264"/>
                <a:gd name="connsiteX73" fmla="*/ 2068180 w 8861692"/>
                <a:gd name="connsiteY73" fmla="*/ 2749647 h 10595264"/>
                <a:gd name="connsiteX74" fmla="*/ 1687866 w 8861692"/>
                <a:gd name="connsiteY74" fmla="*/ 2935600 h 10595264"/>
                <a:gd name="connsiteX75" fmla="*/ 2376205 w 8861692"/>
                <a:gd name="connsiteY75" fmla="*/ 2972782 h 10595264"/>
                <a:gd name="connsiteX76" fmla="*/ 2528605 w 8861692"/>
                <a:gd name="connsiteY76" fmla="*/ 3094702 h 10595264"/>
                <a:gd name="connsiteX77" fmla="*/ 2500665 w 8861692"/>
                <a:gd name="connsiteY77" fmla="*/ 3696682 h 10595264"/>
                <a:gd name="connsiteX78" fmla="*/ 2444330 w 8861692"/>
                <a:gd name="connsiteY78" fmla="*/ 4765696 h 10595264"/>
                <a:gd name="connsiteX79" fmla="*/ 167225 w 8861692"/>
                <a:gd name="connsiteY79" fmla="*/ 4634051 h 10595264"/>
                <a:gd name="connsiteX80" fmla="*/ 0 w 8861692"/>
                <a:gd name="connsiteY80" fmla="*/ 4505964 h 10595264"/>
                <a:gd name="connsiteX81" fmla="*/ 82970 w 8861692"/>
                <a:gd name="connsiteY81" fmla="*/ 2847185 h 10595264"/>
                <a:gd name="connsiteX82" fmla="*/ 942227 w 8861692"/>
                <a:gd name="connsiteY82" fmla="*/ 2905221 h 10595264"/>
                <a:gd name="connsiteX83" fmla="*/ 1018739 w 8861692"/>
                <a:gd name="connsiteY83" fmla="*/ 2676380 h 10595264"/>
                <a:gd name="connsiteX84" fmla="*/ 1153781 w 8861692"/>
                <a:gd name="connsiteY84" fmla="*/ 2560178 h 10595264"/>
                <a:gd name="connsiteX85" fmla="*/ 1462701 w 8861692"/>
                <a:gd name="connsiteY85" fmla="*/ 2453085 h 10595264"/>
                <a:gd name="connsiteX86" fmla="*/ 1950289 w 8861692"/>
                <a:gd name="connsiteY86" fmla="*/ 2409188 h 10595264"/>
                <a:gd name="connsiteX87" fmla="*/ 2567340 w 8861692"/>
                <a:gd name="connsiteY87" fmla="*/ 2306031 h 10595264"/>
                <a:gd name="connsiteX88" fmla="*/ 3162656 w 8861692"/>
                <a:gd name="connsiteY88" fmla="*/ 2186966 h 10595264"/>
                <a:gd name="connsiteX89" fmla="*/ 3379347 w 8861692"/>
                <a:gd name="connsiteY89" fmla="*/ 2084573 h 10595264"/>
                <a:gd name="connsiteX90" fmla="*/ 3503171 w 8861692"/>
                <a:gd name="connsiteY90" fmla="*/ 1882167 h 10595264"/>
                <a:gd name="connsiteX91" fmla="*/ 3596041 w 8861692"/>
                <a:gd name="connsiteY91" fmla="*/ 1646422 h 10595264"/>
                <a:gd name="connsiteX92" fmla="*/ 3659969 w 8861692"/>
                <a:gd name="connsiteY92" fmla="*/ 1588868 h 10595264"/>
                <a:gd name="connsiteX93" fmla="*/ 3621361 w 8861692"/>
                <a:gd name="connsiteY93" fmla="*/ 1506614 h 10595264"/>
                <a:gd name="connsiteX94" fmla="*/ 3491794 w 8861692"/>
                <a:gd name="connsiteY94" fmla="*/ 1416471 h 10595264"/>
                <a:gd name="connsiteX95" fmla="*/ 3458197 w 8861692"/>
                <a:gd name="connsiteY95" fmla="*/ 1338940 h 10595264"/>
                <a:gd name="connsiteX96" fmla="*/ 3369921 w 8861692"/>
                <a:gd name="connsiteY96" fmla="*/ 1281622 h 10595264"/>
                <a:gd name="connsiteX97" fmla="*/ 3234288 w 8861692"/>
                <a:gd name="connsiteY97" fmla="*/ 971288 h 10595264"/>
                <a:gd name="connsiteX98" fmla="*/ 3115638 w 8861692"/>
                <a:gd name="connsiteY98" fmla="*/ 738530 h 10595264"/>
                <a:gd name="connsiteX99" fmla="*/ 3062641 w 8861692"/>
                <a:gd name="connsiteY99" fmla="*/ 643919 h 10595264"/>
                <a:gd name="connsiteX100" fmla="*/ 3086722 w 8861692"/>
                <a:gd name="connsiteY100" fmla="*/ 414227 h 10595264"/>
                <a:gd name="connsiteX101" fmla="*/ 3675664 w 8861692"/>
                <a:gd name="connsiteY101" fmla="*/ 84 h 10595264"/>
                <a:gd name="connsiteX102" fmla="*/ 1257990 w 8861692"/>
                <a:gd name="connsiteY102" fmla="*/ 2776717 h 10595264"/>
                <a:gd name="connsiteX103" fmla="*/ 1241769 w 8861692"/>
                <a:gd name="connsiteY103" fmla="*/ 2783273 h 10595264"/>
                <a:gd name="connsiteX104" fmla="*/ 1146440 w 8861692"/>
                <a:gd name="connsiteY104" fmla="*/ 2876979 h 10595264"/>
                <a:gd name="connsiteX105" fmla="*/ 1146162 w 8861692"/>
                <a:gd name="connsiteY105" fmla="*/ 2909306 h 10595264"/>
                <a:gd name="connsiteX106" fmla="*/ 1178489 w 8861692"/>
                <a:gd name="connsiteY106" fmla="*/ 2909583 h 10595264"/>
                <a:gd name="connsiteX107" fmla="*/ 1273818 w 8861692"/>
                <a:gd name="connsiteY107" fmla="*/ 2815879 h 10595264"/>
                <a:gd name="connsiteX108" fmla="*/ 1274096 w 8861692"/>
                <a:gd name="connsiteY108" fmla="*/ 2783552 h 10595264"/>
                <a:gd name="connsiteX109" fmla="*/ 1274096 w 8861692"/>
                <a:gd name="connsiteY109" fmla="*/ 2783551 h 10595264"/>
                <a:gd name="connsiteX110" fmla="*/ 1257990 w 8861692"/>
                <a:gd name="connsiteY110" fmla="*/ 2776717 h 10595264"/>
                <a:gd name="connsiteX111" fmla="*/ 1405924 w 8861692"/>
                <a:gd name="connsiteY111" fmla="*/ 2876262 h 10595264"/>
                <a:gd name="connsiteX112" fmla="*/ 1327184 w 8861692"/>
                <a:gd name="connsiteY112" fmla="*/ 2914362 h 10595264"/>
                <a:gd name="connsiteX113" fmla="*/ 1405924 w 8861692"/>
                <a:gd name="connsiteY113" fmla="*/ 2932142 h 10595264"/>
                <a:gd name="connsiteX114" fmla="*/ 1405924 w 8861692"/>
                <a:gd name="connsiteY114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13784 w 8861692"/>
                <a:gd name="connsiteY16" fmla="*/ 347824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298330 w 8861692"/>
                <a:gd name="connsiteY19" fmla="*/ 3925641 h 10595264"/>
                <a:gd name="connsiteX20" fmla="*/ 8070278 w 8861692"/>
                <a:gd name="connsiteY20" fmla="*/ 3770794 h 10595264"/>
                <a:gd name="connsiteX21" fmla="*/ 7791953 w 8861692"/>
                <a:gd name="connsiteY21" fmla="*/ 3493511 h 10595264"/>
                <a:gd name="connsiteX22" fmla="*/ 7694420 w 8861692"/>
                <a:gd name="connsiteY22" fmla="*/ 3352863 h 10595264"/>
                <a:gd name="connsiteX23" fmla="*/ 7650951 w 8861692"/>
                <a:gd name="connsiteY23" fmla="*/ 3380255 h 10595264"/>
                <a:gd name="connsiteX24" fmla="*/ 6958170 w 8861692"/>
                <a:gd name="connsiteY24" fmla="*/ 2939827 h 10595264"/>
                <a:gd name="connsiteX25" fmla="*/ 6209594 w 8861692"/>
                <a:gd name="connsiteY25" fmla="*/ 2650819 h 10595264"/>
                <a:gd name="connsiteX26" fmla="*/ 5522607 w 8861692"/>
                <a:gd name="connsiteY26" fmla="*/ 2494471 h 10595264"/>
                <a:gd name="connsiteX27" fmla="*/ 5427853 w 8861692"/>
                <a:gd name="connsiteY27" fmla="*/ 3238310 h 10595264"/>
                <a:gd name="connsiteX28" fmla="*/ 6081671 w 8861692"/>
                <a:gd name="connsiteY28" fmla="*/ 5389281 h 10595264"/>
                <a:gd name="connsiteX29" fmla="*/ 5906373 w 8861692"/>
                <a:gd name="connsiteY29" fmla="*/ 5465087 h 10595264"/>
                <a:gd name="connsiteX30" fmla="*/ 5858994 w 8861692"/>
                <a:gd name="connsiteY30" fmla="*/ 6057312 h 10595264"/>
                <a:gd name="connsiteX31" fmla="*/ 5740547 w 8861692"/>
                <a:gd name="connsiteY31" fmla="*/ 6659017 h 10595264"/>
                <a:gd name="connsiteX32" fmla="*/ 5697907 w 8861692"/>
                <a:gd name="connsiteY32" fmla="*/ 7317574 h 10595264"/>
                <a:gd name="connsiteX33" fmla="*/ 6181164 w 8861692"/>
                <a:gd name="connsiteY33" fmla="*/ 8189330 h 10595264"/>
                <a:gd name="connsiteX34" fmla="*/ 6342252 w 8861692"/>
                <a:gd name="connsiteY34" fmla="*/ 8544667 h 10595264"/>
                <a:gd name="connsiteX35" fmla="*/ 6356466 w 8861692"/>
                <a:gd name="connsiteY35" fmla="*/ 8952120 h 10595264"/>
                <a:gd name="connsiteX36" fmla="*/ 6200118 w 8861692"/>
                <a:gd name="connsiteY36" fmla="*/ 9932850 h 10595264"/>
                <a:gd name="connsiteX37" fmla="*/ 5764237 w 8861692"/>
                <a:gd name="connsiteY37" fmla="*/ 9814406 h 10595264"/>
                <a:gd name="connsiteX38" fmla="*/ 5716859 w 8861692"/>
                <a:gd name="connsiteY38" fmla="*/ 9122679 h 10595264"/>
                <a:gd name="connsiteX39" fmla="*/ 5536824 w 8861692"/>
                <a:gd name="connsiteY39" fmla="*/ 8852627 h 10595264"/>
                <a:gd name="connsiteX40" fmla="*/ 5451541 w 8861692"/>
                <a:gd name="connsiteY40" fmla="*/ 8558881 h 10595264"/>
                <a:gd name="connsiteX41" fmla="*/ 5138846 w 8861692"/>
                <a:gd name="connsiteY41" fmla="*/ 8208283 h 10595264"/>
                <a:gd name="connsiteX42" fmla="*/ 4731392 w 8861692"/>
                <a:gd name="connsiteY42" fmla="*/ 7544987 h 10595264"/>
                <a:gd name="connsiteX43" fmla="*/ 4698225 w 8861692"/>
                <a:gd name="connsiteY43" fmla="*/ 6568997 h 10595264"/>
                <a:gd name="connsiteX44" fmla="*/ 4660324 w 8861692"/>
                <a:gd name="connsiteY44" fmla="*/ 6095213 h 10595264"/>
                <a:gd name="connsiteX45" fmla="*/ 4342890 w 8861692"/>
                <a:gd name="connsiteY45" fmla="*/ 6322630 h 10595264"/>
                <a:gd name="connsiteX46" fmla="*/ 3769613 w 8861692"/>
                <a:gd name="connsiteY46" fmla="*/ 7203862 h 10595264"/>
                <a:gd name="connsiteX47" fmla="*/ 3888059 w 8861692"/>
                <a:gd name="connsiteY47" fmla="*/ 7625528 h 10595264"/>
                <a:gd name="connsiteX48" fmla="*/ 4437648 w 8861692"/>
                <a:gd name="connsiteY48" fmla="*/ 9440117 h 10595264"/>
                <a:gd name="connsiteX49" fmla="*/ 4537141 w 8861692"/>
                <a:gd name="connsiteY49" fmla="*/ 9677008 h 10595264"/>
                <a:gd name="connsiteX50" fmla="*/ 4575044 w 8861692"/>
                <a:gd name="connsiteY50" fmla="*/ 9743335 h 10595264"/>
                <a:gd name="connsiteX51" fmla="*/ 4660326 w 8861692"/>
                <a:gd name="connsiteY51" fmla="*/ 9885473 h 10595264"/>
                <a:gd name="connsiteX52" fmla="*/ 4110736 w 8861692"/>
                <a:gd name="connsiteY52" fmla="*/ 10074983 h 10595264"/>
                <a:gd name="connsiteX53" fmla="*/ 3821731 w 8861692"/>
                <a:gd name="connsiteY53" fmla="*/ 10278711 h 10595264"/>
                <a:gd name="connsiteX54" fmla="*/ 3243717 w 8861692"/>
                <a:gd name="connsiteY54" fmla="*/ 10544031 h 10595264"/>
                <a:gd name="connsiteX55" fmla="*/ 2945233 w 8861692"/>
                <a:gd name="connsiteY55" fmla="*/ 10548767 h 10595264"/>
                <a:gd name="connsiteX56" fmla="*/ 3286356 w 8861692"/>
                <a:gd name="connsiteY56" fmla="*/ 10193430 h 10595264"/>
                <a:gd name="connsiteX57" fmla="*/ 3461655 w 8861692"/>
                <a:gd name="connsiteY57" fmla="*/ 9980230 h 10595264"/>
                <a:gd name="connsiteX58" fmla="*/ 3537461 w 8861692"/>
                <a:gd name="connsiteY58" fmla="*/ 9705435 h 10595264"/>
                <a:gd name="connsiteX59" fmla="*/ 3594314 w 8861692"/>
                <a:gd name="connsiteY59" fmla="*/ 9544349 h 10595264"/>
                <a:gd name="connsiteX60" fmla="*/ 3499557 w 8861692"/>
                <a:gd name="connsiteY60" fmla="*/ 9369049 h 10595264"/>
                <a:gd name="connsiteX61" fmla="*/ 3077892 w 8861692"/>
                <a:gd name="connsiteY61" fmla="*/ 8317254 h 10595264"/>
                <a:gd name="connsiteX62" fmla="*/ 2679914 w 8861692"/>
                <a:gd name="connsiteY62" fmla="*/ 7464447 h 10595264"/>
                <a:gd name="connsiteX63" fmla="*/ 2675177 w 8861692"/>
                <a:gd name="connsiteY63" fmla="*/ 7260719 h 10595264"/>
                <a:gd name="connsiteX64" fmla="*/ 2727294 w 8861692"/>
                <a:gd name="connsiteY64" fmla="*/ 6858002 h 10595264"/>
                <a:gd name="connsiteX65" fmla="*/ 3272140 w 8861692"/>
                <a:gd name="connsiteY65" fmla="*/ 5863063 h 10595264"/>
                <a:gd name="connsiteX66" fmla="*/ 3575364 w 8861692"/>
                <a:gd name="connsiteY66" fmla="*/ 5237668 h 10595264"/>
                <a:gd name="connsiteX67" fmla="*/ 3793302 w 8861692"/>
                <a:gd name="connsiteY67" fmla="*/ 4787576 h 10595264"/>
                <a:gd name="connsiteX68" fmla="*/ 3750660 w 8861692"/>
                <a:gd name="connsiteY68" fmla="*/ 4498568 h 10595264"/>
                <a:gd name="connsiteX69" fmla="*/ 3693807 w 8861692"/>
                <a:gd name="connsiteY69" fmla="*/ 4365910 h 10595264"/>
                <a:gd name="connsiteX70" fmla="*/ 3717497 w 8861692"/>
                <a:gd name="connsiteY70" fmla="*/ 3465723 h 10595264"/>
                <a:gd name="connsiteX71" fmla="*/ 3546936 w 8861692"/>
                <a:gd name="connsiteY71" fmla="*/ 2821378 h 10595264"/>
                <a:gd name="connsiteX72" fmla="*/ 2139803 w 8861692"/>
                <a:gd name="connsiteY72" fmla="*/ 2897181 h 10595264"/>
                <a:gd name="connsiteX73" fmla="*/ 2068180 w 8861692"/>
                <a:gd name="connsiteY73" fmla="*/ 2749647 h 10595264"/>
                <a:gd name="connsiteX74" fmla="*/ 1687866 w 8861692"/>
                <a:gd name="connsiteY74" fmla="*/ 2935600 h 10595264"/>
                <a:gd name="connsiteX75" fmla="*/ 2376205 w 8861692"/>
                <a:gd name="connsiteY75" fmla="*/ 2972782 h 10595264"/>
                <a:gd name="connsiteX76" fmla="*/ 2528605 w 8861692"/>
                <a:gd name="connsiteY76" fmla="*/ 3094702 h 10595264"/>
                <a:gd name="connsiteX77" fmla="*/ 2500665 w 8861692"/>
                <a:gd name="connsiteY77" fmla="*/ 3696682 h 10595264"/>
                <a:gd name="connsiteX78" fmla="*/ 2444330 w 8861692"/>
                <a:gd name="connsiteY78" fmla="*/ 4765696 h 10595264"/>
                <a:gd name="connsiteX79" fmla="*/ 167225 w 8861692"/>
                <a:gd name="connsiteY79" fmla="*/ 4634051 h 10595264"/>
                <a:gd name="connsiteX80" fmla="*/ 0 w 8861692"/>
                <a:gd name="connsiteY80" fmla="*/ 4505964 h 10595264"/>
                <a:gd name="connsiteX81" fmla="*/ 82970 w 8861692"/>
                <a:gd name="connsiteY81" fmla="*/ 2847185 h 10595264"/>
                <a:gd name="connsiteX82" fmla="*/ 942227 w 8861692"/>
                <a:gd name="connsiteY82" fmla="*/ 2905221 h 10595264"/>
                <a:gd name="connsiteX83" fmla="*/ 1018739 w 8861692"/>
                <a:gd name="connsiteY83" fmla="*/ 2676380 h 10595264"/>
                <a:gd name="connsiteX84" fmla="*/ 1153781 w 8861692"/>
                <a:gd name="connsiteY84" fmla="*/ 2560178 h 10595264"/>
                <a:gd name="connsiteX85" fmla="*/ 1462701 w 8861692"/>
                <a:gd name="connsiteY85" fmla="*/ 2453085 h 10595264"/>
                <a:gd name="connsiteX86" fmla="*/ 1950289 w 8861692"/>
                <a:gd name="connsiteY86" fmla="*/ 2409188 h 10595264"/>
                <a:gd name="connsiteX87" fmla="*/ 2567340 w 8861692"/>
                <a:gd name="connsiteY87" fmla="*/ 2306031 h 10595264"/>
                <a:gd name="connsiteX88" fmla="*/ 3162656 w 8861692"/>
                <a:gd name="connsiteY88" fmla="*/ 2186966 h 10595264"/>
                <a:gd name="connsiteX89" fmla="*/ 3379347 w 8861692"/>
                <a:gd name="connsiteY89" fmla="*/ 2084573 h 10595264"/>
                <a:gd name="connsiteX90" fmla="*/ 3503171 w 8861692"/>
                <a:gd name="connsiteY90" fmla="*/ 1882167 h 10595264"/>
                <a:gd name="connsiteX91" fmla="*/ 3596041 w 8861692"/>
                <a:gd name="connsiteY91" fmla="*/ 1646422 h 10595264"/>
                <a:gd name="connsiteX92" fmla="*/ 3659969 w 8861692"/>
                <a:gd name="connsiteY92" fmla="*/ 1588868 h 10595264"/>
                <a:gd name="connsiteX93" fmla="*/ 3621361 w 8861692"/>
                <a:gd name="connsiteY93" fmla="*/ 1506614 h 10595264"/>
                <a:gd name="connsiteX94" fmla="*/ 3491794 w 8861692"/>
                <a:gd name="connsiteY94" fmla="*/ 1416471 h 10595264"/>
                <a:gd name="connsiteX95" fmla="*/ 3458197 w 8861692"/>
                <a:gd name="connsiteY95" fmla="*/ 1338940 h 10595264"/>
                <a:gd name="connsiteX96" fmla="*/ 3369921 w 8861692"/>
                <a:gd name="connsiteY96" fmla="*/ 1281622 h 10595264"/>
                <a:gd name="connsiteX97" fmla="*/ 3234288 w 8861692"/>
                <a:gd name="connsiteY97" fmla="*/ 971288 h 10595264"/>
                <a:gd name="connsiteX98" fmla="*/ 3115638 w 8861692"/>
                <a:gd name="connsiteY98" fmla="*/ 738530 h 10595264"/>
                <a:gd name="connsiteX99" fmla="*/ 3062641 w 8861692"/>
                <a:gd name="connsiteY99" fmla="*/ 643919 h 10595264"/>
                <a:gd name="connsiteX100" fmla="*/ 3086722 w 8861692"/>
                <a:gd name="connsiteY100" fmla="*/ 414227 h 10595264"/>
                <a:gd name="connsiteX101" fmla="*/ 3675664 w 8861692"/>
                <a:gd name="connsiteY101" fmla="*/ 84 h 10595264"/>
                <a:gd name="connsiteX102" fmla="*/ 1257990 w 8861692"/>
                <a:gd name="connsiteY102" fmla="*/ 2776717 h 10595264"/>
                <a:gd name="connsiteX103" fmla="*/ 1241769 w 8861692"/>
                <a:gd name="connsiteY103" fmla="*/ 2783273 h 10595264"/>
                <a:gd name="connsiteX104" fmla="*/ 1146440 w 8861692"/>
                <a:gd name="connsiteY104" fmla="*/ 2876979 h 10595264"/>
                <a:gd name="connsiteX105" fmla="*/ 1146162 w 8861692"/>
                <a:gd name="connsiteY105" fmla="*/ 2909306 h 10595264"/>
                <a:gd name="connsiteX106" fmla="*/ 1178489 w 8861692"/>
                <a:gd name="connsiteY106" fmla="*/ 2909583 h 10595264"/>
                <a:gd name="connsiteX107" fmla="*/ 1273818 w 8861692"/>
                <a:gd name="connsiteY107" fmla="*/ 2815879 h 10595264"/>
                <a:gd name="connsiteX108" fmla="*/ 1274096 w 8861692"/>
                <a:gd name="connsiteY108" fmla="*/ 2783552 h 10595264"/>
                <a:gd name="connsiteX109" fmla="*/ 1274096 w 8861692"/>
                <a:gd name="connsiteY109" fmla="*/ 2783551 h 10595264"/>
                <a:gd name="connsiteX110" fmla="*/ 1257990 w 8861692"/>
                <a:gd name="connsiteY110" fmla="*/ 2776717 h 10595264"/>
                <a:gd name="connsiteX111" fmla="*/ 1405924 w 8861692"/>
                <a:gd name="connsiteY111" fmla="*/ 2876262 h 10595264"/>
                <a:gd name="connsiteX112" fmla="*/ 1327184 w 8861692"/>
                <a:gd name="connsiteY112" fmla="*/ 2914362 h 10595264"/>
                <a:gd name="connsiteX113" fmla="*/ 1405924 w 8861692"/>
                <a:gd name="connsiteY113" fmla="*/ 2932142 h 10595264"/>
                <a:gd name="connsiteX114" fmla="*/ 1405924 w 8861692"/>
                <a:gd name="connsiteY114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26484 w 8861692"/>
                <a:gd name="connsiteY16" fmla="*/ 347062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298330 w 8861692"/>
                <a:gd name="connsiteY19" fmla="*/ 3925641 h 10595264"/>
                <a:gd name="connsiteX20" fmla="*/ 8070278 w 8861692"/>
                <a:gd name="connsiteY20" fmla="*/ 3770794 h 10595264"/>
                <a:gd name="connsiteX21" fmla="*/ 7791953 w 8861692"/>
                <a:gd name="connsiteY21" fmla="*/ 3493511 h 10595264"/>
                <a:gd name="connsiteX22" fmla="*/ 7694420 w 8861692"/>
                <a:gd name="connsiteY22" fmla="*/ 3352863 h 10595264"/>
                <a:gd name="connsiteX23" fmla="*/ 7650951 w 8861692"/>
                <a:gd name="connsiteY23" fmla="*/ 3380255 h 10595264"/>
                <a:gd name="connsiteX24" fmla="*/ 6958170 w 8861692"/>
                <a:gd name="connsiteY24" fmla="*/ 2939827 h 10595264"/>
                <a:gd name="connsiteX25" fmla="*/ 6209594 w 8861692"/>
                <a:gd name="connsiteY25" fmla="*/ 2650819 h 10595264"/>
                <a:gd name="connsiteX26" fmla="*/ 5522607 w 8861692"/>
                <a:gd name="connsiteY26" fmla="*/ 2494471 h 10595264"/>
                <a:gd name="connsiteX27" fmla="*/ 5427853 w 8861692"/>
                <a:gd name="connsiteY27" fmla="*/ 3238310 h 10595264"/>
                <a:gd name="connsiteX28" fmla="*/ 6081671 w 8861692"/>
                <a:gd name="connsiteY28" fmla="*/ 5389281 h 10595264"/>
                <a:gd name="connsiteX29" fmla="*/ 5906373 w 8861692"/>
                <a:gd name="connsiteY29" fmla="*/ 5465087 h 10595264"/>
                <a:gd name="connsiteX30" fmla="*/ 5858994 w 8861692"/>
                <a:gd name="connsiteY30" fmla="*/ 6057312 h 10595264"/>
                <a:gd name="connsiteX31" fmla="*/ 5740547 w 8861692"/>
                <a:gd name="connsiteY31" fmla="*/ 6659017 h 10595264"/>
                <a:gd name="connsiteX32" fmla="*/ 5697907 w 8861692"/>
                <a:gd name="connsiteY32" fmla="*/ 7317574 h 10595264"/>
                <a:gd name="connsiteX33" fmla="*/ 6181164 w 8861692"/>
                <a:gd name="connsiteY33" fmla="*/ 8189330 h 10595264"/>
                <a:gd name="connsiteX34" fmla="*/ 6342252 w 8861692"/>
                <a:gd name="connsiteY34" fmla="*/ 8544667 h 10595264"/>
                <a:gd name="connsiteX35" fmla="*/ 6356466 w 8861692"/>
                <a:gd name="connsiteY35" fmla="*/ 8952120 h 10595264"/>
                <a:gd name="connsiteX36" fmla="*/ 6200118 w 8861692"/>
                <a:gd name="connsiteY36" fmla="*/ 9932850 h 10595264"/>
                <a:gd name="connsiteX37" fmla="*/ 5764237 w 8861692"/>
                <a:gd name="connsiteY37" fmla="*/ 9814406 h 10595264"/>
                <a:gd name="connsiteX38" fmla="*/ 5716859 w 8861692"/>
                <a:gd name="connsiteY38" fmla="*/ 9122679 h 10595264"/>
                <a:gd name="connsiteX39" fmla="*/ 5536824 w 8861692"/>
                <a:gd name="connsiteY39" fmla="*/ 8852627 h 10595264"/>
                <a:gd name="connsiteX40" fmla="*/ 5451541 w 8861692"/>
                <a:gd name="connsiteY40" fmla="*/ 8558881 h 10595264"/>
                <a:gd name="connsiteX41" fmla="*/ 5138846 w 8861692"/>
                <a:gd name="connsiteY41" fmla="*/ 8208283 h 10595264"/>
                <a:gd name="connsiteX42" fmla="*/ 4731392 w 8861692"/>
                <a:gd name="connsiteY42" fmla="*/ 7544987 h 10595264"/>
                <a:gd name="connsiteX43" fmla="*/ 4698225 w 8861692"/>
                <a:gd name="connsiteY43" fmla="*/ 6568997 h 10595264"/>
                <a:gd name="connsiteX44" fmla="*/ 4660324 w 8861692"/>
                <a:gd name="connsiteY44" fmla="*/ 6095213 h 10595264"/>
                <a:gd name="connsiteX45" fmla="*/ 4342890 w 8861692"/>
                <a:gd name="connsiteY45" fmla="*/ 6322630 h 10595264"/>
                <a:gd name="connsiteX46" fmla="*/ 3769613 w 8861692"/>
                <a:gd name="connsiteY46" fmla="*/ 7203862 h 10595264"/>
                <a:gd name="connsiteX47" fmla="*/ 3888059 w 8861692"/>
                <a:gd name="connsiteY47" fmla="*/ 7625528 h 10595264"/>
                <a:gd name="connsiteX48" fmla="*/ 4437648 w 8861692"/>
                <a:gd name="connsiteY48" fmla="*/ 9440117 h 10595264"/>
                <a:gd name="connsiteX49" fmla="*/ 4537141 w 8861692"/>
                <a:gd name="connsiteY49" fmla="*/ 9677008 h 10595264"/>
                <a:gd name="connsiteX50" fmla="*/ 4575044 w 8861692"/>
                <a:gd name="connsiteY50" fmla="*/ 9743335 h 10595264"/>
                <a:gd name="connsiteX51" fmla="*/ 4660326 w 8861692"/>
                <a:gd name="connsiteY51" fmla="*/ 9885473 h 10595264"/>
                <a:gd name="connsiteX52" fmla="*/ 4110736 w 8861692"/>
                <a:gd name="connsiteY52" fmla="*/ 10074983 h 10595264"/>
                <a:gd name="connsiteX53" fmla="*/ 3821731 w 8861692"/>
                <a:gd name="connsiteY53" fmla="*/ 10278711 h 10595264"/>
                <a:gd name="connsiteX54" fmla="*/ 3243717 w 8861692"/>
                <a:gd name="connsiteY54" fmla="*/ 10544031 h 10595264"/>
                <a:gd name="connsiteX55" fmla="*/ 2945233 w 8861692"/>
                <a:gd name="connsiteY55" fmla="*/ 10548767 h 10595264"/>
                <a:gd name="connsiteX56" fmla="*/ 3286356 w 8861692"/>
                <a:gd name="connsiteY56" fmla="*/ 10193430 h 10595264"/>
                <a:gd name="connsiteX57" fmla="*/ 3461655 w 8861692"/>
                <a:gd name="connsiteY57" fmla="*/ 9980230 h 10595264"/>
                <a:gd name="connsiteX58" fmla="*/ 3537461 w 8861692"/>
                <a:gd name="connsiteY58" fmla="*/ 9705435 h 10595264"/>
                <a:gd name="connsiteX59" fmla="*/ 3594314 w 8861692"/>
                <a:gd name="connsiteY59" fmla="*/ 9544349 h 10595264"/>
                <a:gd name="connsiteX60" fmla="*/ 3499557 w 8861692"/>
                <a:gd name="connsiteY60" fmla="*/ 9369049 h 10595264"/>
                <a:gd name="connsiteX61" fmla="*/ 3077892 w 8861692"/>
                <a:gd name="connsiteY61" fmla="*/ 8317254 h 10595264"/>
                <a:gd name="connsiteX62" fmla="*/ 2679914 w 8861692"/>
                <a:gd name="connsiteY62" fmla="*/ 7464447 h 10595264"/>
                <a:gd name="connsiteX63" fmla="*/ 2675177 w 8861692"/>
                <a:gd name="connsiteY63" fmla="*/ 7260719 h 10595264"/>
                <a:gd name="connsiteX64" fmla="*/ 2727294 w 8861692"/>
                <a:gd name="connsiteY64" fmla="*/ 6858002 h 10595264"/>
                <a:gd name="connsiteX65" fmla="*/ 3272140 w 8861692"/>
                <a:gd name="connsiteY65" fmla="*/ 5863063 h 10595264"/>
                <a:gd name="connsiteX66" fmla="*/ 3575364 w 8861692"/>
                <a:gd name="connsiteY66" fmla="*/ 5237668 h 10595264"/>
                <a:gd name="connsiteX67" fmla="*/ 3793302 w 8861692"/>
                <a:gd name="connsiteY67" fmla="*/ 4787576 h 10595264"/>
                <a:gd name="connsiteX68" fmla="*/ 3750660 w 8861692"/>
                <a:gd name="connsiteY68" fmla="*/ 4498568 h 10595264"/>
                <a:gd name="connsiteX69" fmla="*/ 3693807 w 8861692"/>
                <a:gd name="connsiteY69" fmla="*/ 4365910 h 10595264"/>
                <a:gd name="connsiteX70" fmla="*/ 3717497 w 8861692"/>
                <a:gd name="connsiteY70" fmla="*/ 3465723 h 10595264"/>
                <a:gd name="connsiteX71" fmla="*/ 3546936 w 8861692"/>
                <a:gd name="connsiteY71" fmla="*/ 2821378 h 10595264"/>
                <a:gd name="connsiteX72" fmla="*/ 2139803 w 8861692"/>
                <a:gd name="connsiteY72" fmla="*/ 2897181 h 10595264"/>
                <a:gd name="connsiteX73" fmla="*/ 2068180 w 8861692"/>
                <a:gd name="connsiteY73" fmla="*/ 2749647 h 10595264"/>
                <a:gd name="connsiteX74" fmla="*/ 1687866 w 8861692"/>
                <a:gd name="connsiteY74" fmla="*/ 2935600 h 10595264"/>
                <a:gd name="connsiteX75" fmla="*/ 2376205 w 8861692"/>
                <a:gd name="connsiteY75" fmla="*/ 2972782 h 10595264"/>
                <a:gd name="connsiteX76" fmla="*/ 2528605 w 8861692"/>
                <a:gd name="connsiteY76" fmla="*/ 3094702 h 10595264"/>
                <a:gd name="connsiteX77" fmla="*/ 2500665 w 8861692"/>
                <a:gd name="connsiteY77" fmla="*/ 3696682 h 10595264"/>
                <a:gd name="connsiteX78" fmla="*/ 2444330 w 8861692"/>
                <a:gd name="connsiteY78" fmla="*/ 4765696 h 10595264"/>
                <a:gd name="connsiteX79" fmla="*/ 167225 w 8861692"/>
                <a:gd name="connsiteY79" fmla="*/ 4634051 h 10595264"/>
                <a:gd name="connsiteX80" fmla="*/ 0 w 8861692"/>
                <a:gd name="connsiteY80" fmla="*/ 4505964 h 10595264"/>
                <a:gd name="connsiteX81" fmla="*/ 82970 w 8861692"/>
                <a:gd name="connsiteY81" fmla="*/ 2847185 h 10595264"/>
                <a:gd name="connsiteX82" fmla="*/ 942227 w 8861692"/>
                <a:gd name="connsiteY82" fmla="*/ 2905221 h 10595264"/>
                <a:gd name="connsiteX83" fmla="*/ 1018739 w 8861692"/>
                <a:gd name="connsiteY83" fmla="*/ 2676380 h 10595264"/>
                <a:gd name="connsiteX84" fmla="*/ 1153781 w 8861692"/>
                <a:gd name="connsiteY84" fmla="*/ 2560178 h 10595264"/>
                <a:gd name="connsiteX85" fmla="*/ 1462701 w 8861692"/>
                <a:gd name="connsiteY85" fmla="*/ 2453085 h 10595264"/>
                <a:gd name="connsiteX86" fmla="*/ 1950289 w 8861692"/>
                <a:gd name="connsiteY86" fmla="*/ 2409188 h 10595264"/>
                <a:gd name="connsiteX87" fmla="*/ 2567340 w 8861692"/>
                <a:gd name="connsiteY87" fmla="*/ 2306031 h 10595264"/>
                <a:gd name="connsiteX88" fmla="*/ 3162656 w 8861692"/>
                <a:gd name="connsiteY88" fmla="*/ 2186966 h 10595264"/>
                <a:gd name="connsiteX89" fmla="*/ 3379347 w 8861692"/>
                <a:gd name="connsiteY89" fmla="*/ 2084573 h 10595264"/>
                <a:gd name="connsiteX90" fmla="*/ 3503171 w 8861692"/>
                <a:gd name="connsiteY90" fmla="*/ 1882167 h 10595264"/>
                <a:gd name="connsiteX91" fmla="*/ 3596041 w 8861692"/>
                <a:gd name="connsiteY91" fmla="*/ 1646422 h 10595264"/>
                <a:gd name="connsiteX92" fmla="*/ 3659969 w 8861692"/>
                <a:gd name="connsiteY92" fmla="*/ 1588868 h 10595264"/>
                <a:gd name="connsiteX93" fmla="*/ 3621361 w 8861692"/>
                <a:gd name="connsiteY93" fmla="*/ 1506614 h 10595264"/>
                <a:gd name="connsiteX94" fmla="*/ 3491794 w 8861692"/>
                <a:gd name="connsiteY94" fmla="*/ 1416471 h 10595264"/>
                <a:gd name="connsiteX95" fmla="*/ 3458197 w 8861692"/>
                <a:gd name="connsiteY95" fmla="*/ 1338940 h 10595264"/>
                <a:gd name="connsiteX96" fmla="*/ 3369921 w 8861692"/>
                <a:gd name="connsiteY96" fmla="*/ 1281622 h 10595264"/>
                <a:gd name="connsiteX97" fmla="*/ 3234288 w 8861692"/>
                <a:gd name="connsiteY97" fmla="*/ 971288 h 10595264"/>
                <a:gd name="connsiteX98" fmla="*/ 3115638 w 8861692"/>
                <a:gd name="connsiteY98" fmla="*/ 738530 h 10595264"/>
                <a:gd name="connsiteX99" fmla="*/ 3062641 w 8861692"/>
                <a:gd name="connsiteY99" fmla="*/ 643919 h 10595264"/>
                <a:gd name="connsiteX100" fmla="*/ 3086722 w 8861692"/>
                <a:gd name="connsiteY100" fmla="*/ 414227 h 10595264"/>
                <a:gd name="connsiteX101" fmla="*/ 3675664 w 8861692"/>
                <a:gd name="connsiteY101" fmla="*/ 84 h 10595264"/>
                <a:gd name="connsiteX102" fmla="*/ 1257990 w 8861692"/>
                <a:gd name="connsiteY102" fmla="*/ 2776717 h 10595264"/>
                <a:gd name="connsiteX103" fmla="*/ 1241769 w 8861692"/>
                <a:gd name="connsiteY103" fmla="*/ 2783273 h 10595264"/>
                <a:gd name="connsiteX104" fmla="*/ 1146440 w 8861692"/>
                <a:gd name="connsiteY104" fmla="*/ 2876979 h 10595264"/>
                <a:gd name="connsiteX105" fmla="*/ 1146162 w 8861692"/>
                <a:gd name="connsiteY105" fmla="*/ 2909306 h 10595264"/>
                <a:gd name="connsiteX106" fmla="*/ 1178489 w 8861692"/>
                <a:gd name="connsiteY106" fmla="*/ 2909583 h 10595264"/>
                <a:gd name="connsiteX107" fmla="*/ 1273818 w 8861692"/>
                <a:gd name="connsiteY107" fmla="*/ 2815879 h 10595264"/>
                <a:gd name="connsiteX108" fmla="*/ 1274096 w 8861692"/>
                <a:gd name="connsiteY108" fmla="*/ 2783552 h 10595264"/>
                <a:gd name="connsiteX109" fmla="*/ 1274096 w 8861692"/>
                <a:gd name="connsiteY109" fmla="*/ 2783551 h 10595264"/>
                <a:gd name="connsiteX110" fmla="*/ 1257990 w 8861692"/>
                <a:gd name="connsiteY110" fmla="*/ 2776717 h 10595264"/>
                <a:gd name="connsiteX111" fmla="*/ 1405924 w 8861692"/>
                <a:gd name="connsiteY111" fmla="*/ 2876262 h 10595264"/>
                <a:gd name="connsiteX112" fmla="*/ 1327184 w 8861692"/>
                <a:gd name="connsiteY112" fmla="*/ 2914362 h 10595264"/>
                <a:gd name="connsiteX113" fmla="*/ 1405924 w 8861692"/>
                <a:gd name="connsiteY113" fmla="*/ 2932142 h 10595264"/>
                <a:gd name="connsiteX114" fmla="*/ 1405924 w 8861692"/>
                <a:gd name="connsiteY114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26484 w 8861692"/>
                <a:gd name="connsiteY16" fmla="*/ 347062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298330 w 8861692"/>
                <a:gd name="connsiteY19" fmla="*/ 3925641 h 10595264"/>
                <a:gd name="connsiteX20" fmla="*/ 8070278 w 8861692"/>
                <a:gd name="connsiteY20" fmla="*/ 3770794 h 10595264"/>
                <a:gd name="connsiteX21" fmla="*/ 7791953 w 8861692"/>
                <a:gd name="connsiteY21" fmla="*/ 3493511 h 10595264"/>
                <a:gd name="connsiteX22" fmla="*/ 7694420 w 8861692"/>
                <a:gd name="connsiteY22" fmla="*/ 3352863 h 10595264"/>
                <a:gd name="connsiteX23" fmla="*/ 7650951 w 8861692"/>
                <a:gd name="connsiteY23" fmla="*/ 3380255 h 10595264"/>
                <a:gd name="connsiteX24" fmla="*/ 6958170 w 8861692"/>
                <a:gd name="connsiteY24" fmla="*/ 2939827 h 10595264"/>
                <a:gd name="connsiteX25" fmla="*/ 6209594 w 8861692"/>
                <a:gd name="connsiteY25" fmla="*/ 2650819 h 10595264"/>
                <a:gd name="connsiteX26" fmla="*/ 5522607 w 8861692"/>
                <a:gd name="connsiteY26" fmla="*/ 2494471 h 10595264"/>
                <a:gd name="connsiteX27" fmla="*/ 5427853 w 8861692"/>
                <a:gd name="connsiteY27" fmla="*/ 3238310 h 10595264"/>
                <a:gd name="connsiteX28" fmla="*/ 6081671 w 8861692"/>
                <a:gd name="connsiteY28" fmla="*/ 5389281 h 10595264"/>
                <a:gd name="connsiteX29" fmla="*/ 5906373 w 8861692"/>
                <a:gd name="connsiteY29" fmla="*/ 5465087 h 10595264"/>
                <a:gd name="connsiteX30" fmla="*/ 5858994 w 8861692"/>
                <a:gd name="connsiteY30" fmla="*/ 6057312 h 10595264"/>
                <a:gd name="connsiteX31" fmla="*/ 5740547 w 8861692"/>
                <a:gd name="connsiteY31" fmla="*/ 6659017 h 10595264"/>
                <a:gd name="connsiteX32" fmla="*/ 5697907 w 8861692"/>
                <a:gd name="connsiteY32" fmla="*/ 7317574 h 10595264"/>
                <a:gd name="connsiteX33" fmla="*/ 6181164 w 8861692"/>
                <a:gd name="connsiteY33" fmla="*/ 8189330 h 10595264"/>
                <a:gd name="connsiteX34" fmla="*/ 6342252 w 8861692"/>
                <a:gd name="connsiteY34" fmla="*/ 8544667 h 10595264"/>
                <a:gd name="connsiteX35" fmla="*/ 6356466 w 8861692"/>
                <a:gd name="connsiteY35" fmla="*/ 8952120 h 10595264"/>
                <a:gd name="connsiteX36" fmla="*/ 6200118 w 8861692"/>
                <a:gd name="connsiteY36" fmla="*/ 9932850 h 10595264"/>
                <a:gd name="connsiteX37" fmla="*/ 5764237 w 8861692"/>
                <a:gd name="connsiteY37" fmla="*/ 9814406 h 10595264"/>
                <a:gd name="connsiteX38" fmla="*/ 5716859 w 8861692"/>
                <a:gd name="connsiteY38" fmla="*/ 9122679 h 10595264"/>
                <a:gd name="connsiteX39" fmla="*/ 5536824 w 8861692"/>
                <a:gd name="connsiteY39" fmla="*/ 8852627 h 10595264"/>
                <a:gd name="connsiteX40" fmla="*/ 5451541 w 8861692"/>
                <a:gd name="connsiteY40" fmla="*/ 8558881 h 10595264"/>
                <a:gd name="connsiteX41" fmla="*/ 5138846 w 8861692"/>
                <a:gd name="connsiteY41" fmla="*/ 8208283 h 10595264"/>
                <a:gd name="connsiteX42" fmla="*/ 4731392 w 8861692"/>
                <a:gd name="connsiteY42" fmla="*/ 7544987 h 10595264"/>
                <a:gd name="connsiteX43" fmla="*/ 4698225 w 8861692"/>
                <a:gd name="connsiteY43" fmla="*/ 6568997 h 10595264"/>
                <a:gd name="connsiteX44" fmla="*/ 4660324 w 8861692"/>
                <a:gd name="connsiteY44" fmla="*/ 6095213 h 10595264"/>
                <a:gd name="connsiteX45" fmla="*/ 4342890 w 8861692"/>
                <a:gd name="connsiteY45" fmla="*/ 6322630 h 10595264"/>
                <a:gd name="connsiteX46" fmla="*/ 3769613 w 8861692"/>
                <a:gd name="connsiteY46" fmla="*/ 7203862 h 10595264"/>
                <a:gd name="connsiteX47" fmla="*/ 3888059 w 8861692"/>
                <a:gd name="connsiteY47" fmla="*/ 7625528 h 10595264"/>
                <a:gd name="connsiteX48" fmla="*/ 4437648 w 8861692"/>
                <a:gd name="connsiteY48" fmla="*/ 9440117 h 10595264"/>
                <a:gd name="connsiteX49" fmla="*/ 4537141 w 8861692"/>
                <a:gd name="connsiteY49" fmla="*/ 9677008 h 10595264"/>
                <a:gd name="connsiteX50" fmla="*/ 4575044 w 8861692"/>
                <a:gd name="connsiteY50" fmla="*/ 9743335 h 10595264"/>
                <a:gd name="connsiteX51" fmla="*/ 4660326 w 8861692"/>
                <a:gd name="connsiteY51" fmla="*/ 9885473 h 10595264"/>
                <a:gd name="connsiteX52" fmla="*/ 4110736 w 8861692"/>
                <a:gd name="connsiteY52" fmla="*/ 10074983 h 10595264"/>
                <a:gd name="connsiteX53" fmla="*/ 3821731 w 8861692"/>
                <a:gd name="connsiteY53" fmla="*/ 10278711 h 10595264"/>
                <a:gd name="connsiteX54" fmla="*/ 3243717 w 8861692"/>
                <a:gd name="connsiteY54" fmla="*/ 10544031 h 10595264"/>
                <a:gd name="connsiteX55" fmla="*/ 2945233 w 8861692"/>
                <a:gd name="connsiteY55" fmla="*/ 10548767 h 10595264"/>
                <a:gd name="connsiteX56" fmla="*/ 3286356 w 8861692"/>
                <a:gd name="connsiteY56" fmla="*/ 10193430 h 10595264"/>
                <a:gd name="connsiteX57" fmla="*/ 3461655 w 8861692"/>
                <a:gd name="connsiteY57" fmla="*/ 9980230 h 10595264"/>
                <a:gd name="connsiteX58" fmla="*/ 3537461 w 8861692"/>
                <a:gd name="connsiteY58" fmla="*/ 9705435 h 10595264"/>
                <a:gd name="connsiteX59" fmla="*/ 3594314 w 8861692"/>
                <a:gd name="connsiteY59" fmla="*/ 9544349 h 10595264"/>
                <a:gd name="connsiteX60" fmla="*/ 3499557 w 8861692"/>
                <a:gd name="connsiteY60" fmla="*/ 9369049 h 10595264"/>
                <a:gd name="connsiteX61" fmla="*/ 3077892 w 8861692"/>
                <a:gd name="connsiteY61" fmla="*/ 8317254 h 10595264"/>
                <a:gd name="connsiteX62" fmla="*/ 2679914 w 8861692"/>
                <a:gd name="connsiteY62" fmla="*/ 7464447 h 10595264"/>
                <a:gd name="connsiteX63" fmla="*/ 2675177 w 8861692"/>
                <a:gd name="connsiteY63" fmla="*/ 7260719 h 10595264"/>
                <a:gd name="connsiteX64" fmla="*/ 2727294 w 8861692"/>
                <a:gd name="connsiteY64" fmla="*/ 6858002 h 10595264"/>
                <a:gd name="connsiteX65" fmla="*/ 3272140 w 8861692"/>
                <a:gd name="connsiteY65" fmla="*/ 5863063 h 10595264"/>
                <a:gd name="connsiteX66" fmla="*/ 3575364 w 8861692"/>
                <a:gd name="connsiteY66" fmla="*/ 5237668 h 10595264"/>
                <a:gd name="connsiteX67" fmla="*/ 3793302 w 8861692"/>
                <a:gd name="connsiteY67" fmla="*/ 4787576 h 10595264"/>
                <a:gd name="connsiteX68" fmla="*/ 3750660 w 8861692"/>
                <a:gd name="connsiteY68" fmla="*/ 4498568 h 10595264"/>
                <a:gd name="connsiteX69" fmla="*/ 3693807 w 8861692"/>
                <a:gd name="connsiteY69" fmla="*/ 4365910 h 10595264"/>
                <a:gd name="connsiteX70" fmla="*/ 3717497 w 8861692"/>
                <a:gd name="connsiteY70" fmla="*/ 3465723 h 10595264"/>
                <a:gd name="connsiteX71" fmla="*/ 3546936 w 8861692"/>
                <a:gd name="connsiteY71" fmla="*/ 2821378 h 10595264"/>
                <a:gd name="connsiteX72" fmla="*/ 2139803 w 8861692"/>
                <a:gd name="connsiteY72" fmla="*/ 2897181 h 10595264"/>
                <a:gd name="connsiteX73" fmla="*/ 2068180 w 8861692"/>
                <a:gd name="connsiteY73" fmla="*/ 2749647 h 10595264"/>
                <a:gd name="connsiteX74" fmla="*/ 1687866 w 8861692"/>
                <a:gd name="connsiteY74" fmla="*/ 2935600 h 10595264"/>
                <a:gd name="connsiteX75" fmla="*/ 2376205 w 8861692"/>
                <a:gd name="connsiteY75" fmla="*/ 2972782 h 10595264"/>
                <a:gd name="connsiteX76" fmla="*/ 2528605 w 8861692"/>
                <a:gd name="connsiteY76" fmla="*/ 3094702 h 10595264"/>
                <a:gd name="connsiteX77" fmla="*/ 2500665 w 8861692"/>
                <a:gd name="connsiteY77" fmla="*/ 3696682 h 10595264"/>
                <a:gd name="connsiteX78" fmla="*/ 2444330 w 8861692"/>
                <a:gd name="connsiteY78" fmla="*/ 4765696 h 10595264"/>
                <a:gd name="connsiteX79" fmla="*/ 167225 w 8861692"/>
                <a:gd name="connsiteY79" fmla="*/ 4634051 h 10595264"/>
                <a:gd name="connsiteX80" fmla="*/ 0 w 8861692"/>
                <a:gd name="connsiteY80" fmla="*/ 4505964 h 10595264"/>
                <a:gd name="connsiteX81" fmla="*/ 82970 w 8861692"/>
                <a:gd name="connsiteY81" fmla="*/ 2847185 h 10595264"/>
                <a:gd name="connsiteX82" fmla="*/ 942227 w 8861692"/>
                <a:gd name="connsiteY82" fmla="*/ 2905221 h 10595264"/>
                <a:gd name="connsiteX83" fmla="*/ 1018739 w 8861692"/>
                <a:gd name="connsiteY83" fmla="*/ 2676380 h 10595264"/>
                <a:gd name="connsiteX84" fmla="*/ 1153781 w 8861692"/>
                <a:gd name="connsiteY84" fmla="*/ 2560178 h 10595264"/>
                <a:gd name="connsiteX85" fmla="*/ 1462701 w 8861692"/>
                <a:gd name="connsiteY85" fmla="*/ 2453085 h 10595264"/>
                <a:gd name="connsiteX86" fmla="*/ 1950289 w 8861692"/>
                <a:gd name="connsiteY86" fmla="*/ 2409188 h 10595264"/>
                <a:gd name="connsiteX87" fmla="*/ 2567340 w 8861692"/>
                <a:gd name="connsiteY87" fmla="*/ 2306031 h 10595264"/>
                <a:gd name="connsiteX88" fmla="*/ 3162656 w 8861692"/>
                <a:gd name="connsiteY88" fmla="*/ 2186966 h 10595264"/>
                <a:gd name="connsiteX89" fmla="*/ 3379347 w 8861692"/>
                <a:gd name="connsiteY89" fmla="*/ 2084573 h 10595264"/>
                <a:gd name="connsiteX90" fmla="*/ 3503171 w 8861692"/>
                <a:gd name="connsiteY90" fmla="*/ 1882167 h 10595264"/>
                <a:gd name="connsiteX91" fmla="*/ 3596041 w 8861692"/>
                <a:gd name="connsiteY91" fmla="*/ 1646422 h 10595264"/>
                <a:gd name="connsiteX92" fmla="*/ 3659969 w 8861692"/>
                <a:gd name="connsiteY92" fmla="*/ 1588868 h 10595264"/>
                <a:gd name="connsiteX93" fmla="*/ 3621361 w 8861692"/>
                <a:gd name="connsiteY93" fmla="*/ 1506614 h 10595264"/>
                <a:gd name="connsiteX94" fmla="*/ 3491794 w 8861692"/>
                <a:gd name="connsiteY94" fmla="*/ 1416471 h 10595264"/>
                <a:gd name="connsiteX95" fmla="*/ 3458197 w 8861692"/>
                <a:gd name="connsiteY95" fmla="*/ 1338940 h 10595264"/>
                <a:gd name="connsiteX96" fmla="*/ 3369921 w 8861692"/>
                <a:gd name="connsiteY96" fmla="*/ 1281622 h 10595264"/>
                <a:gd name="connsiteX97" fmla="*/ 3234288 w 8861692"/>
                <a:gd name="connsiteY97" fmla="*/ 971288 h 10595264"/>
                <a:gd name="connsiteX98" fmla="*/ 3115638 w 8861692"/>
                <a:gd name="connsiteY98" fmla="*/ 738530 h 10595264"/>
                <a:gd name="connsiteX99" fmla="*/ 3062641 w 8861692"/>
                <a:gd name="connsiteY99" fmla="*/ 643919 h 10595264"/>
                <a:gd name="connsiteX100" fmla="*/ 3086722 w 8861692"/>
                <a:gd name="connsiteY100" fmla="*/ 414227 h 10595264"/>
                <a:gd name="connsiteX101" fmla="*/ 3675664 w 8861692"/>
                <a:gd name="connsiteY101" fmla="*/ 84 h 10595264"/>
                <a:gd name="connsiteX102" fmla="*/ 1257990 w 8861692"/>
                <a:gd name="connsiteY102" fmla="*/ 2776717 h 10595264"/>
                <a:gd name="connsiteX103" fmla="*/ 1241769 w 8861692"/>
                <a:gd name="connsiteY103" fmla="*/ 2783273 h 10595264"/>
                <a:gd name="connsiteX104" fmla="*/ 1146440 w 8861692"/>
                <a:gd name="connsiteY104" fmla="*/ 2876979 h 10595264"/>
                <a:gd name="connsiteX105" fmla="*/ 1146162 w 8861692"/>
                <a:gd name="connsiteY105" fmla="*/ 2909306 h 10595264"/>
                <a:gd name="connsiteX106" fmla="*/ 1178489 w 8861692"/>
                <a:gd name="connsiteY106" fmla="*/ 2909583 h 10595264"/>
                <a:gd name="connsiteX107" fmla="*/ 1273818 w 8861692"/>
                <a:gd name="connsiteY107" fmla="*/ 2815879 h 10595264"/>
                <a:gd name="connsiteX108" fmla="*/ 1274096 w 8861692"/>
                <a:gd name="connsiteY108" fmla="*/ 2783552 h 10595264"/>
                <a:gd name="connsiteX109" fmla="*/ 1274096 w 8861692"/>
                <a:gd name="connsiteY109" fmla="*/ 2783551 h 10595264"/>
                <a:gd name="connsiteX110" fmla="*/ 1257990 w 8861692"/>
                <a:gd name="connsiteY110" fmla="*/ 2776717 h 10595264"/>
                <a:gd name="connsiteX111" fmla="*/ 1405924 w 8861692"/>
                <a:gd name="connsiteY111" fmla="*/ 2876262 h 10595264"/>
                <a:gd name="connsiteX112" fmla="*/ 1327184 w 8861692"/>
                <a:gd name="connsiteY112" fmla="*/ 2914362 h 10595264"/>
                <a:gd name="connsiteX113" fmla="*/ 1405924 w 8861692"/>
                <a:gd name="connsiteY113" fmla="*/ 2932142 h 10595264"/>
                <a:gd name="connsiteX114" fmla="*/ 1405924 w 8861692"/>
                <a:gd name="connsiteY114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26484 w 8861692"/>
                <a:gd name="connsiteY16" fmla="*/ 347062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298330 w 8861692"/>
                <a:gd name="connsiteY19" fmla="*/ 3925641 h 10595264"/>
                <a:gd name="connsiteX20" fmla="*/ 8070278 w 8861692"/>
                <a:gd name="connsiteY20" fmla="*/ 3770794 h 10595264"/>
                <a:gd name="connsiteX21" fmla="*/ 7791953 w 8861692"/>
                <a:gd name="connsiteY21" fmla="*/ 3493511 h 10595264"/>
                <a:gd name="connsiteX22" fmla="*/ 7694420 w 8861692"/>
                <a:gd name="connsiteY22" fmla="*/ 3352863 h 10595264"/>
                <a:gd name="connsiteX23" fmla="*/ 7650951 w 8861692"/>
                <a:gd name="connsiteY23" fmla="*/ 3380255 h 10595264"/>
                <a:gd name="connsiteX24" fmla="*/ 6958170 w 8861692"/>
                <a:gd name="connsiteY24" fmla="*/ 2939827 h 10595264"/>
                <a:gd name="connsiteX25" fmla="*/ 6209594 w 8861692"/>
                <a:gd name="connsiteY25" fmla="*/ 2650819 h 10595264"/>
                <a:gd name="connsiteX26" fmla="*/ 5522607 w 8861692"/>
                <a:gd name="connsiteY26" fmla="*/ 2494471 h 10595264"/>
                <a:gd name="connsiteX27" fmla="*/ 5427853 w 8861692"/>
                <a:gd name="connsiteY27" fmla="*/ 3238310 h 10595264"/>
                <a:gd name="connsiteX28" fmla="*/ 6081671 w 8861692"/>
                <a:gd name="connsiteY28" fmla="*/ 5389281 h 10595264"/>
                <a:gd name="connsiteX29" fmla="*/ 5906373 w 8861692"/>
                <a:gd name="connsiteY29" fmla="*/ 5465087 h 10595264"/>
                <a:gd name="connsiteX30" fmla="*/ 5858994 w 8861692"/>
                <a:gd name="connsiteY30" fmla="*/ 6057312 h 10595264"/>
                <a:gd name="connsiteX31" fmla="*/ 5740547 w 8861692"/>
                <a:gd name="connsiteY31" fmla="*/ 6659017 h 10595264"/>
                <a:gd name="connsiteX32" fmla="*/ 5697907 w 8861692"/>
                <a:gd name="connsiteY32" fmla="*/ 7317574 h 10595264"/>
                <a:gd name="connsiteX33" fmla="*/ 6181164 w 8861692"/>
                <a:gd name="connsiteY33" fmla="*/ 8189330 h 10595264"/>
                <a:gd name="connsiteX34" fmla="*/ 6342252 w 8861692"/>
                <a:gd name="connsiteY34" fmla="*/ 8544667 h 10595264"/>
                <a:gd name="connsiteX35" fmla="*/ 6356466 w 8861692"/>
                <a:gd name="connsiteY35" fmla="*/ 8952120 h 10595264"/>
                <a:gd name="connsiteX36" fmla="*/ 6200118 w 8861692"/>
                <a:gd name="connsiteY36" fmla="*/ 9932850 h 10595264"/>
                <a:gd name="connsiteX37" fmla="*/ 5764237 w 8861692"/>
                <a:gd name="connsiteY37" fmla="*/ 9814406 h 10595264"/>
                <a:gd name="connsiteX38" fmla="*/ 5716859 w 8861692"/>
                <a:gd name="connsiteY38" fmla="*/ 9122679 h 10595264"/>
                <a:gd name="connsiteX39" fmla="*/ 5536824 w 8861692"/>
                <a:gd name="connsiteY39" fmla="*/ 8852627 h 10595264"/>
                <a:gd name="connsiteX40" fmla="*/ 5451541 w 8861692"/>
                <a:gd name="connsiteY40" fmla="*/ 8558881 h 10595264"/>
                <a:gd name="connsiteX41" fmla="*/ 5138846 w 8861692"/>
                <a:gd name="connsiteY41" fmla="*/ 8208283 h 10595264"/>
                <a:gd name="connsiteX42" fmla="*/ 4731392 w 8861692"/>
                <a:gd name="connsiteY42" fmla="*/ 7544987 h 10595264"/>
                <a:gd name="connsiteX43" fmla="*/ 4698225 w 8861692"/>
                <a:gd name="connsiteY43" fmla="*/ 6568997 h 10595264"/>
                <a:gd name="connsiteX44" fmla="*/ 4660324 w 8861692"/>
                <a:gd name="connsiteY44" fmla="*/ 6095213 h 10595264"/>
                <a:gd name="connsiteX45" fmla="*/ 4342890 w 8861692"/>
                <a:gd name="connsiteY45" fmla="*/ 6322630 h 10595264"/>
                <a:gd name="connsiteX46" fmla="*/ 3769613 w 8861692"/>
                <a:gd name="connsiteY46" fmla="*/ 7203862 h 10595264"/>
                <a:gd name="connsiteX47" fmla="*/ 3888059 w 8861692"/>
                <a:gd name="connsiteY47" fmla="*/ 7625528 h 10595264"/>
                <a:gd name="connsiteX48" fmla="*/ 4437648 w 8861692"/>
                <a:gd name="connsiteY48" fmla="*/ 9440117 h 10595264"/>
                <a:gd name="connsiteX49" fmla="*/ 4537141 w 8861692"/>
                <a:gd name="connsiteY49" fmla="*/ 9677008 h 10595264"/>
                <a:gd name="connsiteX50" fmla="*/ 4575044 w 8861692"/>
                <a:gd name="connsiteY50" fmla="*/ 9743335 h 10595264"/>
                <a:gd name="connsiteX51" fmla="*/ 4660326 w 8861692"/>
                <a:gd name="connsiteY51" fmla="*/ 9885473 h 10595264"/>
                <a:gd name="connsiteX52" fmla="*/ 4110736 w 8861692"/>
                <a:gd name="connsiteY52" fmla="*/ 10074983 h 10595264"/>
                <a:gd name="connsiteX53" fmla="*/ 3821731 w 8861692"/>
                <a:gd name="connsiteY53" fmla="*/ 10278711 h 10595264"/>
                <a:gd name="connsiteX54" fmla="*/ 3243717 w 8861692"/>
                <a:gd name="connsiteY54" fmla="*/ 10544031 h 10595264"/>
                <a:gd name="connsiteX55" fmla="*/ 2945233 w 8861692"/>
                <a:gd name="connsiteY55" fmla="*/ 10548767 h 10595264"/>
                <a:gd name="connsiteX56" fmla="*/ 3286356 w 8861692"/>
                <a:gd name="connsiteY56" fmla="*/ 10193430 h 10595264"/>
                <a:gd name="connsiteX57" fmla="*/ 3461655 w 8861692"/>
                <a:gd name="connsiteY57" fmla="*/ 9980230 h 10595264"/>
                <a:gd name="connsiteX58" fmla="*/ 3537461 w 8861692"/>
                <a:gd name="connsiteY58" fmla="*/ 9705435 h 10595264"/>
                <a:gd name="connsiteX59" fmla="*/ 3594314 w 8861692"/>
                <a:gd name="connsiteY59" fmla="*/ 9544349 h 10595264"/>
                <a:gd name="connsiteX60" fmla="*/ 3499557 w 8861692"/>
                <a:gd name="connsiteY60" fmla="*/ 9369049 h 10595264"/>
                <a:gd name="connsiteX61" fmla="*/ 3077892 w 8861692"/>
                <a:gd name="connsiteY61" fmla="*/ 8317254 h 10595264"/>
                <a:gd name="connsiteX62" fmla="*/ 2679914 w 8861692"/>
                <a:gd name="connsiteY62" fmla="*/ 7464447 h 10595264"/>
                <a:gd name="connsiteX63" fmla="*/ 2675177 w 8861692"/>
                <a:gd name="connsiteY63" fmla="*/ 7260719 h 10595264"/>
                <a:gd name="connsiteX64" fmla="*/ 2727294 w 8861692"/>
                <a:gd name="connsiteY64" fmla="*/ 6858002 h 10595264"/>
                <a:gd name="connsiteX65" fmla="*/ 3272140 w 8861692"/>
                <a:gd name="connsiteY65" fmla="*/ 5863063 h 10595264"/>
                <a:gd name="connsiteX66" fmla="*/ 3575364 w 8861692"/>
                <a:gd name="connsiteY66" fmla="*/ 5237668 h 10595264"/>
                <a:gd name="connsiteX67" fmla="*/ 3793302 w 8861692"/>
                <a:gd name="connsiteY67" fmla="*/ 4787576 h 10595264"/>
                <a:gd name="connsiteX68" fmla="*/ 3750660 w 8861692"/>
                <a:gd name="connsiteY68" fmla="*/ 4498568 h 10595264"/>
                <a:gd name="connsiteX69" fmla="*/ 3693807 w 8861692"/>
                <a:gd name="connsiteY69" fmla="*/ 4365910 h 10595264"/>
                <a:gd name="connsiteX70" fmla="*/ 3717497 w 8861692"/>
                <a:gd name="connsiteY70" fmla="*/ 3465723 h 10595264"/>
                <a:gd name="connsiteX71" fmla="*/ 3546936 w 8861692"/>
                <a:gd name="connsiteY71" fmla="*/ 2821378 h 10595264"/>
                <a:gd name="connsiteX72" fmla="*/ 2139803 w 8861692"/>
                <a:gd name="connsiteY72" fmla="*/ 2897181 h 10595264"/>
                <a:gd name="connsiteX73" fmla="*/ 2068180 w 8861692"/>
                <a:gd name="connsiteY73" fmla="*/ 2749647 h 10595264"/>
                <a:gd name="connsiteX74" fmla="*/ 1687866 w 8861692"/>
                <a:gd name="connsiteY74" fmla="*/ 2935600 h 10595264"/>
                <a:gd name="connsiteX75" fmla="*/ 2376205 w 8861692"/>
                <a:gd name="connsiteY75" fmla="*/ 2972782 h 10595264"/>
                <a:gd name="connsiteX76" fmla="*/ 2528605 w 8861692"/>
                <a:gd name="connsiteY76" fmla="*/ 3094702 h 10595264"/>
                <a:gd name="connsiteX77" fmla="*/ 2500665 w 8861692"/>
                <a:gd name="connsiteY77" fmla="*/ 3696682 h 10595264"/>
                <a:gd name="connsiteX78" fmla="*/ 2444330 w 8861692"/>
                <a:gd name="connsiteY78" fmla="*/ 4765696 h 10595264"/>
                <a:gd name="connsiteX79" fmla="*/ 167225 w 8861692"/>
                <a:gd name="connsiteY79" fmla="*/ 4634051 h 10595264"/>
                <a:gd name="connsiteX80" fmla="*/ 0 w 8861692"/>
                <a:gd name="connsiteY80" fmla="*/ 4505964 h 10595264"/>
                <a:gd name="connsiteX81" fmla="*/ 82970 w 8861692"/>
                <a:gd name="connsiteY81" fmla="*/ 2847185 h 10595264"/>
                <a:gd name="connsiteX82" fmla="*/ 942227 w 8861692"/>
                <a:gd name="connsiteY82" fmla="*/ 2905221 h 10595264"/>
                <a:gd name="connsiteX83" fmla="*/ 1018739 w 8861692"/>
                <a:gd name="connsiteY83" fmla="*/ 2676380 h 10595264"/>
                <a:gd name="connsiteX84" fmla="*/ 1153781 w 8861692"/>
                <a:gd name="connsiteY84" fmla="*/ 2560178 h 10595264"/>
                <a:gd name="connsiteX85" fmla="*/ 1462701 w 8861692"/>
                <a:gd name="connsiteY85" fmla="*/ 2453085 h 10595264"/>
                <a:gd name="connsiteX86" fmla="*/ 1950289 w 8861692"/>
                <a:gd name="connsiteY86" fmla="*/ 2409188 h 10595264"/>
                <a:gd name="connsiteX87" fmla="*/ 2567340 w 8861692"/>
                <a:gd name="connsiteY87" fmla="*/ 2306031 h 10595264"/>
                <a:gd name="connsiteX88" fmla="*/ 3162656 w 8861692"/>
                <a:gd name="connsiteY88" fmla="*/ 2186966 h 10595264"/>
                <a:gd name="connsiteX89" fmla="*/ 3379347 w 8861692"/>
                <a:gd name="connsiteY89" fmla="*/ 2084573 h 10595264"/>
                <a:gd name="connsiteX90" fmla="*/ 3503171 w 8861692"/>
                <a:gd name="connsiteY90" fmla="*/ 1882167 h 10595264"/>
                <a:gd name="connsiteX91" fmla="*/ 3596041 w 8861692"/>
                <a:gd name="connsiteY91" fmla="*/ 1646422 h 10595264"/>
                <a:gd name="connsiteX92" fmla="*/ 3659969 w 8861692"/>
                <a:gd name="connsiteY92" fmla="*/ 1588868 h 10595264"/>
                <a:gd name="connsiteX93" fmla="*/ 3621361 w 8861692"/>
                <a:gd name="connsiteY93" fmla="*/ 1506614 h 10595264"/>
                <a:gd name="connsiteX94" fmla="*/ 3491794 w 8861692"/>
                <a:gd name="connsiteY94" fmla="*/ 1416471 h 10595264"/>
                <a:gd name="connsiteX95" fmla="*/ 3458197 w 8861692"/>
                <a:gd name="connsiteY95" fmla="*/ 1338940 h 10595264"/>
                <a:gd name="connsiteX96" fmla="*/ 3369921 w 8861692"/>
                <a:gd name="connsiteY96" fmla="*/ 1281622 h 10595264"/>
                <a:gd name="connsiteX97" fmla="*/ 3234288 w 8861692"/>
                <a:gd name="connsiteY97" fmla="*/ 971288 h 10595264"/>
                <a:gd name="connsiteX98" fmla="*/ 3115638 w 8861692"/>
                <a:gd name="connsiteY98" fmla="*/ 738530 h 10595264"/>
                <a:gd name="connsiteX99" fmla="*/ 3062641 w 8861692"/>
                <a:gd name="connsiteY99" fmla="*/ 643919 h 10595264"/>
                <a:gd name="connsiteX100" fmla="*/ 3086722 w 8861692"/>
                <a:gd name="connsiteY100" fmla="*/ 414227 h 10595264"/>
                <a:gd name="connsiteX101" fmla="*/ 3675664 w 8861692"/>
                <a:gd name="connsiteY101" fmla="*/ 84 h 10595264"/>
                <a:gd name="connsiteX102" fmla="*/ 1257990 w 8861692"/>
                <a:gd name="connsiteY102" fmla="*/ 2776717 h 10595264"/>
                <a:gd name="connsiteX103" fmla="*/ 1241769 w 8861692"/>
                <a:gd name="connsiteY103" fmla="*/ 2783273 h 10595264"/>
                <a:gd name="connsiteX104" fmla="*/ 1146440 w 8861692"/>
                <a:gd name="connsiteY104" fmla="*/ 2876979 h 10595264"/>
                <a:gd name="connsiteX105" fmla="*/ 1146162 w 8861692"/>
                <a:gd name="connsiteY105" fmla="*/ 2909306 h 10595264"/>
                <a:gd name="connsiteX106" fmla="*/ 1178489 w 8861692"/>
                <a:gd name="connsiteY106" fmla="*/ 2909583 h 10595264"/>
                <a:gd name="connsiteX107" fmla="*/ 1273818 w 8861692"/>
                <a:gd name="connsiteY107" fmla="*/ 2815879 h 10595264"/>
                <a:gd name="connsiteX108" fmla="*/ 1274096 w 8861692"/>
                <a:gd name="connsiteY108" fmla="*/ 2783552 h 10595264"/>
                <a:gd name="connsiteX109" fmla="*/ 1274096 w 8861692"/>
                <a:gd name="connsiteY109" fmla="*/ 2783551 h 10595264"/>
                <a:gd name="connsiteX110" fmla="*/ 1257990 w 8861692"/>
                <a:gd name="connsiteY110" fmla="*/ 2776717 h 10595264"/>
                <a:gd name="connsiteX111" fmla="*/ 1405924 w 8861692"/>
                <a:gd name="connsiteY111" fmla="*/ 2876262 h 10595264"/>
                <a:gd name="connsiteX112" fmla="*/ 1327184 w 8861692"/>
                <a:gd name="connsiteY112" fmla="*/ 2914362 h 10595264"/>
                <a:gd name="connsiteX113" fmla="*/ 1405924 w 8861692"/>
                <a:gd name="connsiteY113" fmla="*/ 2932142 h 10595264"/>
                <a:gd name="connsiteX114" fmla="*/ 1405924 w 8861692"/>
                <a:gd name="connsiteY114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46804 w 8861692"/>
                <a:gd name="connsiteY16" fmla="*/ 349348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298330 w 8861692"/>
                <a:gd name="connsiteY19" fmla="*/ 3925641 h 10595264"/>
                <a:gd name="connsiteX20" fmla="*/ 8070278 w 8861692"/>
                <a:gd name="connsiteY20" fmla="*/ 3770794 h 10595264"/>
                <a:gd name="connsiteX21" fmla="*/ 7791953 w 8861692"/>
                <a:gd name="connsiteY21" fmla="*/ 3493511 h 10595264"/>
                <a:gd name="connsiteX22" fmla="*/ 7694420 w 8861692"/>
                <a:gd name="connsiteY22" fmla="*/ 3352863 h 10595264"/>
                <a:gd name="connsiteX23" fmla="*/ 7650951 w 8861692"/>
                <a:gd name="connsiteY23" fmla="*/ 3380255 h 10595264"/>
                <a:gd name="connsiteX24" fmla="*/ 6958170 w 8861692"/>
                <a:gd name="connsiteY24" fmla="*/ 2939827 h 10595264"/>
                <a:gd name="connsiteX25" fmla="*/ 6209594 w 8861692"/>
                <a:gd name="connsiteY25" fmla="*/ 2650819 h 10595264"/>
                <a:gd name="connsiteX26" fmla="*/ 5522607 w 8861692"/>
                <a:gd name="connsiteY26" fmla="*/ 2494471 h 10595264"/>
                <a:gd name="connsiteX27" fmla="*/ 5427853 w 8861692"/>
                <a:gd name="connsiteY27" fmla="*/ 3238310 h 10595264"/>
                <a:gd name="connsiteX28" fmla="*/ 6081671 w 8861692"/>
                <a:gd name="connsiteY28" fmla="*/ 5389281 h 10595264"/>
                <a:gd name="connsiteX29" fmla="*/ 5906373 w 8861692"/>
                <a:gd name="connsiteY29" fmla="*/ 5465087 h 10595264"/>
                <a:gd name="connsiteX30" fmla="*/ 5858994 w 8861692"/>
                <a:gd name="connsiteY30" fmla="*/ 6057312 h 10595264"/>
                <a:gd name="connsiteX31" fmla="*/ 5740547 w 8861692"/>
                <a:gd name="connsiteY31" fmla="*/ 6659017 h 10595264"/>
                <a:gd name="connsiteX32" fmla="*/ 5697907 w 8861692"/>
                <a:gd name="connsiteY32" fmla="*/ 7317574 h 10595264"/>
                <a:gd name="connsiteX33" fmla="*/ 6181164 w 8861692"/>
                <a:gd name="connsiteY33" fmla="*/ 8189330 h 10595264"/>
                <a:gd name="connsiteX34" fmla="*/ 6342252 w 8861692"/>
                <a:gd name="connsiteY34" fmla="*/ 8544667 h 10595264"/>
                <a:gd name="connsiteX35" fmla="*/ 6356466 w 8861692"/>
                <a:gd name="connsiteY35" fmla="*/ 8952120 h 10595264"/>
                <a:gd name="connsiteX36" fmla="*/ 6200118 w 8861692"/>
                <a:gd name="connsiteY36" fmla="*/ 9932850 h 10595264"/>
                <a:gd name="connsiteX37" fmla="*/ 5764237 w 8861692"/>
                <a:gd name="connsiteY37" fmla="*/ 9814406 h 10595264"/>
                <a:gd name="connsiteX38" fmla="*/ 5716859 w 8861692"/>
                <a:gd name="connsiteY38" fmla="*/ 9122679 h 10595264"/>
                <a:gd name="connsiteX39" fmla="*/ 5536824 w 8861692"/>
                <a:gd name="connsiteY39" fmla="*/ 8852627 h 10595264"/>
                <a:gd name="connsiteX40" fmla="*/ 5451541 w 8861692"/>
                <a:gd name="connsiteY40" fmla="*/ 8558881 h 10595264"/>
                <a:gd name="connsiteX41" fmla="*/ 5138846 w 8861692"/>
                <a:gd name="connsiteY41" fmla="*/ 8208283 h 10595264"/>
                <a:gd name="connsiteX42" fmla="*/ 4731392 w 8861692"/>
                <a:gd name="connsiteY42" fmla="*/ 7544987 h 10595264"/>
                <a:gd name="connsiteX43" fmla="*/ 4698225 w 8861692"/>
                <a:gd name="connsiteY43" fmla="*/ 6568997 h 10595264"/>
                <a:gd name="connsiteX44" fmla="*/ 4660324 w 8861692"/>
                <a:gd name="connsiteY44" fmla="*/ 6095213 h 10595264"/>
                <a:gd name="connsiteX45" fmla="*/ 4342890 w 8861692"/>
                <a:gd name="connsiteY45" fmla="*/ 6322630 h 10595264"/>
                <a:gd name="connsiteX46" fmla="*/ 3769613 w 8861692"/>
                <a:gd name="connsiteY46" fmla="*/ 7203862 h 10595264"/>
                <a:gd name="connsiteX47" fmla="*/ 3888059 w 8861692"/>
                <a:gd name="connsiteY47" fmla="*/ 7625528 h 10595264"/>
                <a:gd name="connsiteX48" fmla="*/ 4437648 w 8861692"/>
                <a:gd name="connsiteY48" fmla="*/ 9440117 h 10595264"/>
                <a:gd name="connsiteX49" fmla="*/ 4537141 w 8861692"/>
                <a:gd name="connsiteY49" fmla="*/ 9677008 h 10595264"/>
                <a:gd name="connsiteX50" fmla="*/ 4575044 w 8861692"/>
                <a:gd name="connsiteY50" fmla="*/ 9743335 h 10595264"/>
                <a:gd name="connsiteX51" fmla="*/ 4660326 w 8861692"/>
                <a:gd name="connsiteY51" fmla="*/ 9885473 h 10595264"/>
                <a:gd name="connsiteX52" fmla="*/ 4110736 w 8861692"/>
                <a:gd name="connsiteY52" fmla="*/ 10074983 h 10595264"/>
                <a:gd name="connsiteX53" fmla="*/ 3821731 w 8861692"/>
                <a:gd name="connsiteY53" fmla="*/ 10278711 h 10595264"/>
                <a:gd name="connsiteX54" fmla="*/ 3243717 w 8861692"/>
                <a:gd name="connsiteY54" fmla="*/ 10544031 h 10595264"/>
                <a:gd name="connsiteX55" fmla="*/ 2945233 w 8861692"/>
                <a:gd name="connsiteY55" fmla="*/ 10548767 h 10595264"/>
                <a:gd name="connsiteX56" fmla="*/ 3286356 w 8861692"/>
                <a:gd name="connsiteY56" fmla="*/ 10193430 h 10595264"/>
                <a:gd name="connsiteX57" fmla="*/ 3461655 w 8861692"/>
                <a:gd name="connsiteY57" fmla="*/ 9980230 h 10595264"/>
                <a:gd name="connsiteX58" fmla="*/ 3537461 w 8861692"/>
                <a:gd name="connsiteY58" fmla="*/ 9705435 h 10595264"/>
                <a:gd name="connsiteX59" fmla="*/ 3594314 w 8861692"/>
                <a:gd name="connsiteY59" fmla="*/ 9544349 h 10595264"/>
                <a:gd name="connsiteX60" fmla="*/ 3499557 w 8861692"/>
                <a:gd name="connsiteY60" fmla="*/ 9369049 h 10595264"/>
                <a:gd name="connsiteX61" fmla="*/ 3077892 w 8861692"/>
                <a:gd name="connsiteY61" fmla="*/ 8317254 h 10595264"/>
                <a:gd name="connsiteX62" fmla="*/ 2679914 w 8861692"/>
                <a:gd name="connsiteY62" fmla="*/ 7464447 h 10595264"/>
                <a:gd name="connsiteX63" fmla="*/ 2675177 w 8861692"/>
                <a:gd name="connsiteY63" fmla="*/ 7260719 h 10595264"/>
                <a:gd name="connsiteX64" fmla="*/ 2727294 w 8861692"/>
                <a:gd name="connsiteY64" fmla="*/ 6858002 h 10595264"/>
                <a:gd name="connsiteX65" fmla="*/ 3272140 w 8861692"/>
                <a:gd name="connsiteY65" fmla="*/ 5863063 h 10595264"/>
                <a:gd name="connsiteX66" fmla="*/ 3575364 w 8861692"/>
                <a:gd name="connsiteY66" fmla="*/ 5237668 h 10595264"/>
                <a:gd name="connsiteX67" fmla="*/ 3793302 w 8861692"/>
                <a:gd name="connsiteY67" fmla="*/ 4787576 h 10595264"/>
                <a:gd name="connsiteX68" fmla="*/ 3750660 w 8861692"/>
                <a:gd name="connsiteY68" fmla="*/ 4498568 h 10595264"/>
                <a:gd name="connsiteX69" fmla="*/ 3693807 w 8861692"/>
                <a:gd name="connsiteY69" fmla="*/ 4365910 h 10595264"/>
                <a:gd name="connsiteX70" fmla="*/ 3717497 w 8861692"/>
                <a:gd name="connsiteY70" fmla="*/ 3465723 h 10595264"/>
                <a:gd name="connsiteX71" fmla="*/ 3546936 w 8861692"/>
                <a:gd name="connsiteY71" fmla="*/ 2821378 h 10595264"/>
                <a:gd name="connsiteX72" fmla="*/ 2139803 w 8861692"/>
                <a:gd name="connsiteY72" fmla="*/ 2897181 h 10595264"/>
                <a:gd name="connsiteX73" fmla="*/ 2068180 w 8861692"/>
                <a:gd name="connsiteY73" fmla="*/ 2749647 h 10595264"/>
                <a:gd name="connsiteX74" fmla="*/ 1687866 w 8861692"/>
                <a:gd name="connsiteY74" fmla="*/ 2935600 h 10595264"/>
                <a:gd name="connsiteX75" fmla="*/ 2376205 w 8861692"/>
                <a:gd name="connsiteY75" fmla="*/ 2972782 h 10595264"/>
                <a:gd name="connsiteX76" fmla="*/ 2528605 w 8861692"/>
                <a:gd name="connsiteY76" fmla="*/ 3094702 h 10595264"/>
                <a:gd name="connsiteX77" fmla="*/ 2500665 w 8861692"/>
                <a:gd name="connsiteY77" fmla="*/ 3696682 h 10595264"/>
                <a:gd name="connsiteX78" fmla="*/ 2444330 w 8861692"/>
                <a:gd name="connsiteY78" fmla="*/ 4765696 h 10595264"/>
                <a:gd name="connsiteX79" fmla="*/ 167225 w 8861692"/>
                <a:gd name="connsiteY79" fmla="*/ 4634051 h 10595264"/>
                <a:gd name="connsiteX80" fmla="*/ 0 w 8861692"/>
                <a:gd name="connsiteY80" fmla="*/ 4505964 h 10595264"/>
                <a:gd name="connsiteX81" fmla="*/ 82970 w 8861692"/>
                <a:gd name="connsiteY81" fmla="*/ 2847185 h 10595264"/>
                <a:gd name="connsiteX82" fmla="*/ 942227 w 8861692"/>
                <a:gd name="connsiteY82" fmla="*/ 2905221 h 10595264"/>
                <a:gd name="connsiteX83" fmla="*/ 1018739 w 8861692"/>
                <a:gd name="connsiteY83" fmla="*/ 2676380 h 10595264"/>
                <a:gd name="connsiteX84" fmla="*/ 1153781 w 8861692"/>
                <a:gd name="connsiteY84" fmla="*/ 2560178 h 10595264"/>
                <a:gd name="connsiteX85" fmla="*/ 1462701 w 8861692"/>
                <a:gd name="connsiteY85" fmla="*/ 2453085 h 10595264"/>
                <a:gd name="connsiteX86" fmla="*/ 1950289 w 8861692"/>
                <a:gd name="connsiteY86" fmla="*/ 2409188 h 10595264"/>
                <a:gd name="connsiteX87" fmla="*/ 2567340 w 8861692"/>
                <a:gd name="connsiteY87" fmla="*/ 2306031 h 10595264"/>
                <a:gd name="connsiteX88" fmla="*/ 3162656 w 8861692"/>
                <a:gd name="connsiteY88" fmla="*/ 2186966 h 10595264"/>
                <a:gd name="connsiteX89" fmla="*/ 3379347 w 8861692"/>
                <a:gd name="connsiteY89" fmla="*/ 2084573 h 10595264"/>
                <a:gd name="connsiteX90" fmla="*/ 3503171 w 8861692"/>
                <a:gd name="connsiteY90" fmla="*/ 1882167 h 10595264"/>
                <a:gd name="connsiteX91" fmla="*/ 3596041 w 8861692"/>
                <a:gd name="connsiteY91" fmla="*/ 1646422 h 10595264"/>
                <a:gd name="connsiteX92" fmla="*/ 3659969 w 8861692"/>
                <a:gd name="connsiteY92" fmla="*/ 1588868 h 10595264"/>
                <a:gd name="connsiteX93" fmla="*/ 3621361 w 8861692"/>
                <a:gd name="connsiteY93" fmla="*/ 1506614 h 10595264"/>
                <a:gd name="connsiteX94" fmla="*/ 3491794 w 8861692"/>
                <a:gd name="connsiteY94" fmla="*/ 1416471 h 10595264"/>
                <a:gd name="connsiteX95" fmla="*/ 3458197 w 8861692"/>
                <a:gd name="connsiteY95" fmla="*/ 1338940 h 10595264"/>
                <a:gd name="connsiteX96" fmla="*/ 3369921 w 8861692"/>
                <a:gd name="connsiteY96" fmla="*/ 1281622 h 10595264"/>
                <a:gd name="connsiteX97" fmla="*/ 3234288 w 8861692"/>
                <a:gd name="connsiteY97" fmla="*/ 971288 h 10595264"/>
                <a:gd name="connsiteX98" fmla="*/ 3115638 w 8861692"/>
                <a:gd name="connsiteY98" fmla="*/ 738530 h 10595264"/>
                <a:gd name="connsiteX99" fmla="*/ 3062641 w 8861692"/>
                <a:gd name="connsiteY99" fmla="*/ 643919 h 10595264"/>
                <a:gd name="connsiteX100" fmla="*/ 3086722 w 8861692"/>
                <a:gd name="connsiteY100" fmla="*/ 414227 h 10595264"/>
                <a:gd name="connsiteX101" fmla="*/ 3675664 w 8861692"/>
                <a:gd name="connsiteY101" fmla="*/ 84 h 10595264"/>
                <a:gd name="connsiteX102" fmla="*/ 1257990 w 8861692"/>
                <a:gd name="connsiteY102" fmla="*/ 2776717 h 10595264"/>
                <a:gd name="connsiteX103" fmla="*/ 1241769 w 8861692"/>
                <a:gd name="connsiteY103" fmla="*/ 2783273 h 10595264"/>
                <a:gd name="connsiteX104" fmla="*/ 1146440 w 8861692"/>
                <a:gd name="connsiteY104" fmla="*/ 2876979 h 10595264"/>
                <a:gd name="connsiteX105" fmla="*/ 1146162 w 8861692"/>
                <a:gd name="connsiteY105" fmla="*/ 2909306 h 10595264"/>
                <a:gd name="connsiteX106" fmla="*/ 1178489 w 8861692"/>
                <a:gd name="connsiteY106" fmla="*/ 2909583 h 10595264"/>
                <a:gd name="connsiteX107" fmla="*/ 1273818 w 8861692"/>
                <a:gd name="connsiteY107" fmla="*/ 2815879 h 10595264"/>
                <a:gd name="connsiteX108" fmla="*/ 1274096 w 8861692"/>
                <a:gd name="connsiteY108" fmla="*/ 2783552 h 10595264"/>
                <a:gd name="connsiteX109" fmla="*/ 1274096 w 8861692"/>
                <a:gd name="connsiteY109" fmla="*/ 2783551 h 10595264"/>
                <a:gd name="connsiteX110" fmla="*/ 1257990 w 8861692"/>
                <a:gd name="connsiteY110" fmla="*/ 2776717 h 10595264"/>
                <a:gd name="connsiteX111" fmla="*/ 1405924 w 8861692"/>
                <a:gd name="connsiteY111" fmla="*/ 2876262 h 10595264"/>
                <a:gd name="connsiteX112" fmla="*/ 1327184 w 8861692"/>
                <a:gd name="connsiteY112" fmla="*/ 2914362 h 10595264"/>
                <a:gd name="connsiteX113" fmla="*/ 1405924 w 8861692"/>
                <a:gd name="connsiteY113" fmla="*/ 2932142 h 10595264"/>
                <a:gd name="connsiteX114" fmla="*/ 1405924 w 8861692"/>
                <a:gd name="connsiteY114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46804 w 8861692"/>
                <a:gd name="connsiteY16" fmla="*/ 349348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298330 w 8861692"/>
                <a:gd name="connsiteY19" fmla="*/ 3925641 h 10595264"/>
                <a:gd name="connsiteX20" fmla="*/ 8070278 w 8861692"/>
                <a:gd name="connsiteY20" fmla="*/ 3770794 h 10595264"/>
                <a:gd name="connsiteX21" fmla="*/ 7791953 w 8861692"/>
                <a:gd name="connsiteY21" fmla="*/ 3493511 h 10595264"/>
                <a:gd name="connsiteX22" fmla="*/ 7694420 w 8861692"/>
                <a:gd name="connsiteY22" fmla="*/ 3352863 h 10595264"/>
                <a:gd name="connsiteX23" fmla="*/ 7650951 w 8861692"/>
                <a:gd name="connsiteY23" fmla="*/ 3380255 h 10595264"/>
                <a:gd name="connsiteX24" fmla="*/ 6958170 w 8861692"/>
                <a:gd name="connsiteY24" fmla="*/ 2939827 h 10595264"/>
                <a:gd name="connsiteX25" fmla="*/ 6209594 w 8861692"/>
                <a:gd name="connsiteY25" fmla="*/ 2650819 h 10595264"/>
                <a:gd name="connsiteX26" fmla="*/ 5522607 w 8861692"/>
                <a:gd name="connsiteY26" fmla="*/ 2494471 h 10595264"/>
                <a:gd name="connsiteX27" fmla="*/ 5427853 w 8861692"/>
                <a:gd name="connsiteY27" fmla="*/ 3238310 h 10595264"/>
                <a:gd name="connsiteX28" fmla="*/ 6081671 w 8861692"/>
                <a:gd name="connsiteY28" fmla="*/ 5389281 h 10595264"/>
                <a:gd name="connsiteX29" fmla="*/ 5906373 w 8861692"/>
                <a:gd name="connsiteY29" fmla="*/ 5465087 h 10595264"/>
                <a:gd name="connsiteX30" fmla="*/ 5858994 w 8861692"/>
                <a:gd name="connsiteY30" fmla="*/ 6057312 h 10595264"/>
                <a:gd name="connsiteX31" fmla="*/ 5740547 w 8861692"/>
                <a:gd name="connsiteY31" fmla="*/ 6659017 h 10595264"/>
                <a:gd name="connsiteX32" fmla="*/ 5697907 w 8861692"/>
                <a:gd name="connsiteY32" fmla="*/ 7317574 h 10595264"/>
                <a:gd name="connsiteX33" fmla="*/ 6181164 w 8861692"/>
                <a:gd name="connsiteY33" fmla="*/ 8189330 h 10595264"/>
                <a:gd name="connsiteX34" fmla="*/ 6342252 w 8861692"/>
                <a:gd name="connsiteY34" fmla="*/ 8544667 h 10595264"/>
                <a:gd name="connsiteX35" fmla="*/ 6356466 w 8861692"/>
                <a:gd name="connsiteY35" fmla="*/ 8952120 h 10595264"/>
                <a:gd name="connsiteX36" fmla="*/ 6200118 w 8861692"/>
                <a:gd name="connsiteY36" fmla="*/ 9932850 h 10595264"/>
                <a:gd name="connsiteX37" fmla="*/ 5764237 w 8861692"/>
                <a:gd name="connsiteY37" fmla="*/ 9814406 h 10595264"/>
                <a:gd name="connsiteX38" fmla="*/ 5716859 w 8861692"/>
                <a:gd name="connsiteY38" fmla="*/ 9122679 h 10595264"/>
                <a:gd name="connsiteX39" fmla="*/ 5536824 w 8861692"/>
                <a:gd name="connsiteY39" fmla="*/ 8852627 h 10595264"/>
                <a:gd name="connsiteX40" fmla="*/ 5451541 w 8861692"/>
                <a:gd name="connsiteY40" fmla="*/ 8558881 h 10595264"/>
                <a:gd name="connsiteX41" fmla="*/ 5138846 w 8861692"/>
                <a:gd name="connsiteY41" fmla="*/ 8208283 h 10595264"/>
                <a:gd name="connsiteX42" fmla="*/ 4731392 w 8861692"/>
                <a:gd name="connsiteY42" fmla="*/ 7544987 h 10595264"/>
                <a:gd name="connsiteX43" fmla="*/ 4698225 w 8861692"/>
                <a:gd name="connsiteY43" fmla="*/ 6568997 h 10595264"/>
                <a:gd name="connsiteX44" fmla="*/ 4660324 w 8861692"/>
                <a:gd name="connsiteY44" fmla="*/ 6095213 h 10595264"/>
                <a:gd name="connsiteX45" fmla="*/ 4342890 w 8861692"/>
                <a:gd name="connsiteY45" fmla="*/ 6322630 h 10595264"/>
                <a:gd name="connsiteX46" fmla="*/ 3769613 w 8861692"/>
                <a:gd name="connsiteY46" fmla="*/ 7203862 h 10595264"/>
                <a:gd name="connsiteX47" fmla="*/ 3888059 w 8861692"/>
                <a:gd name="connsiteY47" fmla="*/ 7625528 h 10595264"/>
                <a:gd name="connsiteX48" fmla="*/ 4437648 w 8861692"/>
                <a:gd name="connsiteY48" fmla="*/ 9440117 h 10595264"/>
                <a:gd name="connsiteX49" fmla="*/ 4537141 w 8861692"/>
                <a:gd name="connsiteY49" fmla="*/ 9677008 h 10595264"/>
                <a:gd name="connsiteX50" fmla="*/ 4575044 w 8861692"/>
                <a:gd name="connsiteY50" fmla="*/ 9743335 h 10595264"/>
                <a:gd name="connsiteX51" fmla="*/ 4660326 w 8861692"/>
                <a:gd name="connsiteY51" fmla="*/ 9885473 h 10595264"/>
                <a:gd name="connsiteX52" fmla="*/ 4110736 w 8861692"/>
                <a:gd name="connsiteY52" fmla="*/ 10074983 h 10595264"/>
                <a:gd name="connsiteX53" fmla="*/ 3821731 w 8861692"/>
                <a:gd name="connsiteY53" fmla="*/ 10278711 h 10595264"/>
                <a:gd name="connsiteX54" fmla="*/ 3243717 w 8861692"/>
                <a:gd name="connsiteY54" fmla="*/ 10544031 h 10595264"/>
                <a:gd name="connsiteX55" fmla="*/ 2945233 w 8861692"/>
                <a:gd name="connsiteY55" fmla="*/ 10548767 h 10595264"/>
                <a:gd name="connsiteX56" fmla="*/ 3286356 w 8861692"/>
                <a:gd name="connsiteY56" fmla="*/ 10193430 h 10595264"/>
                <a:gd name="connsiteX57" fmla="*/ 3461655 w 8861692"/>
                <a:gd name="connsiteY57" fmla="*/ 9980230 h 10595264"/>
                <a:gd name="connsiteX58" fmla="*/ 3537461 w 8861692"/>
                <a:gd name="connsiteY58" fmla="*/ 9705435 h 10595264"/>
                <a:gd name="connsiteX59" fmla="*/ 3594314 w 8861692"/>
                <a:gd name="connsiteY59" fmla="*/ 9544349 h 10595264"/>
                <a:gd name="connsiteX60" fmla="*/ 3499557 w 8861692"/>
                <a:gd name="connsiteY60" fmla="*/ 9369049 h 10595264"/>
                <a:gd name="connsiteX61" fmla="*/ 3077892 w 8861692"/>
                <a:gd name="connsiteY61" fmla="*/ 8317254 h 10595264"/>
                <a:gd name="connsiteX62" fmla="*/ 2679914 w 8861692"/>
                <a:gd name="connsiteY62" fmla="*/ 7464447 h 10595264"/>
                <a:gd name="connsiteX63" fmla="*/ 2675177 w 8861692"/>
                <a:gd name="connsiteY63" fmla="*/ 7260719 h 10595264"/>
                <a:gd name="connsiteX64" fmla="*/ 2727294 w 8861692"/>
                <a:gd name="connsiteY64" fmla="*/ 6858002 h 10595264"/>
                <a:gd name="connsiteX65" fmla="*/ 3272140 w 8861692"/>
                <a:gd name="connsiteY65" fmla="*/ 5863063 h 10595264"/>
                <a:gd name="connsiteX66" fmla="*/ 3575364 w 8861692"/>
                <a:gd name="connsiteY66" fmla="*/ 5237668 h 10595264"/>
                <a:gd name="connsiteX67" fmla="*/ 3793302 w 8861692"/>
                <a:gd name="connsiteY67" fmla="*/ 4787576 h 10595264"/>
                <a:gd name="connsiteX68" fmla="*/ 3750660 w 8861692"/>
                <a:gd name="connsiteY68" fmla="*/ 4498568 h 10595264"/>
                <a:gd name="connsiteX69" fmla="*/ 3693807 w 8861692"/>
                <a:gd name="connsiteY69" fmla="*/ 4365910 h 10595264"/>
                <a:gd name="connsiteX70" fmla="*/ 3717497 w 8861692"/>
                <a:gd name="connsiteY70" fmla="*/ 3465723 h 10595264"/>
                <a:gd name="connsiteX71" fmla="*/ 3546936 w 8861692"/>
                <a:gd name="connsiteY71" fmla="*/ 2821378 h 10595264"/>
                <a:gd name="connsiteX72" fmla="*/ 2139803 w 8861692"/>
                <a:gd name="connsiteY72" fmla="*/ 2897181 h 10595264"/>
                <a:gd name="connsiteX73" fmla="*/ 2068180 w 8861692"/>
                <a:gd name="connsiteY73" fmla="*/ 2749647 h 10595264"/>
                <a:gd name="connsiteX74" fmla="*/ 1687866 w 8861692"/>
                <a:gd name="connsiteY74" fmla="*/ 2935600 h 10595264"/>
                <a:gd name="connsiteX75" fmla="*/ 2376205 w 8861692"/>
                <a:gd name="connsiteY75" fmla="*/ 2972782 h 10595264"/>
                <a:gd name="connsiteX76" fmla="*/ 2528605 w 8861692"/>
                <a:gd name="connsiteY76" fmla="*/ 3094702 h 10595264"/>
                <a:gd name="connsiteX77" fmla="*/ 2500665 w 8861692"/>
                <a:gd name="connsiteY77" fmla="*/ 3696682 h 10595264"/>
                <a:gd name="connsiteX78" fmla="*/ 2444330 w 8861692"/>
                <a:gd name="connsiteY78" fmla="*/ 4765696 h 10595264"/>
                <a:gd name="connsiteX79" fmla="*/ 167225 w 8861692"/>
                <a:gd name="connsiteY79" fmla="*/ 4634051 h 10595264"/>
                <a:gd name="connsiteX80" fmla="*/ 0 w 8861692"/>
                <a:gd name="connsiteY80" fmla="*/ 4505964 h 10595264"/>
                <a:gd name="connsiteX81" fmla="*/ 82970 w 8861692"/>
                <a:gd name="connsiteY81" fmla="*/ 2847185 h 10595264"/>
                <a:gd name="connsiteX82" fmla="*/ 942227 w 8861692"/>
                <a:gd name="connsiteY82" fmla="*/ 2905221 h 10595264"/>
                <a:gd name="connsiteX83" fmla="*/ 1018739 w 8861692"/>
                <a:gd name="connsiteY83" fmla="*/ 2676380 h 10595264"/>
                <a:gd name="connsiteX84" fmla="*/ 1153781 w 8861692"/>
                <a:gd name="connsiteY84" fmla="*/ 2560178 h 10595264"/>
                <a:gd name="connsiteX85" fmla="*/ 1462701 w 8861692"/>
                <a:gd name="connsiteY85" fmla="*/ 2453085 h 10595264"/>
                <a:gd name="connsiteX86" fmla="*/ 1950289 w 8861692"/>
                <a:gd name="connsiteY86" fmla="*/ 2409188 h 10595264"/>
                <a:gd name="connsiteX87" fmla="*/ 2567340 w 8861692"/>
                <a:gd name="connsiteY87" fmla="*/ 2306031 h 10595264"/>
                <a:gd name="connsiteX88" fmla="*/ 3162656 w 8861692"/>
                <a:gd name="connsiteY88" fmla="*/ 2186966 h 10595264"/>
                <a:gd name="connsiteX89" fmla="*/ 3379347 w 8861692"/>
                <a:gd name="connsiteY89" fmla="*/ 2084573 h 10595264"/>
                <a:gd name="connsiteX90" fmla="*/ 3503171 w 8861692"/>
                <a:gd name="connsiteY90" fmla="*/ 1882167 h 10595264"/>
                <a:gd name="connsiteX91" fmla="*/ 3596041 w 8861692"/>
                <a:gd name="connsiteY91" fmla="*/ 1646422 h 10595264"/>
                <a:gd name="connsiteX92" fmla="*/ 3659969 w 8861692"/>
                <a:gd name="connsiteY92" fmla="*/ 1588868 h 10595264"/>
                <a:gd name="connsiteX93" fmla="*/ 3621361 w 8861692"/>
                <a:gd name="connsiteY93" fmla="*/ 1506614 h 10595264"/>
                <a:gd name="connsiteX94" fmla="*/ 3491794 w 8861692"/>
                <a:gd name="connsiteY94" fmla="*/ 1416471 h 10595264"/>
                <a:gd name="connsiteX95" fmla="*/ 3458197 w 8861692"/>
                <a:gd name="connsiteY95" fmla="*/ 1338940 h 10595264"/>
                <a:gd name="connsiteX96" fmla="*/ 3369921 w 8861692"/>
                <a:gd name="connsiteY96" fmla="*/ 1281622 h 10595264"/>
                <a:gd name="connsiteX97" fmla="*/ 3234288 w 8861692"/>
                <a:gd name="connsiteY97" fmla="*/ 971288 h 10595264"/>
                <a:gd name="connsiteX98" fmla="*/ 3115638 w 8861692"/>
                <a:gd name="connsiteY98" fmla="*/ 738530 h 10595264"/>
                <a:gd name="connsiteX99" fmla="*/ 3062641 w 8861692"/>
                <a:gd name="connsiteY99" fmla="*/ 643919 h 10595264"/>
                <a:gd name="connsiteX100" fmla="*/ 3086722 w 8861692"/>
                <a:gd name="connsiteY100" fmla="*/ 414227 h 10595264"/>
                <a:gd name="connsiteX101" fmla="*/ 3675664 w 8861692"/>
                <a:gd name="connsiteY101" fmla="*/ 84 h 10595264"/>
                <a:gd name="connsiteX102" fmla="*/ 1257990 w 8861692"/>
                <a:gd name="connsiteY102" fmla="*/ 2776717 h 10595264"/>
                <a:gd name="connsiteX103" fmla="*/ 1241769 w 8861692"/>
                <a:gd name="connsiteY103" fmla="*/ 2783273 h 10595264"/>
                <a:gd name="connsiteX104" fmla="*/ 1146440 w 8861692"/>
                <a:gd name="connsiteY104" fmla="*/ 2876979 h 10595264"/>
                <a:gd name="connsiteX105" fmla="*/ 1146162 w 8861692"/>
                <a:gd name="connsiteY105" fmla="*/ 2909306 h 10595264"/>
                <a:gd name="connsiteX106" fmla="*/ 1178489 w 8861692"/>
                <a:gd name="connsiteY106" fmla="*/ 2909583 h 10595264"/>
                <a:gd name="connsiteX107" fmla="*/ 1273818 w 8861692"/>
                <a:gd name="connsiteY107" fmla="*/ 2815879 h 10595264"/>
                <a:gd name="connsiteX108" fmla="*/ 1274096 w 8861692"/>
                <a:gd name="connsiteY108" fmla="*/ 2783552 h 10595264"/>
                <a:gd name="connsiteX109" fmla="*/ 1274096 w 8861692"/>
                <a:gd name="connsiteY109" fmla="*/ 2783551 h 10595264"/>
                <a:gd name="connsiteX110" fmla="*/ 1257990 w 8861692"/>
                <a:gd name="connsiteY110" fmla="*/ 2776717 h 10595264"/>
                <a:gd name="connsiteX111" fmla="*/ 1405924 w 8861692"/>
                <a:gd name="connsiteY111" fmla="*/ 2876262 h 10595264"/>
                <a:gd name="connsiteX112" fmla="*/ 1327184 w 8861692"/>
                <a:gd name="connsiteY112" fmla="*/ 2914362 h 10595264"/>
                <a:gd name="connsiteX113" fmla="*/ 1405924 w 8861692"/>
                <a:gd name="connsiteY113" fmla="*/ 2932142 h 10595264"/>
                <a:gd name="connsiteX114" fmla="*/ 1405924 w 8861692"/>
                <a:gd name="connsiteY114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46804 w 8861692"/>
                <a:gd name="connsiteY16" fmla="*/ 349348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298330 w 8861692"/>
                <a:gd name="connsiteY19" fmla="*/ 3925641 h 10595264"/>
                <a:gd name="connsiteX20" fmla="*/ 8070278 w 8861692"/>
                <a:gd name="connsiteY20" fmla="*/ 3770794 h 10595264"/>
                <a:gd name="connsiteX21" fmla="*/ 7791953 w 8861692"/>
                <a:gd name="connsiteY21" fmla="*/ 3493511 h 10595264"/>
                <a:gd name="connsiteX22" fmla="*/ 7694420 w 8861692"/>
                <a:gd name="connsiteY22" fmla="*/ 3352863 h 10595264"/>
                <a:gd name="connsiteX23" fmla="*/ 7650951 w 8861692"/>
                <a:gd name="connsiteY23" fmla="*/ 3380255 h 10595264"/>
                <a:gd name="connsiteX24" fmla="*/ 6958170 w 8861692"/>
                <a:gd name="connsiteY24" fmla="*/ 2939827 h 10595264"/>
                <a:gd name="connsiteX25" fmla="*/ 6209594 w 8861692"/>
                <a:gd name="connsiteY25" fmla="*/ 2650819 h 10595264"/>
                <a:gd name="connsiteX26" fmla="*/ 5522607 w 8861692"/>
                <a:gd name="connsiteY26" fmla="*/ 2494471 h 10595264"/>
                <a:gd name="connsiteX27" fmla="*/ 5427853 w 8861692"/>
                <a:gd name="connsiteY27" fmla="*/ 3238310 h 10595264"/>
                <a:gd name="connsiteX28" fmla="*/ 6081671 w 8861692"/>
                <a:gd name="connsiteY28" fmla="*/ 5389281 h 10595264"/>
                <a:gd name="connsiteX29" fmla="*/ 5906373 w 8861692"/>
                <a:gd name="connsiteY29" fmla="*/ 5465087 h 10595264"/>
                <a:gd name="connsiteX30" fmla="*/ 5858994 w 8861692"/>
                <a:gd name="connsiteY30" fmla="*/ 6057312 h 10595264"/>
                <a:gd name="connsiteX31" fmla="*/ 5740547 w 8861692"/>
                <a:gd name="connsiteY31" fmla="*/ 6659017 h 10595264"/>
                <a:gd name="connsiteX32" fmla="*/ 5697907 w 8861692"/>
                <a:gd name="connsiteY32" fmla="*/ 7317574 h 10595264"/>
                <a:gd name="connsiteX33" fmla="*/ 6181164 w 8861692"/>
                <a:gd name="connsiteY33" fmla="*/ 8189330 h 10595264"/>
                <a:gd name="connsiteX34" fmla="*/ 6342252 w 8861692"/>
                <a:gd name="connsiteY34" fmla="*/ 8544667 h 10595264"/>
                <a:gd name="connsiteX35" fmla="*/ 6356466 w 8861692"/>
                <a:gd name="connsiteY35" fmla="*/ 8952120 h 10595264"/>
                <a:gd name="connsiteX36" fmla="*/ 6200118 w 8861692"/>
                <a:gd name="connsiteY36" fmla="*/ 9932850 h 10595264"/>
                <a:gd name="connsiteX37" fmla="*/ 5764237 w 8861692"/>
                <a:gd name="connsiteY37" fmla="*/ 9814406 h 10595264"/>
                <a:gd name="connsiteX38" fmla="*/ 5716859 w 8861692"/>
                <a:gd name="connsiteY38" fmla="*/ 9122679 h 10595264"/>
                <a:gd name="connsiteX39" fmla="*/ 5536824 w 8861692"/>
                <a:gd name="connsiteY39" fmla="*/ 8852627 h 10595264"/>
                <a:gd name="connsiteX40" fmla="*/ 5451541 w 8861692"/>
                <a:gd name="connsiteY40" fmla="*/ 8558881 h 10595264"/>
                <a:gd name="connsiteX41" fmla="*/ 5138846 w 8861692"/>
                <a:gd name="connsiteY41" fmla="*/ 8208283 h 10595264"/>
                <a:gd name="connsiteX42" fmla="*/ 4731392 w 8861692"/>
                <a:gd name="connsiteY42" fmla="*/ 7544987 h 10595264"/>
                <a:gd name="connsiteX43" fmla="*/ 4698225 w 8861692"/>
                <a:gd name="connsiteY43" fmla="*/ 6568997 h 10595264"/>
                <a:gd name="connsiteX44" fmla="*/ 4660324 w 8861692"/>
                <a:gd name="connsiteY44" fmla="*/ 6095213 h 10595264"/>
                <a:gd name="connsiteX45" fmla="*/ 4342890 w 8861692"/>
                <a:gd name="connsiteY45" fmla="*/ 6322630 h 10595264"/>
                <a:gd name="connsiteX46" fmla="*/ 3769613 w 8861692"/>
                <a:gd name="connsiteY46" fmla="*/ 7203862 h 10595264"/>
                <a:gd name="connsiteX47" fmla="*/ 3888059 w 8861692"/>
                <a:gd name="connsiteY47" fmla="*/ 7625528 h 10595264"/>
                <a:gd name="connsiteX48" fmla="*/ 4437648 w 8861692"/>
                <a:gd name="connsiteY48" fmla="*/ 9440117 h 10595264"/>
                <a:gd name="connsiteX49" fmla="*/ 4537141 w 8861692"/>
                <a:gd name="connsiteY49" fmla="*/ 9677008 h 10595264"/>
                <a:gd name="connsiteX50" fmla="*/ 4575044 w 8861692"/>
                <a:gd name="connsiteY50" fmla="*/ 9743335 h 10595264"/>
                <a:gd name="connsiteX51" fmla="*/ 4660326 w 8861692"/>
                <a:gd name="connsiteY51" fmla="*/ 9885473 h 10595264"/>
                <a:gd name="connsiteX52" fmla="*/ 4110736 w 8861692"/>
                <a:gd name="connsiteY52" fmla="*/ 10074983 h 10595264"/>
                <a:gd name="connsiteX53" fmla="*/ 3821731 w 8861692"/>
                <a:gd name="connsiteY53" fmla="*/ 10278711 h 10595264"/>
                <a:gd name="connsiteX54" fmla="*/ 3243717 w 8861692"/>
                <a:gd name="connsiteY54" fmla="*/ 10544031 h 10595264"/>
                <a:gd name="connsiteX55" fmla="*/ 2945233 w 8861692"/>
                <a:gd name="connsiteY55" fmla="*/ 10548767 h 10595264"/>
                <a:gd name="connsiteX56" fmla="*/ 3286356 w 8861692"/>
                <a:gd name="connsiteY56" fmla="*/ 10193430 h 10595264"/>
                <a:gd name="connsiteX57" fmla="*/ 3461655 w 8861692"/>
                <a:gd name="connsiteY57" fmla="*/ 9980230 h 10595264"/>
                <a:gd name="connsiteX58" fmla="*/ 3537461 w 8861692"/>
                <a:gd name="connsiteY58" fmla="*/ 9705435 h 10595264"/>
                <a:gd name="connsiteX59" fmla="*/ 3594314 w 8861692"/>
                <a:gd name="connsiteY59" fmla="*/ 9544349 h 10595264"/>
                <a:gd name="connsiteX60" fmla="*/ 3499557 w 8861692"/>
                <a:gd name="connsiteY60" fmla="*/ 9369049 h 10595264"/>
                <a:gd name="connsiteX61" fmla="*/ 3077892 w 8861692"/>
                <a:gd name="connsiteY61" fmla="*/ 8317254 h 10595264"/>
                <a:gd name="connsiteX62" fmla="*/ 2679914 w 8861692"/>
                <a:gd name="connsiteY62" fmla="*/ 7464447 h 10595264"/>
                <a:gd name="connsiteX63" fmla="*/ 2675177 w 8861692"/>
                <a:gd name="connsiteY63" fmla="*/ 7260719 h 10595264"/>
                <a:gd name="connsiteX64" fmla="*/ 2727294 w 8861692"/>
                <a:gd name="connsiteY64" fmla="*/ 6858002 h 10595264"/>
                <a:gd name="connsiteX65" fmla="*/ 3272140 w 8861692"/>
                <a:gd name="connsiteY65" fmla="*/ 5863063 h 10595264"/>
                <a:gd name="connsiteX66" fmla="*/ 3575364 w 8861692"/>
                <a:gd name="connsiteY66" fmla="*/ 5237668 h 10595264"/>
                <a:gd name="connsiteX67" fmla="*/ 3793302 w 8861692"/>
                <a:gd name="connsiteY67" fmla="*/ 4787576 h 10595264"/>
                <a:gd name="connsiteX68" fmla="*/ 3750660 w 8861692"/>
                <a:gd name="connsiteY68" fmla="*/ 4498568 h 10595264"/>
                <a:gd name="connsiteX69" fmla="*/ 3693807 w 8861692"/>
                <a:gd name="connsiteY69" fmla="*/ 4365910 h 10595264"/>
                <a:gd name="connsiteX70" fmla="*/ 3717497 w 8861692"/>
                <a:gd name="connsiteY70" fmla="*/ 3465723 h 10595264"/>
                <a:gd name="connsiteX71" fmla="*/ 3546936 w 8861692"/>
                <a:gd name="connsiteY71" fmla="*/ 2821378 h 10595264"/>
                <a:gd name="connsiteX72" fmla="*/ 2139803 w 8861692"/>
                <a:gd name="connsiteY72" fmla="*/ 2897181 h 10595264"/>
                <a:gd name="connsiteX73" fmla="*/ 2068180 w 8861692"/>
                <a:gd name="connsiteY73" fmla="*/ 2749647 h 10595264"/>
                <a:gd name="connsiteX74" fmla="*/ 1687866 w 8861692"/>
                <a:gd name="connsiteY74" fmla="*/ 2935600 h 10595264"/>
                <a:gd name="connsiteX75" fmla="*/ 2376205 w 8861692"/>
                <a:gd name="connsiteY75" fmla="*/ 2972782 h 10595264"/>
                <a:gd name="connsiteX76" fmla="*/ 2528605 w 8861692"/>
                <a:gd name="connsiteY76" fmla="*/ 3094702 h 10595264"/>
                <a:gd name="connsiteX77" fmla="*/ 2500665 w 8861692"/>
                <a:gd name="connsiteY77" fmla="*/ 3696682 h 10595264"/>
                <a:gd name="connsiteX78" fmla="*/ 2444330 w 8861692"/>
                <a:gd name="connsiteY78" fmla="*/ 4765696 h 10595264"/>
                <a:gd name="connsiteX79" fmla="*/ 167225 w 8861692"/>
                <a:gd name="connsiteY79" fmla="*/ 4634051 h 10595264"/>
                <a:gd name="connsiteX80" fmla="*/ 0 w 8861692"/>
                <a:gd name="connsiteY80" fmla="*/ 4505964 h 10595264"/>
                <a:gd name="connsiteX81" fmla="*/ 82970 w 8861692"/>
                <a:gd name="connsiteY81" fmla="*/ 2847185 h 10595264"/>
                <a:gd name="connsiteX82" fmla="*/ 942227 w 8861692"/>
                <a:gd name="connsiteY82" fmla="*/ 2905221 h 10595264"/>
                <a:gd name="connsiteX83" fmla="*/ 1018739 w 8861692"/>
                <a:gd name="connsiteY83" fmla="*/ 2676380 h 10595264"/>
                <a:gd name="connsiteX84" fmla="*/ 1153781 w 8861692"/>
                <a:gd name="connsiteY84" fmla="*/ 2560178 h 10595264"/>
                <a:gd name="connsiteX85" fmla="*/ 1462701 w 8861692"/>
                <a:gd name="connsiteY85" fmla="*/ 2453085 h 10595264"/>
                <a:gd name="connsiteX86" fmla="*/ 1950289 w 8861692"/>
                <a:gd name="connsiteY86" fmla="*/ 2409188 h 10595264"/>
                <a:gd name="connsiteX87" fmla="*/ 2567340 w 8861692"/>
                <a:gd name="connsiteY87" fmla="*/ 2306031 h 10595264"/>
                <a:gd name="connsiteX88" fmla="*/ 3162656 w 8861692"/>
                <a:gd name="connsiteY88" fmla="*/ 2186966 h 10595264"/>
                <a:gd name="connsiteX89" fmla="*/ 3379347 w 8861692"/>
                <a:gd name="connsiteY89" fmla="*/ 2084573 h 10595264"/>
                <a:gd name="connsiteX90" fmla="*/ 3503171 w 8861692"/>
                <a:gd name="connsiteY90" fmla="*/ 1882167 h 10595264"/>
                <a:gd name="connsiteX91" fmla="*/ 3596041 w 8861692"/>
                <a:gd name="connsiteY91" fmla="*/ 1646422 h 10595264"/>
                <a:gd name="connsiteX92" fmla="*/ 3659969 w 8861692"/>
                <a:gd name="connsiteY92" fmla="*/ 1588868 h 10595264"/>
                <a:gd name="connsiteX93" fmla="*/ 3621361 w 8861692"/>
                <a:gd name="connsiteY93" fmla="*/ 1506614 h 10595264"/>
                <a:gd name="connsiteX94" fmla="*/ 3491794 w 8861692"/>
                <a:gd name="connsiteY94" fmla="*/ 1416471 h 10595264"/>
                <a:gd name="connsiteX95" fmla="*/ 3458197 w 8861692"/>
                <a:gd name="connsiteY95" fmla="*/ 1338940 h 10595264"/>
                <a:gd name="connsiteX96" fmla="*/ 3369921 w 8861692"/>
                <a:gd name="connsiteY96" fmla="*/ 1281622 h 10595264"/>
                <a:gd name="connsiteX97" fmla="*/ 3234288 w 8861692"/>
                <a:gd name="connsiteY97" fmla="*/ 971288 h 10595264"/>
                <a:gd name="connsiteX98" fmla="*/ 3115638 w 8861692"/>
                <a:gd name="connsiteY98" fmla="*/ 738530 h 10595264"/>
                <a:gd name="connsiteX99" fmla="*/ 3062641 w 8861692"/>
                <a:gd name="connsiteY99" fmla="*/ 643919 h 10595264"/>
                <a:gd name="connsiteX100" fmla="*/ 3086722 w 8861692"/>
                <a:gd name="connsiteY100" fmla="*/ 414227 h 10595264"/>
                <a:gd name="connsiteX101" fmla="*/ 3675664 w 8861692"/>
                <a:gd name="connsiteY101" fmla="*/ 84 h 10595264"/>
                <a:gd name="connsiteX102" fmla="*/ 1257990 w 8861692"/>
                <a:gd name="connsiteY102" fmla="*/ 2776717 h 10595264"/>
                <a:gd name="connsiteX103" fmla="*/ 1241769 w 8861692"/>
                <a:gd name="connsiteY103" fmla="*/ 2783273 h 10595264"/>
                <a:gd name="connsiteX104" fmla="*/ 1146440 w 8861692"/>
                <a:gd name="connsiteY104" fmla="*/ 2876979 h 10595264"/>
                <a:gd name="connsiteX105" fmla="*/ 1146162 w 8861692"/>
                <a:gd name="connsiteY105" fmla="*/ 2909306 h 10595264"/>
                <a:gd name="connsiteX106" fmla="*/ 1178489 w 8861692"/>
                <a:gd name="connsiteY106" fmla="*/ 2909583 h 10595264"/>
                <a:gd name="connsiteX107" fmla="*/ 1273818 w 8861692"/>
                <a:gd name="connsiteY107" fmla="*/ 2815879 h 10595264"/>
                <a:gd name="connsiteX108" fmla="*/ 1274096 w 8861692"/>
                <a:gd name="connsiteY108" fmla="*/ 2783552 h 10595264"/>
                <a:gd name="connsiteX109" fmla="*/ 1274096 w 8861692"/>
                <a:gd name="connsiteY109" fmla="*/ 2783551 h 10595264"/>
                <a:gd name="connsiteX110" fmla="*/ 1257990 w 8861692"/>
                <a:gd name="connsiteY110" fmla="*/ 2776717 h 10595264"/>
                <a:gd name="connsiteX111" fmla="*/ 1405924 w 8861692"/>
                <a:gd name="connsiteY111" fmla="*/ 2876262 h 10595264"/>
                <a:gd name="connsiteX112" fmla="*/ 1327184 w 8861692"/>
                <a:gd name="connsiteY112" fmla="*/ 2914362 h 10595264"/>
                <a:gd name="connsiteX113" fmla="*/ 1405924 w 8861692"/>
                <a:gd name="connsiteY113" fmla="*/ 2932142 h 10595264"/>
                <a:gd name="connsiteX114" fmla="*/ 1405924 w 8861692"/>
                <a:gd name="connsiteY114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46804 w 8861692"/>
                <a:gd name="connsiteY16" fmla="*/ 349348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298330 w 8861692"/>
                <a:gd name="connsiteY19" fmla="*/ 3925641 h 10595264"/>
                <a:gd name="connsiteX20" fmla="*/ 8070278 w 8861692"/>
                <a:gd name="connsiteY20" fmla="*/ 3770794 h 10595264"/>
                <a:gd name="connsiteX21" fmla="*/ 7791953 w 8861692"/>
                <a:gd name="connsiteY21" fmla="*/ 3493511 h 10595264"/>
                <a:gd name="connsiteX22" fmla="*/ 7694420 w 8861692"/>
                <a:gd name="connsiteY22" fmla="*/ 3352863 h 10595264"/>
                <a:gd name="connsiteX23" fmla="*/ 7650951 w 8861692"/>
                <a:gd name="connsiteY23" fmla="*/ 3380255 h 10595264"/>
                <a:gd name="connsiteX24" fmla="*/ 6958170 w 8861692"/>
                <a:gd name="connsiteY24" fmla="*/ 2939827 h 10595264"/>
                <a:gd name="connsiteX25" fmla="*/ 6209594 w 8861692"/>
                <a:gd name="connsiteY25" fmla="*/ 2650819 h 10595264"/>
                <a:gd name="connsiteX26" fmla="*/ 5522607 w 8861692"/>
                <a:gd name="connsiteY26" fmla="*/ 2494471 h 10595264"/>
                <a:gd name="connsiteX27" fmla="*/ 5427853 w 8861692"/>
                <a:gd name="connsiteY27" fmla="*/ 3238310 h 10595264"/>
                <a:gd name="connsiteX28" fmla="*/ 6081671 w 8861692"/>
                <a:gd name="connsiteY28" fmla="*/ 5389281 h 10595264"/>
                <a:gd name="connsiteX29" fmla="*/ 5906373 w 8861692"/>
                <a:gd name="connsiteY29" fmla="*/ 5465087 h 10595264"/>
                <a:gd name="connsiteX30" fmla="*/ 5858994 w 8861692"/>
                <a:gd name="connsiteY30" fmla="*/ 6057312 h 10595264"/>
                <a:gd name="connsiteX31" fmla="*/ 5740547 w 8861692"/>
                <a:gd name="connsiteY31" fmla="*/ 6659017 h 10595264"/>
                <a:gd name="connsiteX32" fmla="*/ 5697907 w 8861692"/>
                <a:gd name="connsiteY32" fmla="*/ 7317574 h 10595264"/>
                <a:gd name="connsiteX33" fmla="*/ 6181164 w 8861692"/>
                <a:gd name="connsiteY33" fmla="*/ 8189330 h 10595264"/>
                <a:gd name="connsiteX34" fmla="*/ 6342252 w 8861692"/>
                <a:gd name="connsiteY34" fmla="*/ 8544667 h 10595264"/>
                <a:gd name="connsiteX35" fmla="*/ 6356466 w 8861692"/>
                <a:gd name="connsiteY35" fmla="*/ 8952120 h 10595264"/>
                <a:gd name="connsiteX36" fmla="*/ 6200118 w 8861692"/>
                <a:gd name="connsiteY36" fmla="*/ 9932850 h 10595264"/>
                <a:gd name="connsiteX37" fmla="*/ 5764237 w 8861692"/>
                <a:gd name="connsiteY37" fmla="*/ 9814406 h 10595264"/>
                <a:gd name="connsiteX38" fmla="*/ 5716859 w 8861692"/>
                <a:gd name="connsiteY38" fmla="*/ 9122679 h 10595264"/>
                <a:gd name="connsiteX39" fmla="*/ 5536824 w 8861692"/>
                <a:gd name="connsiteY39" fmla="*/ 8852627 h 10595264"/>
                <a:gd name="connsiteX40" fmla="*/ 5451541 w 8861692"/>
                <a:gd name="connsiteY40" fmla="*/ 8558881 h 10595264"/>
                <a:gd name="connsiteX41" fmla="*/ 5138846 w 8861692"/>
                <a:gd name="connsiteY41" fmla="*/ 8208283 h 10595264"/>
                <a:gd name="connsiteX42" fmla="*/ 4731392 w 8861692"/>
                <a:gd name="connsiteY42" fmla="*/ 7544987 h 10595264"/>
                <a:gd name="connsiteX43" fmla="*/ 4698225 w 8861692"/>
                <a:gd name="connsiteY43" fmla="*/ 6568997 h 10595264"/>
                <a:gd name="connsiteX44" fmla="*/ 4660324 w 8861692"/>
                <a:gd name="connsiteY44" fmla="*/ 6095213 h 10595264"/>
                <a:gd name="connsiteX45" fmla="*/ 4342890 w 8861692"/>
                <a:gd name="connsiteY45" fmla="*/ 6322630 h 10595264"/>
                <a:gd name="connsiteX46" fmla="*/ 3769613 w 8861692"/>
                <a:gd name="connsiteY46" fmla="*/ 7203862 h 10595264"/>
                <a:gd name="connsiteX47" fmla="*/ 3888059 w 8861692"/>
                <a:gd name="connsiteY47" fmla="*/ 7625528 h 10595264"/>
                <a:gd name="connsiteX48" fmla="*/ 4437648 w 8861692"/>
                <a:gd name="connsiteY48" fmla="*/ 9440117 h 10595264"/>
                <a:gd name="connsiteX49" fmla="*/ 4537141 w 8861692"/>
                <a:gd name="connsiteY49" fmla="*/ 9677008 h 10595264"/>
                <a:gd name="connsiteX50" fmla="*/ 4575044 w 8861692"/>
                <a:gd name="connsiteY50" fmla="*/ 9743335 h 10595264"/>
                <a:gd name="connsiteX51" fmla="*/ 4660326 w 8861692"/>
                <a:gd name="connsiteY51" fmla="*/ 9885473 h 10595264"/>
                <a:gd name="connsiteX52" fmla="*/ 4110736 w 8861692"/>
                <a:gd name="connsiteY52" fmla="*/ 10074983 h 10595264"/>
                <a:gd name="connsiteX53" fmla="*/ 3821731 w 8861692"/>
                <a:gd name="connsiteY53" fmla="*/ 10278711 h 10595264"/>
                <a:gd name="connsiteX54" fmla="*/ 3243717 w 8861692"/>
                <a:gd name="connsiteY54" fmla="*/ 10544031 h 10595264"/>
                <a:gd name="connsiteX55" fmla="*/ 2945233 w 8861692"/>
                <a:gd name="connsiteY55" fmla="*/ 10548767 h 10595264"/>
                <a:gd name="connsiteX56" fmla="*/ 3286356 w 8861692"/>
                <a:gd name="connsiteY56" fmla="*/ 10193430 h 10595264"/>
                <a:gd name="connsiteX57" fmla="*/ 3461655 w 8861692"/>
                <a:gd name="connsiteY57" fmla="*/ 9980230 h 10595264"/>
                <a:gd name="connsiteX58" fmla="*/ 3537461 w 8861692"/>
                <a:gd name="connsiteY58" fmla="*/ 9705435 h 10595264"/>
                <a:gd name="connsiteX59" fmla="*/ 3594314 w 8861692"/>
                <a:gd name="connsiteY59" fmla="*/ 9544349 h 10595264"/>
                <a:gd name="connsiteX60" fmla="*/ 3499557 w 8861692"/>
                <a:gd name="connsiteY60" fmla="*/ 9369049 h 10595264"/>
                <a:gd name="connsiteX61" fmla="*/ 3077892 w 8861692"/>
                <a:gd name="connsiteY61" fmla="*/ 8317254 h 10595264"/>
                <a:gd name="connsiteX62" fmla="*/ 2679914 w 8861692"/>
                <a:gd name="connsiteY62" fmla="*/ 7464447 h 10595264"/>
                <a:gd name="connsiteX63" fmla="*/ 2675177 w 8861692"/>
                <a:gd name="connsiteY63" fmla="*/ 7260719 h 10595264"/>
                <a:gd name="connsiteX64" fmla="*/ 2727294 w 8861692"/>
                <a:gd name="connsiteY64" fmla="*/ 6858002 h 10595264"/>
                <a:gd name="connsiteX65" fmla="*/ 3272140 w 8861692"/>
                <a:gd name="connsiteY65" fmla="*/ 5863063 h 10595264"/>
                <a:gd name="connsiteX66" fmla="*/ 3575364 w 8861692"/>
                <a:gd name="connsiteY66" fmla="*/ 5237668 h 10595264"/>
                <a:gd name="connsiteX67" fmla="*/ 3793302 w 8861692"/>
                <a:gd name="connsiteY67" fmla="*/ 4787576 h 10595264"/>
                <a:gd name="connsiteX68" fmla="*/ 3750660 w 8861692"/>
                <a:gd name="connsiteY68" fmla="*/ 4498568 h 10595264"/>
                <a:gd name="connsiteX69" fmla="*/ 3693807 w 8861692"/>
                <a:gd name="connsiteY69" fmla="*/ 4365910 h 10595264"/>
                <a:gd name="connsiteX70" fmla="*/ 3717497 w 8861692"/>
                <a:gd name="connsiteY70" fmla="*/ 3465723 h 10595264"/>
                <a:gd name="connsiteX71" fmla="*/ 3546936 w 8861692"/>
                <a:gd name="connsiteY71" fmla="*/ 2821378 h 10595264"/>
                <a:gd name="connsiteX72" fmla="*/ 2139803 w 8861692"/>
                <a:gd name="connsiteY72" fmla="*/ 2897181 h 10595264"/>
                <a:gd name="connsiteX73" fmla="*/ 2068180 w 8861692"/>
                <a:gd name="connsiteY73" fmla="*/ 2749647 h 10595264"/>
                <a:gd name="connsiteX74" fmla="*/ 1687866 w 8861692"/>
                <a:gd name="connsiteY74" fmla="*/ 2935600 h 10595264"/>
                <a:gd name="connsiteX75" fmla="*/ 2376205 w 8861692"/>
                <a:gd name="connsiteY75" fmla="*/ 2972782 h 10595264"/>
                <a:gd name="connsiteX76" fmla="*/ 2528605 w 8861692"/>
                <a:gd name="connsiteY76" fmla="*/ 3094702 h 10595264"/>
                <a:gd name="connsiteX77" fmla="*/ 2500665 w 8861692"/>
                <a:gd name="connsiteY77" fmla="*/ 3696682 h 10595264"/>
                <a:gd name="connsiteX78" fmla="*/ 2444330 w 8861692"/>
                <a:gd name="connsiteY78" fmla="*/ 4765696 h 10595264"/>
                <a:gd name="connsiteX79" fmla="*/ 167225 w 8861692"/>
                <a:gd name="connsiteY79" fmla="*/ 4634051 h 10595264"/>
                <a:gd name="connsiteX80" fmla="*/ 0 w 8861692"/>
                <a:gd name="connsiteY80" fmla="*/ 4505964 h 10595264"/>
                <a:gd name="connsiteX81" fmla="*/ 82970 w 8861692"/>
                <a:gd name="connsiteY81" fmla="*/ 2847185 h 10595264"/>
                <a:gd name="connsiteX82" fmla="*/ 942227 w 8861692"/>
                <a:gd name="connsiteY82" fmla="*/ 2905221 h 10595264"/>
                <a:gd name="connsiteX83" fmla="*/ 1018739 w 8861692"/>
                <a:gd name="connsiteY83" fmla="*/ 2676380 h 10595264"/>
                <a:gd name="connsiteX84" fmla="*/ 1153781 w 8861692"/>
                <a:gd name="connsiteY84" fmla="*/ 2560178 h 10595264"/>
                <a:gd name="connsiteX85" fmla="*/ 1462701 w 8861692"/>
                <a:gd name="connsiteY85" fmla="*/ 2453085 h 10595264"/>
                <a:gd name="connsiteX86" fmla="*/ 1950289 w 8861692"/>
                <a:gd name="connsiteY86" fmla="*/ 2409188 h 10595264"/>
                <a:gd name="connsiteX87" fmla="*/ 2567340 w 8861692"/>
                <a:gd name="connsiteY87" fmla="*/ 2306031 h 10595264"/>
                <a:gd name="connsiteX88" fmla="*/ 3162656 w 8861692"/>
                <a:gd name="connsiteY88" fmla="*/ 2186966 h 10595264"/>
                <a:gd name="connsiteX89" fmla="*/ 3379347 w 8861692"/>
                <a:gd name="connsiteY89" fmla="*/ 2084573 h 10595264"/>
                <a:gd name="connsiteX90" fmla="*/ 3503171 w 8861692"/>
                <a:gd name="connsiteY90" fmla="*/ 1882167 h 10595264"/>
                <a:gd name="connsiteX91" fmla="*/ 3596041 w 8861692"/>
                <a:gd name="connsiteY91" fmla="*/ 1646422 h 10595264"/>
                <a:gd name="connsiteX92" fmla="*/ 3659969 w 8861692"/>
                <a:gd name="connsiteY92" fmla="*/ 1588868 h 10595264"/>
                <a:gd name="connsiteX93" fmla="*/ 3621361 w 8861692"/>
                <a:gd name="connsiteY93" fmla="*/ 1506614 h 10595264"/>
                <a:gd name="connsiteX94" fmla="*/ 3491794 w 8861692"/>
                <a:gd name="connsiteY94" fmla="*/ 1416471 h 10595264"/>
                <a:gd name="connsiteX95" fmla="*/ 3458197 w 8861692"/>
                <a:gd name="connsiteY95" fmla="*/ 1338940 h 10595264"/>
                <a:gd name="connsiteX96" fmla="*/ 3369921 w 8861692"/>
                <a:gd name="connsiteY96" fmla="*/ 1281622 h 10595264"/>
                <a:gd name="connsiteX97" fmla="*/ 3234288 w 8861692"/>
                <a:gd name="connsiteY97" fmla="*/ 971288 h 10595264"/>
                <a:gd name="connsiteX98" fmla="*/ 3115638 w 8861692"/>
                <a:gd name="connsiteY98" fmla="*/ 738530 h 10595264"/>
                <a:gd name="connsiteX99" fmla="*/ 3062641 w 8861692"/>
                <a:gd name="connsiteY99" fmla="*/ 643919 h 10595264"/>
                <a:gd name="connsiteX100" fmla="*/ 3086722 w 8861692"/>
                <a:gd name="connsiteY100" fmla="*/ 414227 h 10595264"/>
                <a:gd name="connsiteX101" fmla="*/ 3675664 w 8861692"/>
                <a:gd name="connsiteY101" fmla="*/ 84 h 10595264"/>
                <a:gd name="connsiteX102" fmla="*/ 1257990 w 8861692"/>
                <a:gd name="connsiteY102" fmla="*/ 2776717 h 10595264"/>
                <a:gd name="connsiteX103" fmla="*/ 1241769 w 8861692"/>
                <a:gd name="connsiteY103" fmla="*/ 2783273 h 10595264"/>
                <a:gd name="connsiteX104" fmla="*/ 1146440 w 8861692"/>
                <a:gd name="connsiteY104" fmla="*/ 2876979 h 10595264"/>
                <a:gd name="connsiteX105" fmla="*/ 1146162 w 8861692"/>
                <a:gd name="connsiteY105" fmla="*/ 2909306 h 10595264"/>
                <a:gd name="connsiteX106" fmla="*/ 1178489 w 8861692"/>
                <a:gd name="connsiteY106" fmla="*/ 2909583 h 10595264"/>
                <a:gd name="connsiteX107" fmla="*/ 1273818 w 8861692"/>
                <a:gd name="connsiteY107" fmla="*/ 2815879 h 10595264"/>
                <a:gd name="connsiteX108" fmla="*/ 1274096 w 8861692"/>
                <a:gd name="connsiteY108" fmla="*/ 2783552 h 10595264"/>
                <a:gd name="connsiteX109" fmla="*/ 1274096 w 8861692"/>
                <a:gd name="connsiteY109" fmla="*/ 2783551 h 10595264"/>
                <a:gd name="connsiteX110" fmla="*/ 1257990 w 8861692"/>
                <a:gd name="connsiteY110" fmla="*/ 2776717 h 10595264"/>
                <a:gd name="connsiteX111" fmla="*/ 1405924 w 8861692"/>
                <a:gd name="connsiteY111" fmla="*/ 2876262 h 10595264"/>
                <a:gd name="connsiteX112" fmla="*/ 1327184 w 8861692"/>
                <a:gd name="connsiteY112" fmla="*/ 2914362 h 10595264"/>
                <a:gd name="connsiteX113" fmla="*/ 1405924 w 8861692"/>
                <a:gd name="connsiteY113" fmla="*/ 2932142 h 10595264"/>
                <a:gd name="connsiteX114" fmla="*/ 1405924 w 8861692"/>
                <a:gd name="connsiteY114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46804 w 8861692"/>
                <a:gd name="connsiteY16" fmla="*/ 349348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298330 w 8861692"/>
                <a:gd name="connsiteY19" fmla="*/ 3925641 h 10595264"/>
                <a:gd name="connsiteX20" fmla="*/ 8070278 w 8861692"/>
                <a:gd name="connsiteY20" fmla="*/ 3770794 h 10595264"/>
                <a:gd name="connsiteX21" fmla="*/ 7791953 w 8861692"/>
                <a:gd name="connsiteY21" fmla="*/ 3493511 h 10595264"/>
                <a:gd name="connsiteX22" fmla="*/ 7694420 w 8861692"/>
                <a:gd name="connsiteY22" fmla="*/ 3352863 h 10595264"/>
                <a:gd name="connsiteX23" fmla="*/ 7650951 w 8861692"/>
                <a:gd name="connsiteY23" fmla="*/ 3380255 h 10595264"/>
                <a:gd name="connsiteX24" fmla="*/ 6958170 w 8861692"/>
                <a:gd name="connsiteY24" fmla="*/ 2939827 h 10595264"/>
                <a:gd name="connsiteX25" fmla="*/ 6209594 w 8861692"/>
                <a:gd name="connsiteY25" fmla="*/ 2650819 h 10595264"/>
                <a:gd name="connsiteX26" fmla="*/ 5522607 w 8861692"/>
                <a:gd name="connsiteY26" fmla="*/ 2494471 h 10595264"/>
                <a:gd name="connsiteX27" fmla="*/ 5427853 w 8861692"/>
                <a:gd name="connsiteY27" fmla="*/ 3238310 h 10595264"/>
                <a:gd name="connsiteX28" fmla="*/ 6081671 w 8861692"/>
                <a:gd name="connsiteY28" fmla="*/ 5389281 h 10595264"/>
                <a:gd name="connsiteX29" fmla="*/ 5906373 w 8861692"/>
                <a:gd name="connsiteY29" fmla="*/ 5465087 h 10595264"/>
                <a:gd name="connsiteX30" fmla="*/ 5858994 w 8861692"/>
                <a:gd name="connsiteY30" fmla="*/ 6057312 h 10595264"/>
                <a:gd name="connsiteX31" fmla="*/ 5740547 w 8861692"/>
                <a:gd name="connsiteY31" fmla="*/ 6659017 h 10595264"/>
                <a:gd name="connsiteX32" fmla="*/ 5697907 w 8861692"/>
                <a:gd name="connsiteY32" fmla="*/ 7317574 h 10595264"/>
                <a:gd name="connsiteX33" fmla="*/ 6181164 w 8861692"/>
                <a:gd name="connsiteY33" fmla="*/ 8189330 h 10595264"/>
                <a:gd name="connsiteX34" fmla="*/ 6342252 w 8861692"/>
                <a:gd name="connsiteY34" fmla="*/ 8544667 h 10595264"/>
                <a:gd name="connsiteX35" fmla="*/ 6356466 w 8861692"/>
                <a:gd name="connsiteY35" fmla="*/ 8952120 h 10595264"/>
                <a:gd name="connsiteX36" fmla="*/ 6200118 w 8861692"/>
                <a:gd name="connsiteY36" fmla="*/ 9932850 h 10595264"/>
                <a:gd name="connsiteX37" fmla="*/ 5764237 w 8861692"/>
                <a:gd name="connsiteY37" fmla="*/ 9814406 h 10595264"/>
                <a:gd name="connsiteX38" fmla="*/ 5716859 w 8861692"/>
                <a:gd name="connsiteY38" fmla="*/ 9122679 h 10595264"/>
                <a:gd name="connsiteX39" fmla="*/ 5536824 w 8861692"/>
                <a:gd name="connsiteY39" fmla="*/ 8852627 h 10595264"/>
                <a:gd name="connsiteX40" fmla="*/ 5451541 w 8861692"/>
                <a:gd name="connsiteY40" fmla="*/ 8558881 h 10595264"/>
                <a:gd name="connsiteX41" fmla="*/ 5138846 w 8861692"/>
                <a:gd name="connsiteY41" fmla="*/ 8208283 h 10595264"/>
                <a:gd name="connsiteX42" fmla="*/ 4731392 w 8861692"/>
                <a:gd name="connsiteY42" fmla="*/ 7544987 h 10595264"/>
                <a:gd name="connsiteX43" fmla="*/ 4698225 w 8861692"/>
                <a:gd name="connsiteY43" fmla="*/ 6568997 h 10595264"/>
                <a:gd name="connsiteX44" fmla="*/ 4660324 w 8861692"/>
                <a:gd name="connsiteY44" fmla="*/ 6095213 h 10595264"/>
                <a:gd name="connsiteX45" fmla="*/ 4342890 w 8861692"/>
                <a:gd name="connsiteY45" fmla="*/ 6322630 h 10595264"/>
                <a:gd name="connsiteX46" fmla="*/ 3769613 w 8861692"/>
                <a:gd name="connsiteY46" fmla="*/ 7203862 h 10595264"/>
                <a:gd name="connsiteX47" fmla="*/ 3888059 w 8861692"/>
                <a:gd name="connsiteY47" fmla="*/ 7625528 h 10595264"/>
                <a:gd name="connsiteX48" fmla="*/ 4437648 w 8861692"/>
                <a:gd name="connsiteY48" fmla="*/ 9440117 h 10595264"/>
                <a:gd name="connsiteX49" fmla="*/ 4537141 w 8861692"/>
                <a:gd name="connsiteY49" fmla="*/ 9677008 h 10595264"/>
                <a:gd name="connsiteX50" fmla="*/ 4575044 w 8861692"/>
                <a:gd name="connsiteY50" fmla="*/ 9743335 h 10595264"/>
                <a:gd name="connsiteX51" fmla="*/ 4660326 w 8861692"/>
                <a:gd name="connsiteY51" fmla="*/ 9885473 h 10595264"/>
                <a:gd name="connsiteX52" fmla="*/ 4110736 w 8861692"/>
                <a:gd name="connsiteY52" fmla="*/ 10074983 h 10595264"/>
                <a:gd name="connsiteX53" fmla="*/ 3821731 w 8861692"/>
                <a:gd name="connsiteY53" fmla="*/ 10278711 h 10595264"/>
                <a:gd name="connsiteX54" fmla="*/ 3243717 w 8861692"/>
                <a:gd name="connsiteY54" fmla="*/ 10544031 h 10595264"/>
                <a:gd name="connsiteX55" fmla="*/ 2945233 w 8861692"/>
                <a:gd name="connsiteY55" fmla="*/ 10548767 h 10595264"/>
                <a:gd name="connsiteX56" fmla="*/ 3286356 w 8861692"/>
                <a:gd name="connsiteY56" fmla="*/ 10193430 h 10595264"/>
                <a:gd name="connsiteX57" fmla="*/ 3461655 w 8861692"/>
                <a:gd name="connsiteY57" fmla="*/ 9980230 h 10595264"/>
                <a:gd name="connsiteX58" fmla="*/ 3537461 w 8861692"/>
                <a:gd name="connsiteY58" fmla="*/ 9705435 h 10595264"/>
                <a:gd name="connsiteX59" fmla="*/ 3594314 w 8861692"/>
                <a:gd name="connsiteY59" fmla="*/ 9544349 h 10595264"/>
                <a:gd name="connsiteX60" fmla="*/ 3499557 w 8861692"/>
                <a:gd name="connsiteY60" fmla="*/ 9369049 h 10595264"/>
                <a:gd name="connsiteX61" fmla="*/ 3077892 w 8861692"/>
                <a:gd name="connsiteY61" fmla="*/ 8317254 h 10595264"/>
                <a:gd name="connsiteX62" fmla="*/ 2679914 w 8861692"/>
                <a:gd name="connsiteY62" fmla="*/ 7464447 h 10595264"/>
                <a:gd name="connsiteX63" fmla="*/ 2675177 w 8861692"/>
                <a:gd name="connsiteY63" fmla="*/ 7260719 h 10595264"/>
                <a:gd name="connsiteX64" fmla="*/ 2727294 w 8861692"/>
                <a:gd name="connsiteY64" fmla="*/ 6858002 h 10595264"/>
                <a:gd name="connsiteX65" fmla="*/ 3272140 w 8861692"/>
                <a:gd name="connsiteY65" fmla="*/ 5863063 h 10595264"/>
                <a:gd name="connsiteX66" fmla="*/ 3575364 w 8861692"/>
                <a:gd name="connsiteY66" fmla="*/ 5237668 h 10595264"/>
                <a:gd name="connsiteX67" fmla="*/ 3793302 w 8861692"/>
                <a:gd name="connsiteY67" fmla="*/ 4787576 h 10595264"/>
                <a:gd name="connsiteX68" fmla="*/ 3750660 w 8861692"/>
                <a:gd name="connsiteY68" fmla="*/ 4498568 h 10595264"/>
                <a:gd name="connsiteX69" fmla="*/ 3693807 w 8861692"/>
                <a:gd name="connsiteY69" fmla="*/ 4365910 h 10595264"/>
                <a:gd name="connsiteX70" fmla="*/ 3717497 w 8861692"/>
                <a:gd name="connsiteY70" fmla="*/ 3465723 h 10595264"/>
                <a:gd name="connsiteX71" fmla="*/ 3546936 w 8861692"/>
                <a:gd name="connsiteY71" fmla="*/ 2821378 h 10595264"/>
                <a:gd name="connsiteX72" fmla="*/ 2139803 w 8861692"/>
                <a:gd name="connsiteY72" fmla="*/ 2897181 h 10595264"/>
                <a:gd name="connsiteX73" fmla="*/ 2068180 w 8861692"/>
                <a:gd name="connsiteY73" fmla="*/ 2749647 h 10595264"/>
                <a:gd name="connsiteX74" fmla="*/ 1687866 w 8861692"/>
                <a:gd name="connsiteY74" fmla="*/ 2935600 h 10595264"/>
                <a:gd name="connsiteX75" fmla="*/ 2376205 w 8861692"/>
                <a:gd name="connsiteY75" fmla="*/ 2972782 h 10595264"/>
                <a:gd name="connsiteX76" fmla="*/ 2528605 w 8861692"/>
                <a:gd name="connsiteY76" fmla="*/ 3094702 h 10595264"/>
                <a:gd name="connsiteX77" fmla="*/ 2500665 w 8861692"/>
                <a:gd name="connsiteY77" fmla="*/ 3696682 h 10595264"/>
                <a:gd name="connsiteX78" fmla="*/ 2444330 w 8861692"/>
                <a:gd name="connsiteY78" fmla="*/ 4765696 h 10595264"/>
                <a:gd name="connsiteX79" fmla="*/ 167225 w 8861692"/>
                <a:gd name="connsiteY79" fmla="*/ 4634051 h 10595264"/>
                <a:gd name="connsiteX80" fmla="*/ 0 w 8861692"/>
                <a:gd name="connsiteY80" fmla="*/ 4505964 h 10595264"/>
                <a:gd name="connsiteX81" fmla="*/ 82970 w 8861692"/>
                <a:gd name="connsiteY81" fmla="*/ 2847185 h 10595264"/>
                <a:gd name="connsiteX82" fmla="*/ 942227 w 8861692"/>
                <a:gd name="connsiteY82" fmla="*/ 2905221 h 10595264"/>
                <a:gd name="connsiteX83" fmla="*/ 1018739 w 8861692"/>
                <a:gd name="connsiteY83" fmla="*/ 2676380 h 10595264"/>
                <a:gd name="connsiteX84" fmla="*/ 1153781 w 8861692"/>
                <a:gd name="connsiteY84" fmla="*/ 2560178 h 10595264"/>
                <a:gd name="connsiteX85" fmla="*/ 1462701 w 8861692"/>
                <a:gd name="connsiteY85" fmla="*/ 2453085 h 10595264"/>
                <a:gd name="connsiteX86" fmla="*/ 1950289 w 8861692"/>
                <a:gd name="connsiteY86" fmla="*/ 2409188 h 10595264"/>
                <a:gd name="connsiteX87" fmla="*/ 2567340 w 8861692"/>
                <a:gd name="connsiteY87" fmla="*/ 2306031 h 10595264"/>
                <a:gd name="connsiteX88" fmla="*/ 3162656 w 8861692"/>
                <a:gd name="connsiteY88" fmla="*/ 2186966 h 10595264"/>
                <a:gd name="connsiteX89" fmla="*/ 3379347 w 8861692"/>
                <a:gd name="connsiteY89" fmla="*/ 2084573 h 10595264"/>
                <a:gd name="connsiteX90" fmla="*/ 3503171 w 8861692"/>
                <a:gd name="connsiteY90" fmla="*/ 1882167 h 10595264"/>
                <a:gd name="connsiteX91" fmla="*/ 3596041 w 8861692"/>
                <a:gd name="connsiteY91" fmla="*/ 1646422 h 10595264"/>
                <a:gd name="connsiteX92" fmla="*/ 3659969 w 8861692"/>
                <a:gd name="connsiteY92" fmla="*/ 1588868 h 10595264"/>
                <a:gd name="connsiteX93" fmla="*/ 3621361 w 8861692"/>
                <a:gd name="connsiteY93" fmla="*/ 1506614 h 10595264"/>
                <a:gd name="connsiteX94" fmla="*/ 3491794 w 8861692"/>
                <a:gd name="connsiteY94" fmla="*/ 1416471 h 10595264"/>
                <a:gd name="connsiteX95" fmla="*/ 3458197 w 8861692"/>
                <a:gd name="connsiteY95" fmla="*/ 1338940 h 10595264"/>
                <a:gd name="connsiteX96" fmla="*/ 3369921 w 8861692"/>
                <a:gd name="connsiteY96" fmla="*/ 1281622 h 10595264"/>
                <a:gd name="connsiteX97" fmla="*/ 3234288 w 8861692"/>
                <a:gd name="connsiteY97" fmla="*/ 971288 h 10595264"/>
                <a:gd name="connsiteX98" fmla="*/ 3115638 w 8861692"/>
                <a:gd name="connsiteY98" fmla="*/ 738530 h 10595264"/>
                <a:gd name="connsiteX99" fmla="*/ 3062641 w 8861692"/>
                <a:gd name="connsiteY99" fmla="*/ 643919 h 10595264"/>
                <a:gd name="connsiteX100" fmla="*/ 3086722 w 8861692"/>
                <a:gd name="connsiteY100" fmla="*/ 414227 h 10595264"/>
                <a:gd name="connsiteX101" fmla="*/ 3675664 w 8861692"/>
                <a:gd name="connsiteY101" fmla="*/ 84 h 10595264"/>
                <a:gd name="connsiteX102" fmla="*/ 1257990 w 8861692"/>
                <a:gd name="connsiteY102" fmla="*/ 2776717 h 10595264"/>
                <a:gd name="connsiteX103" fmla="*/ 1241769 w 8861692"/>
                <a:gd name="connsiteY103" fmla="*/ 2783273 h 10595264"/>
                <a:gd name="connsiteX104" fmla="*/ 1146440 w 8861692"/>
                <a:gd name="connsiteY104" fmla="*/ 2876979 h 10595264"/>
                <a:gd name="connsiteX105" fmla="*/ 1146162 w 8861692"/>
                <a:gd name="connsiteY105" fmla="*/ 2909306 h 10595264"/>
                <a:gd name="connsiteX106" fmla="*/ 1178489 w 8861692"/>
                <a:gd name="connsiteY106" fmla="*/ 2909583 h 10595264"/>
                <a:gd name="connsiteX107" fmla="*/ 1273818 w 8861692"/>
                <a:gd name="connsiteY107" fmla="*/ 2815879 h 10595264"/>
                <a:gd name="connsiteX108" fmla="*/ 1274096 w 8861692"/>
                <a:gd name="connsiteY108" fmla="*/ 2783552 h 10595264"/>
                <a:gd name="connsiteX109" fmla="*/ 1274096 w 8861692"/>
                <a:gd name="connsiteY109" fmla="*/ 2783551 h 10595264"/>
                <a:gd name="connsiteX110" fmla="*/ 1257990 w 8861692"/>
                <a:gd name="connsiteY110" fmla="*/ 2776717 h 10595264"/>
                <a:gd name="connsiteX111" fmla="*/ 1405924 w 8861692"/>
                <a:gd name="connsiteY111" fmla="*/ 2876262 h 10595264"/>
                <a:gd name="connsiteX112" fmla="*/ 1327184 w 8861692"/>
                <a:gd name="connsiteY112" fmla="*/ 2914362 h 10595264"/>
                <a:gd name="connsiteX113" fmla="*/ 1405924 w 8861692"/>
                <a:gd name="connsiteY113" fmla="*/ 2932142 h 10595264"/>
                <a:gd name="connsiteX114" fmla="*/ 1405924 w 8861692"/>
                <a:gd name="connsiteY114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46804 w 8861692"/>
                <a:gd name="connsiteY16" fmla="*/ 349348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304564 w 8861692"/>
                <a:gd name="connsiteY19" fmla="*/ 3803362 h 10595264"/>
                <a:gd name="connsiteX20" fmla="*/ 8298330 w 8861692"/>
                <a:gd name="connsiteY20" fmla="*/ 3925641 h 10595264"/>
                <a:gd name="connsiteX21" fmla="*/ 8070278 w 8861692"/>
                <a:gd name="connsiteY21" fmla="*/ 3770794 h 10595264"/>
                <a:gd name="connsiteX22" fmla="*/ 7791953 w 8861692"/>
                <a:gd name="connsiteY22" fmla="*/ 3493511 h 10595264"/>
                <a:gd name="connsiteX23" fmla="*/ 7694420 w 8861692"/>
                <a:gd name="connsiteY23" fmla="*/ 3352863 h 10595264"/>
                <a:gd name="connsiteX24" fmla="*/ 7650951 w 8861692"/>
                <a:gd name="connsiteY24" fmla="*/ 3380255 h 10595264"/>
                <a:gd name="connsiteX25" fmla="*/ 6958170 w 8861692"/>
                <a:gd name="connsiteY25" fmla="*/ 2939827 h 10595264"/>
                <a:gd name="connsiteX26" fmla="*/ 6209594 w 8861692"/>
                <a:gd name="connsiteY26" fmla="*/ 2650819 h 10595264"/>
                <a:gd name="connsiteX27" fmla="*/ 5522607 w 8861692"/>
                <a:gd name="connsiteY27" fmla="*/ 2494471 h 10595264"/>
                <a:gd name="connsiteX28" fmla="*/ 5427853 w 8861692"/>
                <a:gd name="connsiteY28" fmla="*/ 3238310 h 10595264"/>
                <a:gd name="connsiteX29" fmla="*/ 6081671 w 8861692"/>
                <a:gd name="connsiteY29" fmla="*/ 5389281 h 10595264"/>
                <a:gd name="connsiteX30" fmla="*/ 5906373 w 8861692"/>
                <a:gd name="connsiteY30" fmla="*/ 5465087 h 10595264"/>
                <a:gd name="connsiteX31" fmla="*/ 5858994 w 8861692"/>
                <a:gd name="connsiteY31" fmla="*/ 6057312 h 10595264"/>
                <a:gd name="connsiteX32" fmla="*/ 5740547 w 8861692"/>
                <a:gd name="connsiteY32" fmla="*/ 6659017 h 10595264"/>
                <a:gd name="connsiteX33" fmla="*/ 5697907 w 8861692"/>
                <a:gd name="connsiteY33" fmla="*/ 7317574 h 10595264"/>
                <a:gd name="connsiteX34" fmla="*/ 6181164 w 8861692"/>
                <a:gd name="connsiteY34" fmla="*/ 8189330 h 10595264"/>
                <a:gd name="connsiteX35" fmla="*/ 6342252 w 8861692"/>
                <a:gd name="connsiteY35" fmla="*/ 8544667 h 10595264"/>
                <a:gd name="connsiteX36" fmla="*/ 6356466 w 8861692"/>
                <a:gd name="connsiteY36" fmla="*/ 8952120 h 10595264"/>
                <a:gd name="connsiteX37" fmla="*/ 6200118 w 8861692"/>
                <a:gd name="connsiteY37" fmla="*/ 9932850 h 10595264"/>
                <a:gd name="connsiteX38" fmla="*/ 5764237 w 8861692"/>
                <a:gd name="connsiteY38" fmla="*/ 9814406 h 10595264"/>
                <a:gd name="connsiteX39" fmla="*/ 5716859 w 8861692"/>
                <a:gd name="connsiteY39" fmla="*/ 9122679 h 10595264"/>
                <a:gd name="connsiteX40" fmla="*/ 5536824 w 8861692"/>
                <a:gd name="connsiteY40" fmla="*/ 8852627 h 10595264"/>
                <a:gd name="connsiteX41" fmla="*/ 5451541 w 8861692"/>
                <a:gd name="connsiteY41" fmla="*/ 8558881 h 10595264"/>
                <a:gd name="connsiteX42" fmla="*/ 5138846 w 8861692"/>
                <a:gd name="connsiteY42" fmla="*/ 8208283 h 10595264"/>
                <a:gd name="connsiteX43" fmla="*/ 4731392 w 8861692"/>
                <a:gd name="connsiteY43" fmla="*/ 7544987 h 10595264"/>
                <a:gd name="connsiteX44" fmla="*/ 4698225 w 8861692"/>
                <a:gd name="connsiteY44" fmla="*/ 6568997 h 10595264"/>
                <a:gd name="connsiteX45" fmla="*/ 4660324 w 8861692"/>
                <a:gd name="connsiteY45" fmla="*/ 6095213 h 10595264"/>
                <a:gd name="connsiteX46" fmla="*/ 4342890 w 8861692"/>
                <a:gd name="connsiteY46" fmla="*/ 6322630 h 10595264"/>
                <a:gd name="connsiteX47" fmla="*/ 3769613 w 8861692"/>
                <a:gd name="connsiteY47" fmla="*/ 7203862 h 10595264"/>
                <a:gd name="connsiteX48" fmla="*/ 3888059 w 8861692"/>
                <a:gd name="connsiteY48" fmla="*/ 7625528 h 10595264"/>
                <a:gd name="connsiteX49" fmla="*/ 4437648 w 8861692"/>
                <a:gd name="connsiteY49" fmla="*/ 9440117 h 10595264"/>
                <a:gd name="connsiteX50" fmla="*/ 4537141 w 8861692"/>
                <a:gd name="connsiteY50" fmla="*/ 9677008 h 10595264"/>
                <a:gd name="connsiteX51" fmla="*/ 4575044 w 8861692"/>
                <a:gd name="connsiteY51" fmla="*/ 9743335 h 10595264"/>
                <a:gd name="connsiteX52" fmla="*/ 4660326 w 8861692"/>
                <a:gd name="connsiteY52" fmla="*/ 9885473 h 10595264"/>
                <a:gd name="connsiteX53" fmla="*/ 4110736 w 8861692"/>
                <a:gd name="connsiteY53" fmla="*/ 10074983 h 10595264"/>
                <a:gd name="connsiteX54" fmla="*/ 3821731 w 8861692"/>
                <a:gd name="connsiteY54" fmla="*/ 10278711 h 10595264"/>
                <a:gd name="connsiteX55" fmla="*/ 3243717 w 8861692"/>
                <a:gd name="connsiteY55" fmla="*/ 10544031 h 10595264"/>
                <a:gd name="connsiteX56" fmla="*/ 2945233 w 8861692"/>
                <a:gd name="connsiteY56" fmla="*/ 10548767 h 10595264"/>
                <a:gd name="connsiteX57" fmla="*/ 3286356 w 8861692"/>
                <a:gd name="connsiteY57" fmla="*/ 10193430 h 10595264"/>
                <a:gd name="connsiteX58" fmla="*/ 3461655 w 8861692"/>
                <a:gd name="connsiteY58" fmla="*/ 9980230 h 10595264"/>
                <a:gd name="connsiteX59" fmla="*/ 3537461 w 8861692"/>
                <a:gd name="connsiteY59" fmla="*/ 9705435 h 10595264"/>
                <a:gd name="connsiteX60" fmla="*/ 3594314 w 8861692"/>
                <a:gd name="connsiteY60" fmla="*/ 9544349 h 10595264"/>
                <a:gd name="connsiteX61" fmla="*/ 3499557 w 8861692"/>
                <a:gd name="connsiteY61" fmla="*/ 9369049 h 10595264"/>
                <a:gd name="connsiteX62" fmla="*/ 3077892 w 8861692"/>
                <a:gd name="connsiteY62" fmla="*/ 8317254 h 10595264"/>
                <a:gd name="connsiteX63" fmla="*/ 2679914 w 8861692"/>
                <a:gd name="connsiteY63" fmla="*/ 7464447 h 10595264"/>
                <a:gd name="connsiteX64" fmla="*/ 2675177 w 8861692"/>
                <a:gd name="connsiteY64" fmla="*/ 7260719 h 10595264"/>
                <a:gd name="connsiteX65" fmla="*/ 2727294 w 8861692"/>
                <a:gd name="connsiteY65" fmla="*/ 6858002 h 10595264"/>
                <a:gd name="connsiteX66" fmla="*/ 3272140 w 8861692"/>
                <a:gd name="connsiteY66" fmla="*/ 5863063 h 10595264"/>
                <a:gd name="connsiteX67" fmla="*/ 3575364 w 8861692"/>
                <a:gd name="connsiteY67" fmla="*/ 5237668 h 10595264"/>
                <a:gd name="connsiteX68" fmla="*/ 3793302 w 8861692"/>
                <a:gd name="connsiteY68" fmla="*/ 4787576 h 10595264"/>
                <a:gd name="connsiteX69" fmla="*/ 3750660 w 8861692"/>
                <a:gd name="connsiteY69" fmla="*/ 4498568 h 10595264"/>
                <a:gd name="connsiteX70" fmla="*/ 3693807 w 8861692"/>
                <a:gd name="connsiteY70" fmla="*/ 4365910 h 10595264"/>
                <a:gd name="connsiteX71" fmla="*/ 3717497 w 8861692"/>
                <a:gd name="connsiteY71" fmla="*/ 3465723 h 10595264"/>
                <a:gd name="connsiteX72" fmla="*/ 3546936 w 8861692"/>
                <a:gd name="connsiteY72" fmla="*/ 2821378 h 10595264"/>
                <a:gd name="connsiteX73" fmla="*/ 2139803 w 8861692"/>
                <a:gd name="connsiteY73" fmla="*/ 2897181 h 10595264"/>
                <a:gd name="connsiteX74" fmla="*/ 2068180 w 8861692"/>
                <a:gd name="connsiteY74" fmla="*/ 2749647 h 10595264"/>
                <a:gd name="connsiteX75" fmla="*/ 1687866 w 8861692"/>
                <a:gd name="connsiteY75" fmla="*/ 2935600 h 10595264"/>
                <a:gd name="connsiteX76" fmla="*/ 2376205 w 8861692"/>
                <a:gd name="connsiteY76" fmla="*/ 2972782 h 10595264"/>
                <a:gd name="connsiteX77" fmla="*/ 2528605 w 8861692"/>
                <a:gd name="connsiteY77" fmla="*/ 3094702 h 10595264"/>
                <a:gd name="connsiteX78" fmla="*/ 2500665 w 8861692"/>
                <a:gd name="connsiteY78" fmla="*/ 3696682 h 10595264"/>
                <a:gd name="connsiteX79" fmla="*/ 2444330 w 8861692"/>
                <a:gd name="connsiteY79" fmla="*/ 4765696 h 10595264"/>
                <a:gd name="connsiteX80" fmla="*/ 167225 w 8861692"/>
                <a:gd name="connsiteY80" fmla="*/ 4634051 h 10595264"/>
                <a:gd name="connsiteX81" fmla="*/ 0 w 8861692"/>
                <a:gd name="connsiteY81" fmla="*/ 4505964 h 10595264"/>
                <a:gd name="connsiteX82" fmla="*/ 82970 w 8861692"/>
                <a:gd name="connsiteY82" fmla="*/ 2847185 h 10595264"/>
                <a:gd name="connsiteX83" fmla="*/ 942227 w 8861692"/>
                <a:gd name="connsiteY83" fmla="*/ 2905221 h 10595264"/>
                <a:gd name="connsiteX84" fmla="*/ 1018739 w 8861692"/>
                <a:gd name="connsiteY84" fmla="*/ 2676380 h 10595264"/>
                <a:gd name="connsiteX85" fmla="*/ 1153781 w 8861692"/>
                <a:gd name="connsiteY85" fmla="*/ 2560178 h 10595264"/>
                <a:gd name="connsiteX86" fmla="*/ 1462701 w 8861692"/>
                <a:gd name="connsiteY86" fmla="*/ 2453085 h 10595264"/>
                <a:gd name="connsiteX87" fmla="*/ 1950289 w 8861692"/>
                <a:gd name="connsiteY87" fmla="*/ 2409188 h 10595264"/>
                <a:gd name="connsiteX88" fmla="*/ 2567340 w 8861692"/>
                <a:gd name="connsiteY88" fmla="*/ 2306031 h 10595264"/>
                <a:gd name="connsiteX89" fmla="*/ 3162656 w 8861692"/>
                <a:gd name="connsiteY89" fmla="*/ 2186966 h 10595264"/>
                <a:gd name="connsiteX90" fmla="*/ 3379347 w 8861692"/>
                <a:gd name="connsiteY90" fmla="*/ 2084573 h 10595264"/>
                <a:gd name="connsiteX91" fmla="*/ 3503171 w 8861692"/>
                <a:gd name="connsiteY91" fmla="*/ 1882167 h 10595264"/>
                <a:gd name="connsiteX92" fmla="*/ 3596041 w 8861692"/>
                <a:gd name="connsiteY92" fmla="*/ 1646422 h 10595264"/>
                <a:gd name="connsiteX93" fmla="*/ 3659969 w 8861692"/>
                <a:gd name="connsiteY93" fmla="*/ 1588868 h 10595264"/>
                <a:gd name="connsiteX94" fmla="*/ 3621361 w 8861692"/>
                <a:gd name="connsiteY94" fmla="*/ 1506614 h 10595264"/>
                <a:gd name="connsiteX95" fmla="*/ 3491794 w 8861692"/>
                <a:gd name="connsiteY95" fmla="*/ 1416471 h 10595264"/>
                <a:gd name="connsiteX96" fmla="*/ 3458197 w 8861692"/>
                <a:gd name="connsiteY96" fmla="*/ 1338940 h 10595264"/>
                <a:gd name="connsiteX97" fmla="*/ 3369921 w 8861692"/>
                <a:gd name="connsiteY97" fmla="*/ 1281622 h 10595264"/>
                <a:gd name="connsiteX98" fmla="*/ 3234288 w 8861692"/>
                <a:gd name="connsiteY98" fmla="*/ 971288 h 10595264"/>
                <a:gd name="connsiteX99" fmla="*/ 3115638 w 8861692"/>
                <a:gd name="connsiteY99" fmla="*/ 738530 h 10595264"/>
                <a:gd name="connsiteX100" fmla="*/ 3062641 w 8861692"/>
                <a:gd name="connsiteY100" fmla="*/ 643919 h 10595264"/>
                <a:gd name="connsiteX101" fmla="*/ 3086722 w 8861692"/>
                <a:gd name="connsiteY101" fmla="*/ 414227 h 10595264"/>
                <a:gd name="connsiteX102" fmla="*/ 3675664 w 8861692"/>
                <a:gd name="connsiteY102" fmla="*/ 84 h 10595264"/>
                <a:gd name="connsiteX103" fmla="*/ 1257990 w 8861692"/>
                <a:gd name="connsiteY103" fmla="*/ 2776717 h 10595264"/>
                <a:gd name="connsiteX104" fmla="*/ 1241769 w 8861692"/>
                <a:gd name="connsiteY104" fmla="*/ 2783273 h 10595264"/>
                <a:gd name="connsiteX105" fmla="*/ 1146440 w 8861692"/>
                <a:gd name="connsiteY105" fmla="*/ 2876979 h 10595264"/>
                <a:gd name="connsiteX106" fmla="*/ 1146162 w 8861692"/>
                <a:gd name="connsiteY106" fmla="*/ 2909306 h 10595264"/>
                <a:gd name="connsiteX107" fmla="*/ 1178489 w 8861692"/>
                <a:gd name="connsiteY107" fmla="*/ 2909583 h 10595264"/>
                <a:gd name="connsiteX108" fmla="*/ 1273818 w 8861692"/>
                <a:gd name="connsiteY108" fmla="*/ 2815879 h 10595264"/>
                <a:gd name="connsiteX109" fmla="*/ 1274096 w 8861692"/>
                <a:gd name="connsiteY109" fmla="*/ 2783552 h 10595264"/>
                <a:gd name="connsiteX110" fmla="*/ 1274096 w 8861692"/>
                <a:gd name="connsiteY110" fmla="*/ 2783551 h 10595264"/>
                <a:gd name="connsiteX111" fmla="*/ 1257990 w 8861692"/>
                <a:gd name="connsiteY111" fmla="*/ 2776717 h 10595264"/>
                <a:gd name="connsiteX112" fmla="*/ 1405924 w 8861692"/>
                <a:gd name="connsiteY112" fmla="*/ 2876262 h 10595264"/>
                <a:gd name="connsiteX113" fmla="*/ 1327184 w 8861692"/>
                <a:gd name="connsiteY113" fmla="*/ 2914362 h 10595264"/>
                <a:gd name="connsiteX114" fmla="*/ 1405924 w 8861692"/>
                <a:gd name="connsiteY114" fmla="*/ 2932142 h 10595264"/>
                <a:gd name="connsiteX115" fmla="*/ 1405924 w 8861692"/>
                <a:gd name="connsiteY115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46804 w 8861692"/>
                <a:gd name="connsiteY16" fmla="*/ 349348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705884 w 8861692"/>
                <a:gd name="connsiteY19" fmla="*/ 3912582 h 10595264"/>
                <a:gd name="connsiteX20" fmla="*/ 8298330 w 8861692"/>
                <a:gd name="connsiteY20" fmla="*/ 3925641 h 10595264"/>
                <a:gd name="connsiteX21" fmla="*/ 8070278 w 8861692"/>
                <a:gd name="connsiteY21" fmla="*/ 3770794 h 10595264"/>
                <a:gd name="connsiteX22" fmla="*/ 7791953 w 8861692"/>
                <a:gd name="connsiteY22" fmla="*/ 3493511 h 10595264"/>
                <a:gd name="connsiteX23" fmla="*/ 7694420 w 8861692"/>
                <a:gd name="connsiteY23" fmla="*/ 3352863 h 10595264"/>
                <a:gd name="connsiteX24" fmla="*/ 7650951 w 8861692"/>
                <a:gd name="connsiteY24" fmla="*/ 3380255 h 10595264"/>
                <a:gd name="connsiteX25" fmla="*/ 6958170 w 8861692"/>
                <a:gd name="connsiteY25" fmla="*/ 2939827 h 10595264"/>
                <a:gd name="connsiteX26" fmla="*/ 6209594 w 8861692"/>
                <a:gd name="connsiteY26" fmla="*/ 2650819 h 10595264"/>
                <a:gd name="connsiteX27" fmla="*/ 5522607 w 8861692"/>
                <a:gd name="connsiteY27" fmla="*/ 2494471 h 10595264"/>
                <a:gd name="connsiteX28" fmla="*/ 5427853 w 8861692"/>
                <a:gd name="connsiteY28" fmla="*/ 3238310 h 10595264"/>
                <a:gd name="connsiteX29" fmla="*/ 6081671 w 8861692"/>
                <a:gd name="connsiteY29" fmla="*/ 5389281 h 10595264"/>
                <a:gd name="connsiteX30" fmla="*/ 5906373 w 8861692"/>
                <a:gd name="connsiteY30" fmla="*/ 5465087 h 10595264"/>
                <a:gd name="connsiteX31" fmla="*/ 5858994 w 8861692"/>
                <a:gd name="connsiteY31" fmla="*/ 6057312 h 10595264"/>
                <a:gd name="connsiteX32" fmla="*/ 5740547 w 8861692"/>
                <a:gd name="connsiteY32" fmla="*/ 6659017 h 10595264"/>
                <a:gd name="connsiteX33" fmla="*/ 5697907 w 8861692"/>
                <a:gd name="connsiteY33" fmla="*/ 7317574 h 10595264"/>
                <a:gd name="connsiteX34" fmla="*/ 6181164 w 8861692"/>
                <a:gd name="connsiteY34" fmla="*/ 8189330 h 10595264"/>
                <a:gd name="connsiteX35" fmla="*/ 6342252 w 8861692"/>
                <a:gd name="connsiteY35" fmla="*/ 8544667 h 10595264"/>
                <a:gd name="connsiteX36" fmla="*/ 6356466 w 8861692"/>
                <a:gd name="connsiteY36" fmla="*/ 8952120 h 10595264"/>
                <a:gd name="connsiteX37" fmla="*/ 6200118 w 8861692"/>
                <a:gd name="connsiteY37" fmla="*/ 9932850 h 10595264"/>
                <a:gd name="connsiteX38" fmla="*/ 5764237 w 8861692"/>
                <a:gd name="connsiteY38" fmla="*/ 9814406 h 10595264"/>
                <a:gd name="connsiteX39" fmla="*/ 5716859 w 8861692"/>
                <a:gd name="connsiteY39" fmla="*/ 9122679 h 10595264"/>
                <a:gd name="connsiteX40" fmla="*/ 5536824 w 8861692"/>
                <a:gd name="connsiteY40" fmla="*/ 8852627 h 10595264"/>
                <a:gd name="connsiteX41" fmla="*/ 5451541 w 8861692"/>
                <a:gd name="connsiteY41" fmla="*/ 8558881 h 10595264"/>
                <a:gd name="connsiteX42" fmla="*/ 5138846 w 8861692"/>
                <a:gd name="connsiteY42" fmla="*/ 8208283 h 10595264"/>
                <a:gd name="connsiteX43" fmla="*/ 4731392 w 8861692"/>
                <a:gd name="connsiteY43" fmla="*/ 7544987 h 10595264"/>
                <a:gd name="connsiteX44" fmla="*/ 4698225 w 8861692"/>
                <a:gd name="connsiteY44" fmla="*/ 6568997 h 10595264"/>
                <a:gd name="connsiteX45" fmla="*/ 4660324 w 8861692"/>
                <a:gd name="connsiteY45" fmla="*/ 6095213 h 10595264"/>
                <a:gd name="connsiteX46" fmla="*/ 4342890 w 8861692"/>
                <a:gd name="connsiteY46" fmla="*/ 6322630 h 10595264"/>
                <a:gd name="connsiteX47" fmla="*/ 3769613 w 8861692"/>
                <a:gd name="connsiteY47" fmla="*/ 7203862 h 10595264"/>
                <a:gd name="connsiteX48" fmla="*/ 3888059 w 8861692"/>
                <a:gd name="connsiteY48" fmla="*/ 7625528 h 10595264"/>
                <a:gd name="connsiteX49" fmla="*/ 4437648 w 8861692"/>
                <a:gd name="connsiteY49" fmla="*/ 9440117 h 10595264"/>
                <a:gd name="connsiteX50" fmla="*/ 4537141 w 8861692"/>
                <a:gd name="connsiteY50" fmla="*/ 9677008 h 10595264"/>
                <a:gd name="connsiteX51" fmla="*/ 4575044 w 8861692"/>
                <a:gd name="connsiteY51" fmla="*/ 9743335 h 10595264"/>
                <a:gd name="connsiteX52" fmla="*/ 4660326 w 8861692"/>
                <a:gd name="connsiteY52" fmla="*/ 9885473 h 10595264"/>
                <a:gd name="connsiteX53" fmla="*/ 4110736 w 8861692"/>
                <a:gd name="connsiteY53" fmla="*/ 10074983 h 10595264"/>
                <a:gd name="connsiteX54" fmla="*/ 3821731 w 8861692"/>
                <a:gd name="connsiteY54" fmla="*/ 10278711 h 10595264"/>
                <a:gd name="connsiteX55" fmla="*/ 3243717 w 8861692"/>
                <a:gd name="connsiteY55" fmla="*/ 10544031 h 10595264"/>
                <a:gd name="connsiteX56" fmla="*/ 2945233 w 8861692"/>
                <a:gd name="connsiteY56" fmla="*/ 10548767 h 10595264"/>
                <a:gd name="connsiteX57" fmla="*/ 3286356 w 8861692"/>
                <a:gd name="connsiteY57" fmla="*/ 10193430 h 10595264"/>
                <a:gd name="connsiteX58" fmla="*/ 3461655 w 8861692"/>
                <a:gd name="connsiteY58" fmla="*/ 9980230 h 10595264"/>
                <a:gd name="connsiteX59" fmla="*/ 3537461 w 8861692"/>
                <a:gd name="connsiteY59" fmla="*/ 9705435 h 10595264"/>
                <a:gd name="connsiteX60" fmla="*/ 3594314 w 8861692"/>
                <a:gd name="connsiteY60" fmla="*/ 9544349 h 10595264"/>
                <a:gd name="connsiteX61" fmla="*/ 3499557 w 8861692"/>
                <a:gd name="connsiteY61" fmla="*/ 9369049 h 10595264"/>
                <a:gd name="connsiteX62" fmla="*/ 3077892 w 8861692"/>
                <a:gd name="connsiteY62" fmla="*/ 8317254 h 10595264"/>
                <a:gd name="connsiteX63" fmla="*/ 2679914 w 8861692"/>
                <a:gd name="connsiteY63" fmla="*/ 7464447 h 10595264"/>
                <a:gd name="connsiteX64" fmla="*/ 2675177 w 8861692"/>
                <a:gd name="connsiteY64" fmla="*/ 7260719 h 10595264"/>
                <a:gd name="connsiteX65" fmla="*/ 2727294 w 8861692"/>
                <a:gd name="connsiteY65" fmla="*/ 6858002 h 10595264"/>
                <a:gd name="connsiteX66" fmla="*/ 3272140 w 8861692"/>
                <a:gd name="connsiteY66" fmla="*/ 5863063 h 10595264"/>
                <a:gd name="connsiteX67" fmla="*/ 3575364 w 8861692"/>
                <a:gd name="connsiteY67" fmla="*/ 5237668 h 10595264"/>
                <a:gd name="connsiteX68" fmla="*/ 3793302 w 8861692"/>
                <a:gd name="connsiteY68" fmla="*/ 4787576 h 10595264"/>
                <a:gd name="connsiteX69" fmla="*/ 3750660 w 8861692"/>
                <a:gd name="connsiteY69" fmla="*/ 4498568 h 10595264"/>
                <a:gd name="connsiteX70" fmla="*/ 3693807 w 8861692"/>
                <a:gd name="connsiteY70" fmla="*/ 4365910 h 10595264"/>
                <a:gd name="connsiteX71" fmla="*/ 3717497 w 8861692"/>
                <a:gd name="connsiteY71" fmla="*/ 3465723 h 10595264"/>
                <a:gd name="connsiteX72" fmla="*/ 3546936 w 8861692"/>
                <a:gd name="connsiteY72" fmla="*/ 2821378 h 10595264"/>
                <a:gd name="connsiteX73" fmla="*/ 2139803 w 8861692"/>
                <a:gd name="connsiteY73" fmla="*/ 2897181 h 10595264"/>
                <a:gd name="connsiteX74" fmla="*/ 2068180 w 8861692"/>
                <a:gd name="connsiteY74" fmla="*/ 2749647 h 10595264"/>
                <a:gd name="connsiteX75" fmla="*/ 1687866 w 8861692"/>
                <a:gd name="connsiteY75" fmla="*/ 2935600 h 10595264"/>
                <a:gd name="connsiteX76" fmla="*/ 2376205 w 8861692"/>
                <a:gd name="connsiteY76" fmla="*/ 2972782 h 10595264"/>
                <a:gd name="connsiteX77" fmla="*/ 2528605 w 8861692"/>
                <a:gd name="connsiteY77" fmla="*/ 3094702 h 10595264"/>
                <a:gd name="connsiteX78" fmla="*/ 2500665 w 8861692"/>
                <a:gd name="connsiteY78" fmla="*/ 3696682 h 10595264"/>
                <a:gd name="connsiteX79" fmla="*/ 2444330 w 8861692"/>
                <a:gd name="connsiteY79" fmla="*/ 4765696 h 10595264"/>
                <a:gd name="connsiteX80" fmla="*/ 167225 w 8861692"/>
                <a:gd name="connsiteY80" fmla="*/ 4634051 h 10595264"/>
                <a:gd name="connsiteX81" fmla="*/ 0 w 8861692"/>
                <a:gd name="connsiteY81" fmla="*/ 4505964 h 10595264"/>
                <a:gd name="connsiteX82" fmla="*/ 82970 w 8861692"/>
                <a:gd name="connsiteY82" fmla="*/ 2847185 h 10595264"/>
                <a:gd name="connsiteX83" fmla="*/ 942227 w 8861692"/>
                <a:gd name="connsiteY83" fmla="*/ 2905221 h 10595264"/>
                <a:gd name="connsiteX84" fmla="*/ 1018739 w 8861692"/>
                <a:gd name="connsiteY84" fmla="*/ 2676380 h 10595264"/>
                <a:gd name="connsiteX85" fmla="*/ 1153781 w 8861692"/>
                <a:gd name="connsiteY85" fmla="*/ 2560178 h 10595264"/>
                <a:gd name="connsiteX86" fmla="*/ 1462701 w 8861692"/>
                <a:gd name="connsiteY86" fmla="*/ 2453085 h 10595264"/>
                <a:gd name="connsiteX87" fmla="*/ 1950289 w 8861692"/>
                <a:gd name="connsiteY87" fmla="*/ 2409188 h 10595264"/>
                <a:gd name="connsiteX88" fmla="*/ 2567340 w 8861692"/>
                <a:gd name="connsiteY88" fmla="*/ 2306031 h 10595264"/>
                <a:gd name="connsiteX89" fmla="*/ 3162656 w 8861692"/>
                <a:gd name="connsiteY89" fmla="*/ 2186966 h 10595264"/>
                <a:gd name="connsiteX90" fmla="*/ 3379347 w 8861692"/>
                <a:gd name="connsiteY90" fmla="*/ 2084573 h 10595264"/>
                <a:gd name="connsiteX91" fmla="*/ 3503171 w 8861692"/>
                <a:gd name="connsiteY91" fmla="*/ 1882167 h 10595264"/>
                <a:gd name="connsiteX92" fmla="*/ 3596041 w 8861692"/>
                <a:gd name="connsiteY92" fmla="*/ 1646422 h 10595264"/>
                <a:gd name="connsiteX93" fmla="*/ 3659969 w 8861692"/>
                <a:gd name="connsiteY93" fmla="*/ 1588868 h 10595264"/>
                <a:gd name="connsiteX94" fmla="*/ 3621361 w 8861692"/>
                <a:gd name="connsiteY94" fmla="*/ 1506614 h 10595264"/>
                <a:gd name="connsiteX95" fmla="*/ 3491794 w 8861692"/>
                <a:gd name="connsiteY95" fmla="*/ 1416471 h 10595264"/>
                <a:gd name="connsiteX96" fmla="*/ 3458197 w 8861692"/>
                <a:gd name="connsiteY96" fmla="*/ 1338940 h 10595264"/>
                <a:gd name="connsiteX97" fmla="*/ 3369921 w 8861692"/>
                <a:gd name="connsiteY97" fmla="*/ 1281622 h 10595264"/>
                <a:gd name="connsiteX98" fmla="*/ 3234288 w 8861692"/>
                <a:gd name="connsiteY98" fmla="*/ 971288 h 10595264"/>
                <a:gd name="connsiteX99" fmla="*/ 3115638 w 8861692"/>
                <a:gd name="connsiteY99" fmla="*/ 738530 h 10595264"/>
                <a:gd name="connsiteX100" fmla="*/ 3062641 w 8861692"/>
                <a:gd name="connsiteY100" fmla="*/ 643919 h 10595264"/>
                <a:gd name="connsiteX101" fmla="*/ 3086722 w 8861692"/>
                <a:gd name="connsiteY101" fmla="*/ 414227 h 10595264"/>
                <a:gd name="connsiteX102" fmla="*/ 3675664 w 8861692"/>
                <a:gd name="connsiteY102" fmla="*/ 84 h 10595264"/>
                <a:gd name="connsiteX103" fmla="*/ 1257990 w 8861692"/>
                <a:gd name="connsiteY103" fmla="*/ 2776717 h 10595264"/>
                <a:gd name="connsiteX104" fmla="*/ 1241769 w 8861692"/>
                <a:gd name="connsiteY104" fmla="*/ 2783273 h 10595264"/>
                <a:gd name="connsiteX105" fmla="*/ 1146440 w 8861692"/>
                <a:gd name="connsiteY105" fmla="*/ 2876979 h 10595264"/>
                <a:gd name="connsiteX106" fmla="*/ 1146162 w 8861692"/>
                <a:gd name="connsiteY106" fmla="*/ 2909306 h 10595264"/>
                <a:gd name="connsiteX107" fmla="*/ 1178489 w 8861692"/>
                <a:gd name="connsiteY107" fmla="*/ 2909583 h 10595264"/>
                <a:gd name="connsiteX108" fmla="*/ 1273818 w 8861692"/>
                <a:gd name="connsiteY108" fmla="*/ 2815879 h 10595264"/>
                <a:gd name="connsiteX109" fmla="*/ 1274096 w 8861692"/>
                <a:gd name="connsiteY109" fmla="*/ 2783552 h 10595264"/>
                <a:gd name="connsiteX110" fmla="*/ 1274096 w 8861692"/>
                <a:gd name="connsiteY110" fmla="*/ 2783551 h 10595264"/>
                <a:gd name="connsiteX111" fmla="*/ 1257990 w 8861692"/>
                <a:gd name="connsiteY111" fmla="*/ 2776717 h 10595264"/>
                <a:gd name="connsiteX112" fmla="*/ 1405924 w 8861692"/>
                <a:gd name="connsiteY112" fmla="*/ 2876262 h 10595264"/>
                <a:gd name="connsiteX113" fmla="*/ 1327184 w 8861692"/>
                <a:gd name="connsiteY113" fmla="*/ 2914362 h 10595264"/>
                <a:gd name="connsiteX114" fmla="*/ 1405924 w 8861692"/>
                <a:gd name="connsiteY114" fmla="*/ 2932142 h 10595264"/>
                <a:gd name="connsiteX115" fmla="*/ 1405924 w 8861692"/>
                <a:gd name="connsiteY115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46804 w 8861692"/>
                <a:gd name="connsiteY16" fmla="*/ 349348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705884 w 8861692"/>
                <a:gd name="connsiteY19" fmla="*/ 3912582 h 10595264"/>
                <a:gd name="connsiteX20" fmla="*/ 8298330 w 8861692"/>
                <a:gd name="connsiteY20" fmla="*/ 3925641 h 10595264"/>
                <a:gd name="connsiteX21" fmla="*/ 8070278 w 8861692"/>
                <a:gd name="connsiteY21" fmla="*/ 3770794 h 10595264"/>
                <a:gd name="connsiteX22" fmla="*/ 7791953 w 8861692"/>
                <a:gd name="connsiteY22" fmla="*/ 3493511 h 10595264"/>
                <a:gd name="connsiteX23" fmla="*/ 7694420 w 8861692"/>
                <a:gd name="connsiteY23" fmla="*/ 3352863 h 10595264"/>
                <a:gd name="connsiteX24" fmla="*/ 7650951 w 8861692"/>
                <a:gd name="connsiteY24" fmla="*/ 3380255 h 10595264"/>
                <a:gd name="connsiteX25" fmla="*/ 6958170 w 8861692"/>
                <a:gd name="connsiteY25" fmla="*/ 2939827 h 10595264"/>
                <a:gd name="connsiteX26" fmla="*/ 6209594 w 8861692"/>
                <a:gd name="connsiteY26" fmla="*/ 2650819 h 10595264"/>
                <a:gd name="connsiteX27" fmla="*/ 5522607 w 8861692"/>
                <a:gd name="connsiteY27" fmla="*/ 2494471 h 10595264"/>
                <a:gd name="connsiteX28" fmla="*/ 5427853 w 8861692"/>
                <a:gd name="connsiteY28" fmla="*/ 3238310 h 10595264"/>
                <a:gd name="connsiteX29" fmla="*/ 6081671 w 8861692"/>
                <a:gd name="connsiteY29" fmla="*/ 5389281 h 10595264"/>
                <a:gd name="connsiteX30" fmla="*/ 5906373 w 8861692"/>
                <a:gd name="connsiteY30" fmla="*/ 5465087 h 10595264"/>
                <a:gd name="connsiteX31" fmla="*/ 5858994 w 8861692"/>
                <a:gd name="connsiteY31" fmla="*/ 6057312 h 10595264"/>
                <a:gd name="connsiteX32" fmla="*/ 5740547 w 8861692"/>
                <a:gd name="connsiteY32" fmla="*/ 6659017 h 10595264"/>
                <a:gd name="connsiteX33" fmla="*/ 5697907 w 8861692"/>
                <a:gd name="connsiteY33" fmla="*/ 7317574 h 10595264"/>
                <a:gd name="connsiteX34" fmla="*/ 6181164 w 8861692"/>
                <a:gd name="connsiteY34" fmla="*/ 8189330 h 10595264"/>
                <a:gd name="connsiteX35" fmla="*/ 6342252 w 8861692"/>
                <a:gd name="connsiteY35" fmla="*/ 8544667 h 10595264"/>
                <a:gd name="connsiteX36" fmla="*/ 6356466 w 8861692"/>
                <a:gd name="connsiteY36" fmla="*/ 8952120 h 10595264"/>
                <a:gd name="connsiteX37" fmla="*/ 6200118 w 8861692"/>
                <a:gd name="connsiteY37" fmla="*/ 9932850 h 10595264"/>
                <a:gd name="connsiteX38" fmla="*/ 5764237 w 8861692"/>
                <a:gd name="connsiteY38" fmla="*/ 9814406 h 10595264"/>
                <a:gd name="connsiteX39" fmla="*/ 5716859 w 8861692"/>
                <a:gd name="connsiteY39" fmla="*/ 9122679 h 10595264"/>
                <a:gd name="connsiteX40" fmla="*/ 5536824 w 8861692"/>
                <a:gd name="connsiteY40" fmla="*/ 8852627 h 10595264"/>
                <a:gd name="connsiteX41" fmla="*/ 5451541 w 8861692"/>
                <a:gd name="connsiteY41" fmla="*/ 8558881 h 10595264"/>
                <a:gd name="connsiteX42" fmla="*/ 5138846 w 8861692"/>
                <a:gd name="connsiteY42" fmla="*/ 8208283 h 10595264"/>
                <a:gd name="connsiteX43" fmla="*/ 4731392 w 8861692"/>
                <a:gd name="connsiteY43" fmla="*/ 7544987 h 10595264"/>
                <a:gd name="connsiteX44" fmla="*/ 4698225 w 8861692"/>
                <a:gd name="connsiteY44" fmla="*/ 6568997 h 10595264"/>
                <a:gd name="connsiteX45" fmla="*/ 4660324 w 8861692"/>
                <a:gd name="connsiteY45" fmla="*/ 6095213 h 10595264"/>
                <a:gd name="connsiteX46" fmla="*/ 4342890 w 8861692"/>
                <a:gd name="connsiteY46" fmla="*/ 6322630 h 10595264"/>
                <a:gd name="connsiteX47" fmla="*/ 3769613 w 8861692"/>
                <a:gd name="connsiteY47" fmla="*/ 7203862 h 10595264"/>
                <a:gd name="connsiteX48" fmla="*/ 3888059 w 8861692"/>
                <a:gd name="connsiteY48" fmla="*/ 7625528 h 10595264"/>
                <a:gd name="connsiteX49" fmla="*/ 4437648 w 8861692"/>
                <a:gd name="connsiteY49" fmla="*/ 9440117 h 10595264"/>
                <a:gd name="connsiteX50" fmla="*/ 4537141 w 8861692"/>
                <a:gd name="connsiteY50" fmla="*/ 9677008 h 10595264"/>
                <a:gd name="connsiteX51" fmla="*/ 4575044 w 8861692"/>
                <a:gd name="connsiteY51" fmla="*/ 9743335 h 10595264"/>
                <a:gd name="connsiteX52" fmla="*/ 4660326 w 8861692"/>
                <a:gd name="connsiteY52" fmla="*/ 9885473 h 10595264"/>
                <a:gd name="connsiteX53" fmla="*/ 4110736 w 8861692"/>
                <a:gd name="connsiteY53" fmla="*/ 10074983 h 10595264"/>
                <a:gd name="connsiteX54" fmla="*/ 3821731 w 8861692"/>
                <a:gd name="connsiteY54" fmla="*/ 10278711 h 10595264"/>
                <a:gd name="connsiteX55" fmla="*/ 3243717 w 8861692"/>
                <a:gd name="connsiteY55" fmla="*/ 10544031 h 10595264"/>
                <a:gd name="connsiteX56" fmla="*/ 2945233 w 8861692"/>
                <a:gd name="connsiteY56" fmla="*/ 10548767 h 10595264"/>
                <a:gd name="connsiteX57" fmla="*/ 3286356 w 8861692"/>
                <a:gd name="connsiteY57" fmla="*/ 10193430 h 10595264"/>
                <a:gd name="connsiteX58" fmla="*/ 3461655 w 8861692"/>
                <a:gd name="connsiteY58" fmla="*/ 9980230 h 10595264"/>
                <a:gd name="connsiteX59" fmla="*/ 3537461 w 8861692"/>
                <a:gd name="connsiteY59" fmla="*/ 9705435 h 10595264"/>
                <a:gd name="connsiteX60" fmla="*/ 3594314 w 8861692"/>
                <a:gd name="connsiteY60" fmla="*/ 9544349 h 10595264"/>
                <a:gd name="connsiteX61" fmla="*/ 3499557 w 8861692"/>
                <a:gd name="connsiteY61" fmla="*/ 9369049 h 10595264"/>
                <a:gd name="connsiteX62" fmla="*/ 3077892 w 8861692"/>
                <a:gd name="connsiteY62" fmla="*/ 8317254 h 10595264"/>
                <a:gd name="connsiteX63" fmla="*/ 2679914 w 8861692"/>
                <a:gd name="connsiteY63" fmla="*/ 7464447 h 10595264"/>
                <a:gd name="connsiteX64" fmla="*/ 2675177 w 8861692"/>
                <a:gd name="connsiteY64" fmla="*/ 7260719 h 10595264"/>
                <a:gd name="connsiteX65" fmla="*/ 2727294 w 8861692"/>
                <a:gd name="connsiteY65" fmla="*/ 6858002 h 10595264"/>
                <a:gd name="connsiteX66" fmla="*/ 3272140 w 8861692"/>
                <a:gd name="connsiteY66" fmla="*/ 5863063 h 10595264"/>
                <a:gd name="connsiteX67" fmla="*/ 3575364 w 8861692"/>
                <a:gd name="connsiteY67" fmla="*/ 5237668 h 10595264"/>
                <a:gd name="connsiteX68" fmla="*/ 3793302 w 8861692"/>
                <a:gd name="connsiteY68" fmla="*/ 4787576 h 10595264"/>
                <a:gd name="connsiteX69" fmla="*/ 3750660 w 8861692"/>
                <a:gd name="connsiteY69" fmla="*/ 4498568 h 10595264"/>
                <a:gd name="connsiteX70" fmla="*/ 3693807 w 8861692"/>
                <a:gd name="connsiteY70" fmla="*/ 4365910 h 10595264"/>
                <a:gd name="connsiteX71" fmla="*/ 3717497 w 8861692"/>
                <a:gd name="connsiteY71" fmla="*/ 3465723 h 10595264"/>
                <a:gd name="connsiteX72" fmla="*/ 3546936 w 8861692"/>
                <a:gd name="connsiteY72" fmla="*/ 2821378 h 10595264"/>
                <a:gd name="connsiteX73" fmla="*/ 2139803 w 8861692"/>
                <a:gd name="connsiteY73" fmla="*/ 2897181 h 10595264"/>
                <a:gd name="connsiteX74" fmla="*/ 2068180 w 8861692"/>
                <a:gd name="connsiteY74" fmla="*/ 2749647 h 10595264"/>
                <a:gd name="connsiteX75" fmla="*/ 1687866 w 8861692"/>
                <a:gd name="connsiteY75" fmla="*/ 2935600 h 10595264"/>
                <a:gd name="connsiteX76" fmla="*/ 2376205 w 8861692"/>
                <a:gd name="connsiteY76" fmla="*/ 2972782 h 10595264"/>
                <a:gd name="connsiteX77" fmla="*/ 2528605 w 8861692"/>
                <a:gd name="connsiteY77" fmla="*/ 3094702 h 10595264"/>
                <a:gd name="connsiteX78" fmla="*/ 2500665 w 8861692"/>
                <a:gd name="connsiteY78" fmla="*/ 3696682 h 10595264"/>
                <a:gd name="connsiteX79" fmla="*/ 2444330 w 8861692"/>
                <a:gd name="connsiteY79" fmla="*/ 4765696 h 10595264"/>
                <a:gd name="connsiteX80" fmla="*/ 167225 w 8861692"/>
                <a:gd name="connsiteY80" fmla="*/ 4634051 h 10595264"/>
                <a:gd name="connsiteX81" fmla="*/ 0 w 8861692"/>
                <a:gd name="connsiteY81" fmla="*/ 4505964 h 10595264"/>
                <a:gd name="connsiteX82" fmla="*/ 82970 w 8861692"/>
                <a:gd name="connsiteY82" fmla="*/ 2847185 h 10595264"/>
                <a:gd name="connsiteX83" fmla="*/ 942227 w 8861692"/>
                <a:gd name="connsiteY83" fmla="*/ 2905221 h 10595264"/>
                <a:gd name="connsiteX84" fmla="*/ 1018739 w 8861692"/>
                <a:gd name="connsiteY84" fmla="*/ 2676380 h 10595264"/>
                <a:gd name="connsiteX85" fmla="*/ 1153781 w 8861692"/>
                <a:gd name="connsiteY85" fmla="*/ 2560178 h 10595264"/>
                <a:gd name="connsiteX86" fmla="*/ 1462701 w 8861692"/>
                <a:gd name="connsiteY86" fmla="*/ 2453085 h 10595264"/>
                <a:gd name="connsiteX87" fmla="*/ 1950289 w 8861692"/>
                <a:gd name="connsiteY87" fmla="*/ 2409188 h 10595264"/>
                <a:gd name="connsiteX88" fmla="*/ 2567340 w 8861692"/>
                <a:gd name="connsiteY88" fmla="*/ 2306031 h 10595264"/>
                <a:gd name="connsiteX89" fmla="*/ 3162656 w 8861692"/>
                <a:gd name="connsiteY89" fmla="*/ 2186966 h 10595264"/>
                <a:gd name="connsiteX90" fmla="*/ 3379347 w 8861692"/>
                <a:gd name="connsiteY90" fmla="*/ 2084573 h 10595264"/>
                <a:gd name="connsiteX91" fmla="*/ 3503171 w 8861692"/>
                <a:gd name="connsiteY91" fmla="*/ 1882167 h 10595264"/>
                <a:gd name="connsiteX92" fmla="*/ 3596041 w 8861692"/>
                <a:gd name="connsiteY92" fmla="*/ 1646422 h 10595264"/>
                <a:gd name="connsiteX93" fmla="*/ 3659969 w 8861692"/>
                <a:gd name="connsiteY93" fmla="*/ 1588868 h 10595264"/>
                <a:gd name="connsiteX94" fmla="*/ 3621361 w 8861692"/>
                <a:gd name="connsiteY94" fmla="*/ 1506614 h 10595264"/>
                <a:gd name="connsiteX95" fmla="*/ 3491794 w 8861692"/>
                <a:gd name="connsiteY95" fmla="*/ 1416471 h 10595264"/>
                <a:gd name="connsiteX96" fmla="*/ 3458197 w 8861692"/>
                <a:gd name="connsiteY96" fmla="*/ 1338940 h 10595264"/>
                <a:gd name="connsiteX97" fmla="*/ 3369921 w 8861692"/>
                <a:gd name="connsiteY97" fmla="*/ 1281622 h 10595264"/>
                <a:gd name="connsiteX98" fmla="*/ 3234288 w 8861692"/>
                <a:gd name="connsiteY98" fmla="*/ 971288 h 10595264"/>
                <a:gd name="connsiteX99" fmla="*/ 3115638 w 8861692"/>
                <a:gd name="connsiteY99" fmla="*/ 738530 h 10595264"/>
                <a:gd name="connsiteX100" fmla="*/ 3062641 w 8861692"/>
                <a:gd name="connsiteY100" fmla="*/ 643919 h 10595264"/>
                <a:gd name="connsiteX101" fmla="*/ 3086722 w 8861692"/>
                <a:gd name="connsiteY101" fmla="*/ 414227 h 10595264"/>
                <a:gd name="connsiteX102" fmla="*/ 3675664 w 8861692"/>
                <a:gd name="connsiteY102" fmla="*/ 84 h 10595264"/>
                <a:gd name="connsiteX103" fmla="*/ 1257990 w 8861692"/>
                <a:gd name="connsiteY103" fmla="*/ 2776717 h 10595264"/>
                <a:gd name="connsiteX104" fmla="*/ 1241769 w 8861692"/>
                <a:gd name="connsiteY104" fmla="*/ 2783273 h 10595264"/>
                <a:gd name="connsiteX105" fmla="*/ 1146440 w 8861692"/>
                <a:gd name="connsiteY105" fmla="*/ 2876979 h 10595264"/>
                <a:gd name="connsiteX106" fmla="*/ 1146162 w 8861692"/>
                <a:gd name="connsiteY106" fmla="*/ 2909306 h 10595264"/>
                <a:gd name="connsiteX107" fmla="*/ 1178489 w 8861692"/>
                <a:gd name="connsiteY107" fmla="*/ 2909583 h 10595264"/>
                <a:gd name="connsiteX108" fmla="*/ 1273818 w 8861692"/>
                <a:gd name="connsiteY108" fmla="*/ 2815879 h 10595264"/>
                <a:gd name="connsiteX109" fmla="*/ 1274096 w 8861692"/>
                <a:gd name="connsiteY109" fmla="*/ 2783552 h 10595264"/>
                <a:gd name="connsiteX110" fmla="*/ 1274096 w 8861692"/>
                <a:gd name="connsiteY110" fmla="*/ 2783551 h 10595264"/>
                <a:gd name="connsiteX111" fmla="*/ 1257990 w 8861692"/>
                <a:gd name="connsiteY111" fmla="*/ 2776717 h 10595264"/>
                <a:gd name="connsiteX112" fmla="*/ 1405924 w 8861692"/>
                <a:gd name="connsiteY112" fmla="*/ 2876262 h 10595264"/>
                <a:gd name="connsiteX113" fmla="*/ 1327184 w 8861692"/>
                <a:gd name="connsiteY113" fmla="*/ 2914362 h 10595264"/>
                <a:gd name="connsiteX114" fmla="*/ 1405924 w 8861692"/>
                <a:gd name="connsiteY114" fmla="*/ 2932142 h 10595264"/>
                <a:gd name="connsiteX115" fmla="*/ 1405924 w 8861692"/>
                <a:gd name="connsiteY115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46804 w 8861692"/>
                <a:gd name="connsiteY16" fmla="*/ 349348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705884 w 8861692"/>
                <a:gd name="connsiteY19" fmla="*/ 3912582 h 10595264"/>
                <a:gd name="connsiteX20" fmla="*/ 8298330 w 8861692"/>
                <a:gd name="connsiteY20" fmla="*/ 3925641 h 10595264"/>
                <a:gd name="connsiteX21" fmla="*/ 8070278 w 8861692"/>
                <a:gd name="connsiteY21" fmla="*/ 3770794 h 10595264"/>
                <a:gd name="connsiteX22" fmla="*/ 7791953 w 8861692"/>
                <a:gd name="connsiteY22" fmla="*/ 3493511 h 10595264"/>
                <a:gd name="connsiteX23" fmla="*/ 7694420 w 8861692"/>
                <a:gd name="connsiteY23" fmla="*/ 3352863 h 10595264"/>
                <a:gd name="connsiteX24" fmla="*/ 7650951 w 8861692"/>
                <a:gd name="connsiteY24" fmla="*/ 3380255 h 10595264"/>
                <a:gd name="connsiteX25" fmla="*/ 6958170 w 8861692"/>
                <a:gd name="connsiteY25" fmla="*/ 2939827 h 10595264"/>
                <a:gd name="connsiteX26" fmla="*/ 6209594 w 8861692"/>
                <a:gd name="connsiteY26" fmla="*/ 2650819 h 10595264"/>
                <a:gd name="connsiteX27" fmla="*/ 5522607 w 8861692"/>
                <a:gd name="connsiteY27" fmla="*/ 2494471 h 10595264"/>
                <a:gd name="connsiteX28" fmla="*/ 5427853 w 8861692"/>
                <a:gd name="connsiteY28" fmla="*/ 3238310 h 10595264"/>
                <a:gd name="connsiteX29" fmla="*/ 6081671 w 8861692"/>
                <a:gd name="connsiteY29" fmla="*/ 5389281 h 10595264"/>
                <a:gd name="connsiteX30" fmla="*/ 5906373 w 8861692"/>
                <a:gd name="connsiteY30" fmla="*/ 5465087 h 10595264"/>
                <a:gd name="connsiteX31" fmla="*/ 5858994 w 8861692"/>
                <a:gd name="connsiteY31" fmla="*/ 6057312 h 10595264"/>
                <a:gd name="connsiteX32" fmla="*/ 5740547 w 8861692"/>
                <a:gd name="connsiteY32" fmla="*/ 6659017 h 10595264"/>
                <a:gd name="connsiteX33" fmla="*/ 5697907 w 8861692"/>
                <a:gd name="connsiteY33" fmla="*/ 7317574 h 10595264"/>
                <a:gd name="connsiteX34" fmla="*/ 6181164 w 8861692"/>
                <a:gd name="connsiteY34" fmla="*/ 8189330 h 10595264"/>
                <a:gd name="connsiteX35" fmla="*/ 6342252 w 8861692"/>
                <a:gd name="connsiteY35" fmla="*/ 8544667 h 10595264"/>
                <a:gd name="connsiteX36" fmla="*/ 6356466 w 8861692"/>
                <a:gd name="connsiteY36" fmla="*/ 8952120 h 10595264"/>
                <a:gd name="connsiteX37" fmla="*/ 6200118 w 8861692"/>
                <a:gd name="connsiteY37" fmla="*/ 9932850 h 10595264"/>
                <a:gd name="connsiteX38" fmla="*/ 5764237 w 8861692"/>
                <a:gd name="connsiteY38" fmla="*/ 9814406 h 10595264"/>
                <a:gd name="connsiteX39" fmla="*/ 5716859 w 8861692"/>
                <a:gd name="connsiteY39" fmla="*/ 9122679 h 10595264"/>
                <a:gd name="connsiteX40" fmla="*/ 5536824 w 8861692"/>
                <a:gd name="connsiteY40" fmla="*/ 8852627 h 10595264"/>
                <a:gd name="connsiteX41" fmla="*/ 5451541 w 8861692"/>
                <a:gd name="connsiteY41" fmla="*/ 8558881 h 10595264"/>
                <a:gd name="connsiteX42" fmla="*/ 5138846 w 8861692"/>
                <a:gd name="connsiteY42" fmla="*/ 8208283 h 10595264"/>
                <a:gd name="connsiteX43" fmla="*/ 4731392 w 8861692"/>
                <a:gd name="connsiteY43" fmla="*/ 7544987 h 10595264"/>
                <a:gd name="connsiteX44" fmla="*/ 4698225 w 8861692"/>
                <a:gd name="connsiteY44" fmla="*/ 6568997 h 10595264"/>
                <a:gd name="connsiteX45" fmla="*/ 4660324 w 8861692"/>
                <a:gd name="connsiteY45" fmla="*/ 6095213 h 10595264"/>
                <a:gd name="connsiteX46" fmla="*/ 4342890 w 8861692"/>
                <a:gd name="connsiteY46" fmla="*/ 6322630 h 10595264"/>
                <a:gd name="connsiteX47" fmla="*/ 3769613 w 8861692"/>
                <a:gd name="connsiteY47" fmla="*/ 7203862 h 10595264"/>
                <a:gd name="connsiteX48" fmla="*/ 3888059 w 8861692"/>
                <a:gd name="connsiteY48" fmla="*/ 7625528 h 10595264"/>
                <a:gd name="connsiteX49" fmla="*/ 4437648 w 8861692"/>
                <a:gd name="connsiteY49" fmla="*/ 9440117 h 10595264"/>
                <a:gd name="connsiteX50" fmla="*/ 4537141 w 8861692"/>
                <a:gd name="connsiteY50" fmla="*/ 9677008 h 10595264"/>
                <a:gd name="connsiteX51" fmla="*/ 4575044 w 8861692"/>
                <a:gd name="connsiteY51" fmla="*/ 9743335 h 10595264"/>
                <a:gd name="connsiteX52" fmla="*/ 4660326 w 8861692"/>
                <a:gd name="connsiteY52" fmla="*/ 9885473 h 10595264"/>
                <a:gd name="connsiteX53" fmla="*/ 4110736 w 8861692"/>
                <a:gd name="connsiteY53" fmla="*/ 10074983 h 10595264"/>
                <a:gd name="connsiteX54" fmla="*/ 3821731 w 8861692"/>
                <a:gd name="connsiteY54" fmla="*/ 10278711 h 10595264"/>
                <a:gd name="connsiteX55" fmla="*/ 3243717 w 8861692"/>
                <a:gd name="connsiteY55" fmla="*/ 10544031 h 10595264"/>
                <a:gd name="connsiteX56" fmla="*/ 2945233 w 8861692"/>
                <a:gd name="connsiteY56" fmla="*/ 10548767 h 10595264"/>
                <a:gd name="connsiteX57" fmla="*/ 3286356 w 8861692"/>
                <a:gd name="connsiteY57" fmla="*/ 10193430 h 10595264"/>
                <a:gd name="connsiteX58" fmla="*/ 3461655 w 8861692"/>
                <a:gd name="connsiteY58" fmla="*/ 9980230 h 10595264"/>
                <a:gd name="connsiteX59" fmla="*/ 3537461 w 8861692"/>
                <a:gd name="connsiteY59" fmla="*/ 9705435 h 10595264"/>
                <a:gd name="connsiteX60" fmla="*/ 3594314 w 8861692"/>
                <a:gd name="connsiteY60" fmla="*/ 9544349 h 10595264"/>
                <a:gd name="connsiteX61" fmla="*/ 3499557 w 8861692"/>
                <a:gd name="connsiteY61" fmla="*/ 9369049 h 10595264"/>
                <a:gd name="connsiteX62" fmla="*/ 3077892 w 8861692"/>
                <a:gd name="connsiteY62" fmla="*/ 8317254 h 10595264"/>
                <a:gd name="connsiteX63" fmla="*/ 2679914 w 8861692"/>
                <a:gd name="connsiteY63" fmla="*/ 7464447 h 10595264"/>
                <a:gd name="connsiteX64" fmla="*/ 2675177 w 8861692"/>
                <a:gd name="connsiteY64" fmla="*/ 7260719 h 10595264"/>
                <a:gd name="connsiteX65" fmla="*/ 2727294 w 8861692"/>
                <a:gd name="connsiteY65" fmla="*/ 6858002 h 10595264"/>
                <a:gd name="connsiteX66" fmla="*/ 3272140 w 8861692"/>
                <a:gd name="connsiteY66" fmla="*/ 5863063 h 10595264"/>
                <a:gd name="connsiteX67" fmla="*/ 3575364 w 8861692"/>
                <a:gd name="connsiteY67" fmla="*/ 5237668 h 10595264"/>
                <a:gd name="connsiteX68" fmla="*/ 3793302 w 8861692"/>
                <a:gd name="connsiteY68" fmla="*/ 4787576 h 10595264"/>
                <a:gd name="connsiteX69" fmla="*/ 3750660 w 8861692"/>
                <a:gd name="connsiteY69" fmla="*/ 4498568 h 10595264"/>
                <a:gd name="connsiteX70" fmla="*/ 3693807 w 8861692"/>
                <a:gd name="connsiteY70" fmla="*/ 4365910 h 10595264"/>
                <a:gd name="connsiteX71" fmla="*/ 3717497 w 8861692"/>
                <a:gd name="connsiteY71" fmla="*/ 3465723 h 10595264"/>
                <a:gd name="connsiteX72" fmla="*/ 3546936 w 8861692"/>
                <a:gd name="connsiteY72" fmla="*/ 2821378 h 10595264"/>
                <a:gd name="connsiteX73" fmla="*/ 2139803 w 8861692"/>
                <a:gd name="connsiteY73" fmla="*/ 2897181 h 10595264"/>
                <a:gd name="connsiteX74" fmla="*/ 2068180 w 8861692"/>
                <a:gd name="connsiteY74" fmla="*/ 2749647 h 10595264"/>
                <a:gd name="connsiteX75" fmla="*/ 1687866 w 8861692"/>
                <a:gd name="connsiteY75" fmla="*/ 2935600 h 10595264"/>
                <a:gd name="connsiteX76" fmla="*/ 2376205 w 8861692"/>
                <a:gd name="connsiteY76" fmla="*/ 2972782 h 10595264"/>
                <a:gd name="connsiteX77" fmla="*/ 2528605 w 8861692"/>
                <a:gd name="connsiteY77" fmla="*/ 3094702 h 10595264"/>
                <a:gd name="connsiteX78" fmla="*/ 2500665 w 8861692"/>
                <a:gd name="connsiteY78" fmla="*/ 3696682 h 10595264"/>
                <a:gd name="connsiteX79" fmla="*/ 2444330 w 8861692"/>
                <a:gd name="connsiteY79" fmla="*/ 4765696 h 10595264"/>
                <a:gd name="connsiteX80" fmla="*/ 167225 w 8861692"/>
                <a:gd name="connsiteY80" fmla="*/ 4634051 h 10595264"/>
                <a:gd name="connsiteX81" fmla="*/ 0 w 8861692"/>
                <a:gd name="connsiteY81" fmla="*/ 4505964 h 10595264"/>
                <a:gd name="connsiteX82" fmla="*/ 82970 w 8861692"/>
                <a:gd name="connsiteY82" fmla="*/ 2847185 h 10595264"/>
                <a:gd name="connsiteX83" fmla="*/ 942227 w 8861692"/>
                <a:gd name="connsiteY83" fmla="*/ 2905221 h 10595264"/>
                <a:gd name="connsiteX84" fmla="*/ 1018739 w 8861692"/>
                <a:gd name="connsiteY84" fmla="*/ 2676380 h 10595264"/>
                <a:gd name="connsiteX85" fmla="*/ 1153781 w 8861692"/>
                <a:gd name="connsiteY85" fmla="*/ 2560178 h 10595264"/>
                <a:gd name="connsiteX86" fmla="*/ 1462701 w 8861692"/>
                <a:gd name="connsiteY86" fmla="*/ 2453085 h 10595264"/>
                <a:gd name="connsiteX87" fmla="*/ 1950289 w 8861692"/>
                <a:gd name="connsiteY87" fmla="*/ 2409188 h 10595264"/>
                <a:gd name="connsiteX88" fmla="*/ 2567340 w 8861692"/>
                <a:gd name="connsiteY88" fmla="*/ 2306031 h 10595264"/>
                <a:gd name="connsiteX89" fmla="*/ 3162656 w 8861692"/>
                <a:gd name="connsiteY89" fmla="*/ 2186966 h 10595264"/>
                <a:gd name="connsiteX90" fmla="*/ 3379347 w 8861692"/>
                <a:gd name="connsiteY90" fmla="*/ 2084573 h 10595264"/>
                <a:gd name="connsiteX91" fmla="*/ 3503171 w 8861692"/>
                <a:gd name="connsiteY91" fmla="*/ 1882167 h 10595264"/>
                <a:gd name="connsiteX92" fmla="*/ 3596041 w 8861692"/>
                <a:gd name="connsiteY92" fmla="*/ 1646422 h 10595264"/>
                <a:gd name="connsiteX93" fmla="*/ 3659969 w 8861692"/>
                <a:gd name="connsiteY93" fmla="*/ 1588868 h 10595264"/>
                <a:gd name="connsiteX94" fmla="*/ 3621361 w 8861692"/>
                <a:gd name="connsiteY94" fmla="*/ 1506614 h 10595264"/>
                <a:gd name="connsiteX95" fmla="*/ 3491794 w 8861692"/>
                <a:gd name="connsiteY95" fmla="*/ 1416471 h 10595264"/>
                <a:gd name="connsiteX96" fmla="*/ 3458197 w 8861692"/>
                <a:gd name="connsiteY96" fmla="*/ 1338940 h 10595264"/>
                <a:gd name="connsiteX97" fmla="*/ 3369921 w 8861692"/>
                <a:gd name="connsiteY97" fmla="*/ 1281622 h 10595264"/>
                <a:gd name="connsiteX98" fmla="*/ 3234288 w 8861692"/>
                <a:gd name="connsiteY98" fmla="*/ 971288 h 10595264"/>
                <a:gd name="connsiteX99" fmla="*/ 3115638 w 8861692"/>
                <a:gd name="connsiteY99" fmla="*/ 738530 h 10595264"/>
                <a:gd name="connsiteX100" fmla="*/ 3062641 w 8861692"/>
                <a:gd name="connsiteY100" fmla="*/ 643919 h 10595264"/>
                <a:gd name="connsiteX101" fmla="*/ 3086722 w 8861692"/>
                <a:gd name="connsiteY101" fmla="*/ 414227 h 10595264"/>
                <a:gd name="connsiteX102" fmla="*/ 3675664 w 8861692"/>
                <a:gd name="connsiteY102" fmla="*/ 84 h 10595264"/>
                <a:gd name="connsiteX103" fmla="*/ 1257990 w 8861692"/>
                <a:gd name="connsiteY103" fmla="*/ 2776717 h 10595264"/>
                <a:gd name="connsiteX104" fmla="*/ 1241769 w 8861692"/>
                <a:gd name="connsiteY104" fmla="*/ 2783273 h 10595264"/>
                <a:gd name="connsiteX105" fmla="*/ 1146440 w 8861692"/>
                <a:gd name="connsiteY105" fmla="*/ 2876979 h 10595264"/>
                <a:gd name="connsiteX106" fmla="*/ 1146162 w 8861692"/>
                <a:gd name="connsiteY106" fmla="*/ 2909306 h 10595264"/>
                <a:gd name="connsiteX107" fmla="*/ 1178489 w 8861692"/>
                <a:gd name="connsiteY107" fmla="*/ 2909583 h 10595264"/>
                <a:gd name="connsiteX108" fmla="*/ 1273818 w 8861692"/>
                <a:gd name="connsiteY108" fmla="*/ 2815879 h 10595264"/>
                <a:gd name="connsiteX109" fmla="*/ 1274096 w 8861692"/>
                <a:gd name="connsiteY109" fmla="*/ 2783552 h 10595264"/>
                <a:gd name="connsiteX110" fmla="*/ 1274096 w 8861692"/>
                <a:gd name="connsiteY110" fmla="*/ 2783551 h 10595264"/>
                <a:gd name="connsiteX111" fmla="*/ 1257990 w 8861692"/>
                <a:gd name="connsiteY111" fmla="*/ 2776717 h 10595264"/>
                <a:gd name="connsiteX112" fmla="*/ 1405924 w 8861692"/>
                <a:gd name="connsiteY112" fmla="*/ 2876262 h 10595264"/>
                <a:gd name="connsiteX113" fmla="*/ 1327184 w 8861692"/>
                <a:gd name="connsiteY113" fmla="*/ 2914362 h 10595264"/>
                <a:gd name="connsiteX114" fmla="*/ 1405924 w 8861692"/>
                <a:gd name="connsiteY114" fmla="*/ 2932142 h 10595264"/>
                <a:gd name="connsiteX115" fmla="*/ 1405924 w 8861692"/>
                <a:gd name="connsiteY115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46804 w 8861692"/>
                <a:gd name="connsiteY16" fmla="*/ 349348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705884 w 8861692"/>
                <a:gd name="connsiteY19" fmla="*/ 3912582 h 10595264"/>
                <a:gd name="connsiteX20" fmla="*/ 8502684 w 8861692"/>
                <a:gd name="connsiteY20" fmla="*/ 3940522 h 10595264"/>
                <a:gd name="connsiteX21" fmla="*/ 8298330 w 8861692"/>
                <a:gd name="connsiteY21" fmla="*/ 3925641 h 10595264"/>
                <a:gd name="connsiteX22" fmla="*/ 8070278 w 8861692"/>
                <a:gd name="connsiteY22" fmla="*/ 3770794 h 10595264"/>
                <a:gd name="connsiteX23" fmla="*/ 7791953 w 8861692"/>
                <a:gd name="connsiteY23" fmla="*/ 3493511 h 10595264"/>
                <a:gd name="connsiteX24" fmla="*/ 7694420 w 8861692"/>
                <a:gd name="connsiteY24" fmla="*/ 3352863 h 10595264"/>
                <a:gd name="connsiteX25" fmla="*/ 7650951 w 8861692"/>
                <a:gd name="connsiteY25" fmla="*/ 3380255 h 10595264"/>
                <a:gd name="connsiteX26" fmla="*/ 6958170 w 8861692"/>
                <a:gd name="connsiteY26" fmla="*/ 2939827 h 10595264"/>
                <a:gd name="connsiteX27" fmla="*/ 6209594 w 8861692"/>
                <a:gd name="connsiteY27" fmla="*/ 2650819 h 10595264"/>
                <a:gd name="connsiteX28" fmla="*/ 5522607 w 8861692"/>
                <a:gd name="connsiteY28" fmla="*/ 2494471 h 10595264"/>
                <a:gd name="connsiteX29" fmla="*/ 5427853 w 8861692"/>
                <a:gd name="connsiteY29" fmla="*/ 3238310 h 10595264"/>
                <a:gd name="connsiteX30" fmla="*/ 6081671 w 8861692"/>
                <a:gd name="connsiteY30" fmla="*/ 5389281 h 10595264"/>
                <a:gd name="connsiteX31" fmla="*/ 5906373 w 8861692"/>
                <a:gd name="connsiteY31" fmla="*/ 5465087 h 10595264"/>
                <a:gd name="connsiteX32" fmla="*/ 5858994 w 8861692"/>
                <a:gd name="connsiteY32" fmla="*/ 6057312 h 10595264"/>
                <a:gd name="connsiteX33" fmla="*/ 5740547 w 8861692"/>
                <a:gd name="connsiteY33" fmla="*/ 6659017 h 10595264"/>
                <a:gd name="connsiteX34" fmla="*/ 5697907 w 8861692"/>
                <a:gd name="connsiteY34" fmla="*/ 7317574 h 10595264"/>
                <a:gd name="connsiteX35" fmla="*/ 6181164 w 8861692"/>
                <a:gd name="connsiteY35" fmla="*/ 8189330 h 10595264"/>
                <a:gd name="connsiteX36" fmla="*/ 6342252 w 8861692"/>
                <a:gd name="connsiteY36" fmla="*/ 8544667 h 10595264"/>
                <a:gd name="connsiteX37" fmla="*/ 6356466 w 8861692"/>
                <a:gd name="connsiteY37" fmla="*/ 8952120 h 10595264"/>
                <a:gd name="connsiteX38" fmla="*/ 6200118 w 8861692"/>
                <a:gd name="connsiteY38" fmla="*/ 9932850 h 10595264"/>
                <a:gd name="connsiteX39" fmla="*/ 5764237 w 8861692"/>
                <a:gd name="connsiteY39" fmla="*/ 9814406 h 10595264"/>
                <a:gd name="connsiteX40" fmla="*/ 5716859 w 8861692"/>
                <a:gd name="connsiteY40" fmla="*/ 9122679 h 10595264"/>
                <a:gd name="connsiteX41" fmla="*/ 5536824 w 8861692"/>
                <a:gd name="connsiteY41" fmla="*/ 8852627 h 10595264"/>
                <a:gd name="connsiteX42" fmla="*/ 5451541 w 8861692"/>
                <a:gd name="connsiteY42" fmla="*/ 8558881 h 10595264"/>
                <a:gd name="connsiteX43" fmla="*/ 5138846 w 8861692"/>
                <a:gd name="connsiteY43" fmla="*/ 8208283 h 10595264"/>
                <a:gd name="connsiteX44" fmla="*/ 4731392 w 8861692"/>
                <a:gd name="connsiteY44" fmla="*/ 7544987 h 10595264"/>
                <a:gd name="connsiteX45" fmla="*/ 4698225 w 8861692"/>
                <a:gd name="connsiteY45" fmla="*/ 6568997 h 10595264"/>
                <a:gd name="connsiteX46" fmla="*/ 4660324 w 8861692"/>
                <a:gd name="connsiteY46" fmla="*/ 6095213 h 10595264"/>
                <a:gd name="connsiteX47" fmla="*/ 4342890 w 8861692"/>
                <a:gd name="connsiteY47" fmla="*/ 6322630 h 10595264"/>
                <a:gd name="connsiteX48" fmla="*/ 3769613 w 8861692"/>
                <a:gd name="connsiteY48" fmla="*/ 7203862 h 10595264"/>
                <a:gd name="connsiteX49" fmla="*/ 3888059 w 8861692"/>
                <a:gd name="connsiteY49" fmla="*/ 7625528 h 10595264"/>
                <a:gd name="connsiteX50" fmla="*/ 4437648 w 8861692"/>
                <a:gd name="connsiteY50" fmla="*/ 9440117 h 10595264"/>
                <a:gd name="connsiteX51" fmla="*/ 4537141 w 8861692"/>
                <a:gd name="connsiteY51" fmla="*/ 9677008 h 10595264"/>
                <a:gd name="connsiteX52" fmla="*/ 4575044 w 8861692"/>
                <a:gd name="connsiteY52" fmla="*/ 9743335 h 10595264"/>
                <a:gd name="connsiteX53" fmla="*/ 4660326 w 8861692"/>
                <a:gd name="connsiteY53" fmla="*/ 9885473 h 10595264"/>
                <a:gd name="connsiteX54" fmla="*/ 4110736 w 8861692"/>
                <a:gd name="connsiteY54" fmla="*/ 10074983 h 10595264"/>
                <a:gd name="connsiteX55" fmla="*/ 3821731 w 8861692"/>
                <a:gd name="connsiteY55" fmla="*/ 10278711 h 10595264"/>
                <a:gd name="connsiteX56" fmla="*/ 3243717 w 8861692"/>
                <a:gd name="connsiteY56" fmla="*/ 10544031 h 10595264"/>
                <a:gd name="connsiteX57" fmla="*/ 2945233 w 8861692"/>
                <a:gd name="connsiteY57" fmla="*/ 10548767 h 10595264"/>
                <a:gd name="connsiteX58" fmla="*/ 3286356 w 8861692"/>
                <a:gd name="connsiteY58" fmla="*/ 10193430 h 10595264"/>
                <a:gd name="connsiteX59" fmla="*/ 3461655 w 8861692"/>
                <a:gd name="connsiteY59" fmla="*/ 9980230 h 10595264"/>
                <a:gd name="connsiteX60" fmla="*/ 3537461 w 8861692"/>
                <a:gd name="connsiteY60" fmla="*/ 9705435 h 10595264"/>
                <a:gd name="connsiteX61" fmla="*/ 3594314 w 8861692"/>
                <a:gd name="connsiteY61" fmla="*/ 9544349 h 10595264"/>
                <a:gd name="connsiteX62" fmla="*/ 3499557 w 8861692"/>
                <a:gd name="connsiteY62" fmla="*/ 9369049 h 10595264"/>
                <a:gd name="connsiteX63" fmla="*/ 3077892 w 8861692"/>
                <a:gd name="connsiteY63" fmla="*/ 8317254 h 10595264"/>
                <a:gd name="connsiteX64" fmla="*/ 2679914 w 8861692"/>
                <a:gd name="connsiteY64" fmla="*/ 7464447 h 10595264"/>
                <a:gd name="connsiteX65" fmla="*/ 2675177 w 8861692"/>
                <a:gd name="connsiteY65" fmla="*/ 7260719 h 10595264"/>
                <a:gd name="connsiteX66" fmla="*/ 2727294 w 8861692"/>
                <a:gd name="connsiteY66" fmla="*/ 6858002 h 10595264"/>
                <a:gd name="connsiteX67" fmla="*/ 3272140 w 8861692"/>
                <a:gd name="connsiteY67" fmla="*/ 5863063 h 10595264"/>
                <a:gd name="connsiteX68" fmla="*/ 3575364 w 8861692"/>
                <a:gd name="connsiteY68" fmla="*/ 5237668 h 10595264"/>
                <a:gd name="connsiteX69" fmla="*/ 3793302 w 8861692"/>
                <a:gd name="connsiteY69" fmla="*/ 4787576 h 10595264"/>
                <a:gd name="connsiteX70" fmla="*/ 3750660 w 8861692"/>
                <a:gd name="connsiteY70" fmla="*/ 4498568 h 10595264"/>
                <a:gd name="connsiteX71" fmla="*/ 3693807 w 8861692"/>
                <a:gd name="connsiteY71" fmla="*/ 4365910 h 10595264"/>
                <a:gd name="connsiteX72" fmla="*/ 3717497 w 8861692"/>
                <a:gd name="connsiteY72" fmla="*/ 3465723 h 10595264"/>
                <a:gd name="connsiteX73" fmla="*/ 3546936 w 8861692"/>
                <a:gd name="connsiteY73" fmla="*/ 2821378 h 10595264"/>
                <a:gd name="connsiteX74" fmla="*/ 2139803 w 8861692"/>
                <a:gd name="connsiteY74" fmla="*/ 2897181 h 10595264"/>
                <a:gd name="connsiteX75" fmla="*/ 2068180 w 8861692"/>
                <a:gd name="connsiteY75" fmla="*/ 2749647 h 10595264"/>
                <a:gd name="connsiteX76" fmla="*/ 1687866 w 8861692"/>
                <a:gd name="connsiteY76" fmla="*/ 2935600 h 10595264"/>
                <a:gd name="connsiteX77" fmla="*/ 2376205 w 8861692"/>
                <a:gd name="connsiteY77" fmla="*/ 2972782 h 10595264"/>
                <a:gd name="connsiteX78" fmla="*/ 2528605 w 8861692"/>
                <a:gd name="connsiteY78" fmla="*/ 3094702 h 10595264"/>
                <a:gd name="connsiteX79" fmla="*/ 2500665 w 8861692"/>
                <a:gd name="connsiteY79" fmla="*/ 3696682 h 10595264"/>
                <a:gd name="connsiteX80" fmla="*/ 2444330 w 8861692"/>
                <a:gd name="connsiteY80" fmla="*/ 4765696 h 10595264"/>
                <a:gd name="connsiteX81" fmla="*/ 167225 w 8861692"/>
                <a:gd name="connsiteY81" fmla="*/ 4634051 h 10595264"/>
                <a:gd name="connsiteX82" fmla="*/ 0 w 8861692"/>
                <a:gd name="connsiteY82" fmla="*/ 4505964 h 10595264"/>
                <a:gd name="connsiteX83" fmla="*/ 82970 w 8861692"/>
                <a:gd name="connsiteY83" fmla="*/ 2847185 h 10595264"/>
                <a:gd name="connsiteX84" fmla="*/ 942227 w 8861692"/>
                <a:gd name="connsiteY84" fmla="*/ 2905221 h 10595264"/>
                <a:gd name="connsiteX85" fmla="*/ 1018739 w 8861692"/>
                <a:gd name="connsiteY85" fmla="*/ 2676380 h 10595264"/>
                <a:gd name="connsiteX86" fmla="*/ 1153781 w 8861692"/>
                <a:gd name="connsiteY86" fmla="*/ 2560178 h 10595264"/>
                <a:gd name="connsiteX87" fmla="*/ 1462701 w 8861692"/>
                <a:gd name="connsiteY87" fmla="*/ 2453085 h 10595264"/>
                <a:gd name="connsiteX88" fmla="*/ 1950289 w 8861692"/>
                <a:gd name="connsiteY88" fmla="*/ 2409188 h 10595264"/>
                <a:gd name="connsiteX89" fmla="*/ 2567340 w 8861692"/>
                <a:gd name="connsiteY89" fmla="*/ 2306031 h 10595264"/>
                <a:gd name="connsiteX90" fmla="*/ 3162656 w 8861692"/>
                <a:gd name="connsiteY90" fmla="*/ 2186966 h 10595264"/>
                <a:gd name="connsiteX91" fmla="*/ 3379347 w 8861692"/>
                <a:gd name="connsiteY91" fmla="*/ 2084573 h 10595264"/>
                <a:gd name="connsiteX92" fmla="*/ 3503171 w 8861692"/>
                <a:gd name="connsiteY92" fmla="*/ 1882167 h 10595264"/>
                <a:gd name="connsiteX93" fmla="*/ 3596041 w 8861692"/>
                <a:gd name="connsiteY93" fmla="*/ 1646422 h 10595264"/>
                <a:gd name="connsiteX94" fmla="*/ 3659969 w 8861692"/>
                <a:gd name="connsiteY94" fmla="*/ 1588868 h 10595264"/>
                <a:gd name="connsiteX95" fmla="*/ 3621361 w 8861692"/>
                <a:gd name="connsiteY95" fmla="*/ 1506614 h 10595264"/>
                <a:gd name="connsiteX96" fmla="*/ 3491794 w 8861692"/>
                <a:gd name="connsiteY96" fmla="*/ 1416471 h 10595264"/>
                <a:gd name="connsiteX97" fmla="*/ 3458197 w 8861692"/>
                <a:gd name="connsiteY97" fmla="*/ 1338940 h 10595264"/>
                <a:gd name="connsiteX98" fmla="*/ 3369921 w 8861692"/>
                <a:gd name="connsiteY98" fmla="*/ 1281622 h 10595264"/>
                <a:gd name="connsiteX99" fmla="*/ 3234288 w 8861692"/>
                <a:gd name="connsiteY99" fmla="*/ 971288 h 10595264"/>
                <a:gd name="connsiteX100" fmla="*/ 3115638 w 8861692"/>
                <a:gd name="connsiteY100" fmla="*/ 738530 h 10595264"/>
                <a:gd name="connsiteX101" fmla="*/ 3062641 w 8861692"/>
                <a:gd name="connsiteY101" fmla="*/ 643919 h 10595264"/>
                <a:gd name="connsiteX102" fmla="*/ 3086722 w 8861692"/>
                <a:gd name="connsiteY102" fmla="*/ 414227 h 10595264"/>
                <a:gd name="connsiteX103" fmla="*/ 3675664 w 8861692"/>
                <a:gd name="connsiteY103" fmla="*/ 84 h 10595264"/>
                <a:gd name="connsiteX104" fmla="*/ 1257990 w 8861692"/>
                <a:gd name="connsiteY104" fmla="*/ 2776717 h 10595264"/>
                <a:gd name="connsiteX105" fmla="*/ 1241769 w 8861692"/>
                <a:gd name="connsiteY105" fmla="*/ 2783273 h 10595264"/>
                <a:gd name="connsiteX106" fmla="*/ 1146440 w 8861692"/>
                <a:gd name="connsiteY106" fmla="*/ 2876979 h 10595264"/>
                <a:gd name="connsiteX107" fmla="*/ 1146162 w 8861692"/>
                <a:gd name="connsiteY107" fmla="*/ 2909306 h 10595264"/>
                <a:gd name="connsiteX108" fmla="*/ 1178489 w 8861692"/>
                <a:gd name="connsiteY108" fmla="*/ 2909583 h 10595264"/>
                <a:gd name="connsiteX109" fmla="*/ 1273818 w 8861692"/>
                <a:gd name="connsiteY109" fmla="*/ 2815879 h 10595264"/>
                <a:gd name="connsiteX110" fmla="*/ 1274096 w 8861692"/>
                <a:gd name="connsiteY110" fmla="*/ 2783552 h 10595264"/>
                <a:gd name="connsiteX111" fmla="*/ 1274096 w 8861692"/>
                <a:gd name="connsiteY111" fmla="*/ 2783551 h 10595264"/>
                <a:gd name="connsiteX112" fmla="*/ 1257990 w 8861692"/>
                <a:gd name="connsiteY112" fmla="*/ 2776717 h 10595264"/>
                <a:gd name="connsiteX113" fmla="*/ 1405924 w 8861692"/>
                <a:gd name="connsiteY113" fmla="*/ 2876262 h 10595264"/>
                <a:gd name="connsiteX114" fmla="*/ 1327184 w 8861692"/>
                <a:gd name="connsiteY114" fmla="*/ 2914362 h 10595264"/>
                <a:gd name="connsiteX115" fmla="*/ 1405924 w 8861692"/>
                <a:gd name="connsiteY115" fmla="*/ 2932142 h 10595264"/>
                <a:gd name="connsiteX116" fmla="*/ 1405924 w 8861692"/>
                <a:gd name="connsiteY116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46804 w 8861692"/>
                <a:gd name="connsiteY16" fmla="*/ 349348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705884 w 8861692"/>
                <a:gd name="connsiteY19" fmla="*/ 3912582 h 10595264"/>
                <a:gd name="connsiteX20" fmla="*/ 8309644 w 8861692"/>
                <a:gd name="connsiteY20" fmla="*/ 3788122 h 10595264"/>
                <a:gd name="connsiteX21" fmla="*/ 8298330 w 8861692"/>
                <a:gd name="connsiteY21" fmla="*/ 3925641 h 10595264"/>
                <a:gd name="connsiteX22" fmla="*/ 8070278 w 8861692"/>
                <a:gd name="connsiteY22" fmla="*/ 3770794 h 10595264"/>
                <a:gd name="connsiteX23" fmla="*/ 7791953 w 8861692"/>
                <a:gd name="connsiteY23" fmla="*/ 3493511 h 10595264"/>
                <a:gd name="connsiteX24" fmla="*/ 7694420 w 8861692"/>
                <a:gd name="connsiteY24" fmla="*/ 3352863 h 10595264"/>
                <a:gd name="connsiteX25" fmla="*/ 7650951 w 8861692"/>
                <a:gd name="connsiteY25" fmla="*/ 3380255 h 10595264"/>
                <a:gd name="connsiteX26" fmla="*/ 6958170 w 8861692"/>
                <a:gd name="connsiteY26" fmla="*/ 2939827 h 10595264"/>
                <a:gd name="connsiteX27" fmla="*/ 6209594 w 8861692"/>
                <a:gd name="connsiteY27" fmla="*/ 2650819 h 10595264"/>
                <a:gd name="connsiteX28" fmla="*/ 5522607 w 8861692"/>
                <a:gd name="connsiteY28" fmla="*/ 2494471 h 10595264"/>
                <a:gd name="connsiteX29" fmla="*/ 5427853 w 8861692"/>
                <a:gd name="connsiteY29" fmla="*/ 3238310 h 10595264"/>
                <a:gd name="connsiteX30" fmla="*/ 6081671 w 8861692"/>
                <a:gd name="connsiteY30" fmla="*/ 5389281 h 10595264"/>
                <a:gd name="connsiteX31" fmla="*/ 5906373 w 8861692"/>
                <a:gd name="connsiteY31" fmla="*/ 5465087 h 10595264"/>
                <a:gd name="connsiteX32" fmla="*/ 5858994 w 8861692"/>
                <a:gd name="connsiteY32" fmla="*/ 6057312 h 10595264"/>
                <a:gd name="connsiteX33" fmla="*/ 5740547 w 8861692"/>
                <a:gd name="connsiteY33" fmla="*/ 6659017 h 10595264"/>
                <a:gd name="connsiteX34" fmla="*/ 5697907 w 8861692"/>
                <a:gd name="connsiteY34" fmla="*/ 7317574 h 10595264"/>
                <a:gd name="connsiteX35" fmla="*/ 6181164 w 8861692"/>
                <a:gd name="connsiteY35" fmla="*/ 8189330 h 10595264"/>
                <a:gd name="connsiteX36" fmla="*/ 6342252 w 8861692"/>
                <a:gd name="connsiteY36" fmla="*/ 8544667 h 10595264"/>
                <a:gd name="connsiteX37" fmla="*/ 6356466 w 8861692"/>
                <a:gd name="connsiteY37" fmla="*/ 8952120 h 10595264"/>
                <a:gd name="connsiteX38" fmla="*/ 6200118 w 8861692"/>
                <a:gd name="connsiteY38" fmla="*/ 9932850 h 10595264"/>
                <a:gd name="connsiteX39" fmla="*/ 5764237 w 8861692"/>
                <a:gd name="connsiteY39" fmla="*/ 9814406 h 10595264"/>
                <a:gd name="connsiteX40" fmla="*/ 5716859 w 8861692"/>
                <a:gd name="connsiteY40" fmla="*/ 9122679 h 10595264"/>
                <a:gd name="connsiteX41" fmla="*/ 5536824 w 8861692"/>
                <a:gd name="connsiteY41" fmla="*/ 8852627 h 10595264"/>
                <a:gd name="connsiteX42" fmla="*/ 5451541 w 8861692"/>
                <a:gd name="connsiteY42" fmla="*/ 8558881 h 10595264"/>
                <a:gd name="connsiteX43" fmla="*/ 5138846 w 8861692"/>
                <a:gd name="connsiteY43" fmla="*/ 8208283 h 10595264"/>
                <a:gd name="connsiteX44" fmla="*/ 4731392 w 8861692"/>
                <a:gd name="connsiteY44" fmla="*/ 7544987 h 10595264"/>
                <a:gd name="connsiteX45" fmla="*/ 4698225 w 8861692"/>
                <a:gd name="connsiteY45" fmla="*/ 6568997 h 10595264"/>
                <a:gd name="connsiteX46" fmla="*/ 4660324 w 8861692"/>
                <a:gd name="connsiteY46" fmla="*/ 6095213 h 10595264"/>
                <a:gd name="connsiteX47" fmla="*/ 4342890 w 8861692"/>
                <a:gd name="connsiteY47" fmla="*/ 6322630 h 10595264"/>
                <a:gd name="connsiteX48" fmla="*/ 3769613 w 8861692"/>
                <a:gd name="connsiteY48" fmla="*/ 7203862 h 10595264"/>
                <a:gd name="connsiteX49" fmla="*/ 3888059 w 8861692"/>
                <a:gd name="connsiteY49" fmla="*/ 7625528 h 10595264"/>
                <a:gd name="connsiteX50" fmla="*/ 4437648 w 8861692"/>
                <a:gd name="connsiteY50" fmla="*/ 9440117 h 10595264"/>
                <a:gd name="connsiteX51" fmla="*/ 4537141 w 8861692"/>
                <a:gd name="connsiteY51" fmla="*/ 9677008 h 10595264"/>
                <a:gd name="connsiteX52" fmla="*/ 4575044 w 8861692"/>
                <a:gd name="connsiteY52" fmla="*/ 9743335 h 10595264"/>
                <a:gd name="connsiteX53" fmla="*/ 4660326 w 8861692"/>
                <a:gd name="connsiteY53" fmla="*/ 9885473 h 10595264"/>
                <a:gd name="connsiteX54" fmla="*/ 4110736 w 8861692"/>
                <a:gd name="connsiteY54" fmla="*/ 10074983 h 10595264"/>
                <a:gd name="connsiteX55" fmla="*/ 3821731 w 8861692"/>
                <a:gd name="connsiteY55" fmla="*/ 10278711 h 10595264"/>
                <a:gd name="connsiteX56" fmla="*/ 3243717 w 8861692"/>
                <a:gd name="connsiteY56" fmla="*/ 10544031 h 10595264"/>
                <a:gd name="connsiteX57" fmla="*/ 2945233 w 8861692"/>
                <a:gd name="connsiteY57" fmla="*/ 10548767 h 10595264"/>
                <a:gd name="connsiteX58" fmla="*/ 3286356 w 8861692"/>
                <a:gd name="connsiteY58" fmla="*/ 10193430 h 10595264"/>
                <a:gd name="connsiteX59" fmla="*/ 3461655 w 8861692"/>
                <a:gd name="connsiteY59" fmla="*/ 9980230 h 10595264"/>
                <a:gd name="connsiteX60" fmla="*/ 3537461 w 8861692"/>
                <a:gd name="connsiteY60" fmla="*/ 9705435 h 10595264"/>
                <a:gd name="connsiteX61" fmla="*/ 3594314 w 8861692"/>
                <a:gd name="connsiteY61" fmla="*/ 9544349 h 10595264"/>
                <a:gd name="connsiteX62" fmla="*/ 3499557 w 8861692"/>
                <a:gd name="connsiteY62" fmla="*/ 9369049 h 10595264"/>
                <a:gd name="connsiteX63" fmla="*/ 3077892 w 8861692"/>
                <a:gd name="connsiteY63" fmla="*/ 8317254 h 10595264"/>
                <a:gd name="connsiteX64" fmla="*/ 2679914 w 8861692"/>
                <a:gd name="connsiteY64" fmla="*/ 7464447 h 10595264"/>
                <a:gd name="connsiteX65" fmla="*/ 2675177 w 8861692"/>
                <a:gd name="connsiteY65" fmla="*/ 7260719 h 10595264"/>
                <a:gd name="connsiteX66" fmla="*/ 2727294 w 8861692"/>
                <a:gd name="connsiteY66" fmla="*/ 6858002 h 10595264"/>
                <a:gd name="connsiteX67" fmla="*/ 3272140 w 8861692"/>
                <a:gd name="connsiteY67" fmla="*/ 5863063 h 10595264"/>
                <a:gd name="connsiteX68" fmla="*/ 3575364 w 8861692"/>
                <a:gd name="connsiteY68" fmla="*/ 5237668 h 10595264"/>
                <a:gd name="connsiteX69" fmla="*/ 3793302 w 8861692"/>
                <a:gd name="connsiteY69" fmla="*/ 4787576 h 10595264"/>
                <a:gd name="connsiteX70" fmla="*/ 3750660 w 8861692"/>
                <a:gd name="connsiteY70" fmla="*/ 4498568 h 10595264"/>
                <a:gd name="connsiteX71" fmla="*/ 3693807 w 8861692"/>
                <a:gd name="connsiteY71" fmla="*/ 4365910 h 10595264"/>
                <a:gd name="connsiteX72" fmla="*/ 3717497 w 8861692"/>
                <a:gd name="connsiteY72" fmla="*/ 3465723 h 10595264"/>
                <a:gd name="connsiteX73" fmla="*/ 3546936 w 8861692"/>
                <a:gd name="connsiteY73" fmla="*/ 2821378 h 10595264"/>
                <a:gd name="connsiteX74" fmla="*/ 2139803 w 8861692"/>
                <a:gd name="connsiteY74" fmla="*/ 2897181 h 10595264"/>
                <a:gd name="connsiteX75" fmla="*/ 2068180 w 8861692"/>
                <a:gd name="connsiteY75" fmla="*/ 2749647 h 10595264"/>
                <a:gd name="connsiteX76" fmla="*/ 1687866 w 8861692"/>
                <a:gd name="connsiteY76" fmla="*/ 2935600 h 10595264"/>
                <a:gd name="connsiteX77" fmla="*/ 2376205 w 8861692"/>
                <a:gd name="connsiteY77" fmla="*/ 2972782 h 10595264"/>
                <a:gd name="connsiteX78" fmla="*/ 2528605 w 8861692"/>
                <a:gd name="connsiteY78" fmla="*/ 3094702 h 10595264"/>
                <a:gd name="connsiteX79" fmla="*/ 2500665 w 8861692"/>
                <a:gd name="connsiteY79" fmla="*/ 3696682 h 10595264"/>
                <a:gd name="connsiteX80" fmla="*/ 2444330 w 8861692"/>
                <a:gd name="connsiteY80" fmla="*/ 4765696 h 10595264"/>
                <a:gd name="connsiteX81" fmla="*/ 167225 w 8861692"/>
                <a:gd name="connsiteY81" fmla="*/ 4634051 h 10595264"/>
                <a:gd name="connsiteX82" fmla="*/ 0 w 8861692"/>
                <a:gd name="connsiteY82" fmla="*/ 4505964 h 10595264"/>
                <a:gd name="connsiteX83" fmla="*/ 82970 w 8861692"/>
                <a:gd name="connsiteY83" fmla="*/ 2847185 h 10595264"/>
                <a:gd name="connsiteX84" fmla="*/ 942227 w 8861692"/>
                <a:gd name="connsiteY84" fmla="*/ 2905221 h 10595264"/>
                <a:gd name="connsiteX85" fmla="*/ 1018739 w 8861692"/>
                <a:gd name="connsiteY85" fmla="*/ 2676380 h 10595264"/>
                <a:gd name="connsiteX86" fmla="*/ 1153781 w 8861692"/>
                <a:gd name="connsiteY86" fmla="*/ 2560178 h 10595264"/>
                <a:gd name="connsiteX87" fmla="*/ 1462701 w 8861692"/>
                <a:gd name="connsiteY87" fmla="*/ 2453085 h 10595264"/>
                <a:gd name="connsiteX88" fmla="*/ 1950289 w 8861692"/>
                <a:gd name="connsiteY88" fmla="*/ 2409188 h 10595264"/>
                <a:gd name="connsiteX89" fmla="*/ 2567340 w 8861692"/>
                <a:gd name="connsiteY89" fmla="*/ 2306031 h 10595264"/>
                <a:gd name="connsiteX90" fmla="*/ 3162656 w 8861692"/>
                <a:gd name="connsiteY90" fmla="*/ 2186966 h 10595264"/>
                <a:gd name="connsiteX91" fmla="*/ 3379347 w 8861692"/>
                <a:gd name="connsiteY91" fmla="*/ 2084573 h 10595264"/>
                <a:gd name="connsiteX92" fmla="*/ 3503171 w 8861692"/>
                <a:gd name="connsiteY92" fmla="*/ 1882167 h 10595264"/>
                <a:gd name="connsiteX93" fmla="*/ 3596041 w 8861692"/>
                <a:gd name="connsiteY93" fmla="*/ 1646422 h 10595264"/>
                <a:gd name="connsiteX94" fmla="*/ 3659969 w 8861692"/>
                <a:gd name="connsiteY94" fmla="*/ 1588868 h 10595264"/>
                <a:gd name="connsiteX95" fmla="*/ 3621361 w 8861692"/>
                <a:gd name="connsiteY95" fmla="*/ 1506614 h 10595264"/>
                <a:gd name="connsiteX96" fmla="*/ 3491794 w 8861692"/>
                <a:gd name="connsiteY96" fmla="*/ 1416471 h 10595264"/>
                <a:gd name="connsiteX97" fmla="*/ 3458197 w 8861692"/>
                <a:gd name="connsiteY97" fmla="*/ 1338940 h 10595264"/>
                <a:gd name="connsiteX98" fmla="*/ 3369921 w 8861692"/>
                <a:gd name="connsiteY98" fmla="*/ 1281622 h 10595264"/>
                <a:gd name="connsiteX99" fmla="*/ 3234288 w 8861692"/>
                <a:gd name="connsiteY99" fmla="*/ 971288 h 10595264"/>
                <a:gd name="connsiteX100" fmla="*/ 3115638 w 8861692"/>
                <a:gd name="connsiteY100" fmla="*/ 738530 h 10595264"/>
                <a:gd name="connsiteX101" fmla="*/ 3062641 w 8861692"/>
                <a:gd name="connsiteY101" fmla="*/ 643919 h 10595264"/>
                <a:gd name="connsiteX102" fmla="*/ 3086722 w 8861692"/>
                <a:gd name="connsiteY102" fmla="*/ 414227 h 10595264"/>
                <a:gd name="connsiteX103" fmla="*/ 3675664 w 8861692"/>
                <a:gd name="connsiteY103" fmla="*/ 84 h 10595264"/>
                <a:gd name="connsiteX104" fmla="*/ 1257990 w 8861692"/>
                <a:gd name="connsiteY104" fmla="*/ 2776717 h 10595264"/>
                <a:gd name="connsiteX105" fmla="*/ 1241769 w 8861692"/>
                <a:gd name="connsiteY105" fmla="*/ 2783273 h 10595264"/>
                <a:gd name="connsiteX106" fmla="*/ 1146440 w 8861692"/>
                <a:gd name="connsiteY106" fmla="*/ 2876979 h 10595264"/>
                <a:gd name="connsiteX107" fmla="*/ 1146162 w 8861692"/>
                <a:gd name="connsiteY107" fmla="*/ 2909306 h 10595264"/>
                <a:gd name="connsiteX108" fmla="*/ 1178489 w 8861692"/>
                <a:gd name="connsiteY108" fmla="*/ 2909583 h 10595264"/>
                <a:gd name="connsiteX109" fmla="*/ 1273818 w 8861692"/>
                <a:gd name="connsiteY109" fmla="*/ 2815879 h 10595264"/>
                <a:gd name="connsiteX110" fmla="*/ 1274096 w 8861692"/>
                <a:gd name="connsiteY110" fmla="*/ 2783552 h 10595264"/>
                <a:gd name="connsiteX111" fmla="*/ 1274096 w 8861692"/>
                <a:gd name="connsiteY111" fmla="*/ 2783551 h 10595264"/>
                <a:gd name="connsiteX112" fmla="*/ 1257990 w 8861692"/>
                <a:gd name="connsiteY112" fmla="*/ 2776717 h 10595264"/>
                <a:gd name="connsiteX113" fmla="*/ 1405924 w 8861692"/>
                <a:gd name="connsiteY113" fmla="*/ 2876262 h 10595264"/>
                <a:gd name="connsiteX114" fmla="*/ 1327184 w 8861692"/>
                <a:gd name="connsiteY114" fmla="*/ 2914362 h 10595264"/>
                <a:gd name="connsiteX115" fmla="*/ 1405924 w 8861692"/>
                <a:gd name="connsiteY115" fmla="*/ 2932142 h 10595264"/>
                <a:gd name="connsiteX116" fmla="*/ 1405924 w 8861692"/>
                <a:gd name="connsiteY116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46804 w 8861692"/>
                <a:gd name="connsiteY16" fmla="*/ 349348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705884 w 8861692"/>
                <a:gd name="connsiteY19" fmla="*/ 3912582 h 10595264"/>
                <a:gd name="connsiteX20" fmla="*/ 8309644 w 8861692"/>
                <a:gd name="connsiteY20" fmla="*/ 3788122 h 10595264"/>
                <a:gd name="connsiteX21" fmla="*/ 8298330 w 8861692"/>
                <a:gd name="connsiteY21" fmla="*/ 3925641 h 10595264"/>
                <a:gd name="connsiteX22" fmla="*/ 8070278 w 8861692"/>
                <a:gd name="connsiteY22" fmla="*/ 3770794 h 10595264"/>
                <a:gd name="connsiteX23" fmla="*/ 7791953 w 8861692"/>
                <a:gd name="connsiteY23" fmla="*/ 3493511 h 10595264"/>
                <a:gd name="connsiteX24" fmla="*/ 7694420 w 8861692"/>
                <a:gd name="connsiteY24" fmla="*/ 3352863 h 10595264"/>
                <a:gd name="connsiteX25" fmla="*/ 7650951 w 8861692"/>
                <a:gd name="connsiteY25" fmla="*/ 3380255 h 10595264"/>
                <a:gd name="connsiteX26" fmla="*/ 6958170 w 8861692"/>
                <a:gd name="connsiteY26" fmla="*/ 2939827 h 10595264"/>
                <a:gd name="connsiteX27" fmla="*/ 6209594 w 8861692"/>
                <a:gd name="connsiteY27" fmla="*/ 2650819 h 10595264"/>
                <a:gd name="connsiteX28" fmla="*/ 5522607 w 8861692"/>
                <a:gd name="connsiteY28" fmla="*/ 2494471 h 10595264"/>
                <a:gd name="connsiteX29" fmla="*/ 5427853 w 8861692"/>
                <a:gd name="connsiteY29" fmla="*/ 3238310 h 10595264"/>
                <a:gd name="connsiteX30" fmla="*/ 6081671 w 8861692"/>
                <a:gd name="connsiteY30" fmla="*/ 5389281 h 10595264"/>
                <a:gd name="connsiteX31" fmla="*/ 5906373 w 8861692"/>
                <a:gd name="connsiteY31" fmla="*/ 5465087 h 10595264"/>
                <a:gd name="connsiteX32" fmla="*/ 5858994 w 8861692"/>
                <a:gd name="connsiteY32" fmla="*/ 6057312 h 10595264"/>
                <a:gd name="connsiteX33" fmla="*/ 5740547 w 8861692"/>
                <a:gd name="connsiteY33" fmla="*/ 6659017 h 10595264"/>
                <a:gd name="connsiteX34" fmla="*/ 5697907 w 8861692"/>
                <a:gd name="connsiteY34" fmla="*/ 7317574 h 10595264"/>
                <a:gd name="connsiteX35" fmla="*/ 6181164 w 8861692"/>
                <a:gd name="connsiteY35" fmla="*/ 8189330 h 10595264"/>
                <a:gd name="connsiteX36" fmla="*/ 6342252 w 8861692"/>
                <a:gd name="connsiteY36" fmla="*/ 8544667 h 10595264"/>
                <a:gd name="connsiteX37" fmla="*/ 6356466 w 8861692"/>
                <a:gd name="connsiteY37" fmla="*/ 8952120 h 10595264"/>
                <a:gd name="connsiteX38" fmla="*/ 6200118 w 8861692"/>
                <a:gd name="connsiteY38" fmla="*/ 9932850 h 10595264"/>
                <a:gd name="connsiteX39" fmla="*/ 5764237 w 8861692"/>
                <a:gd name="connsiteY39" fmla="*/ 9814406 h 10595264"/>
                <a:gd name="connsiteX40" fmla="*/ 5716859 w 8861692"/>
                <a:gd name="connsiteY40" fmla="*/ 9122679 h 10595264"/>
                <a:gd name="connsiteX41" fmla="*/ 5536824 w 8861692"/>
                <a:gd name="connsiteY41" fmla="*/ 8852627 h 10595264"/>
                <a:gd name="connsiteX42" fmla="*/ 5451541 w 8861692"/>
                <a:gd name="connsiteY42" fmla="*/ 8558881 h 10595264"/>
                <a:gd name="connsiteX43" fmla="*/ 5138846 w 8861692"/>
                <a:gd name="connsiteY43" fmla="*/ 8208283 h 10595264"/>
                <a:gd name="connsiteX44" fmla="*/ 4731392 w 8861692"/>
                <a:gd name="connsiteY44" fmla="*/ 7544987 h 10595264"/>
                <a:gd name="connsiteX45" fmla="*/ 4698225 w 8861692"/>
                <a:gd name="connsiteY45" fmla="*/ 6568997 h 10595264"/>
                <a:gd name="connsiteX46" fmla="*/ 4660324 w 8861692"/>
                <a:gd name="connsiteY46" fmla="*/ 6095213 h 10595264"/>
                <a:gd name="connsiteX47" fmla="*/ 4342890 w 8861692"/>
                <a:gd name="connsiteY47" fmla="*/ 6322630 h 10595264"/>
                <a:gd name="connsiteX48" fmla="*/ 3769613 w 8861692"/>
                <a:gd name="connsiteY48" fmla="*/ 7203862 h 10595264"/>
                <a:gd name="connsiteX49" fmla="*/ 3888059 w 8861692"/>
                <a:gd name="connsiteY49" fmla="*/ 7625528 h 10595264"/>
                <a:gd name="connsiteX50" fmla="*/ 4437648 w 8861692"/>
                <a:gd name="connsiteY50" fmla="*/ 9440117 h 10595264"/>
                <a:gd name="connsiteX51" fmla="*/ 4537141 w 8861692"/>
                <a:gd name="connsiteY51" fmla="*/ 9677008 h 10595264"/>
                <a:gd name="connsiteX52" fmla="*/ 4575044 w 8861692"/>
                <a:gd name="connsiteY52" fmla="*/ 9743335 h 10595264"/>
                <a:gd name="connsiteX53" fmla="*/ 4660326 w 8861692"/>
                <a:gd name="connsiteY53" fmla="*/ 9885473 h 10595264"/>
                <a:gd name="connsiteX54" fmla="*/ 4110736 w 8861692"/>
                <a:gd name="connsiteY54" fmla="*/ 10074983 h 10595264"/>
                <a:gd name="connsiteX55" fmla="*/ 3821731 w 8861692"/>
                <a:gd name="connsiteY55" fmla="*/ 10278711 h 10595264"/>
                <a:gd name="connsiteX56" fmla="*/ 3243717 w 8861692"/>
                <a:gd name="connsiteY56" fmla="*/ 10544031 h 10595264"/>
                <a:gd name="connsiteX57" fmla="*/ 2945233 w 8861692"/>
                <a:gd name="connsiteY57" fmla="*/ 10548767 h 10595264"/>
                <a:gd name="connsiteX58" fmla="*/ 3286356 w 8861692"/>
                <a:gd name="connsiteY58" fmla="*/ 10193430 h 10595264"/>
                <a:gd name="connsiteX59" fmla="*/ 3461655 w 8861692"/>
                <a:gd name="connsiteY59" fmla="*/ 9980230 h 10595264"/>
                <a:gd name="connsiteX60" fmla="*/ 3537461 w 8861692"/>
                <a:gd name="connsiteY60" fmla="*/ 9705435 h 10595264"/>
                <a:gd name="connsiteX61" fmla="*/ 3594314 w 8861692"/>
                <a:gd name="connsiteY61" fmla="*/ 9544349 h 10595264"/>
                <a:gd name="connsiteX62" fmla="*/ 3499557 w 8861692"/>
                <a:gd name="connsiteY62" fmla="*/ 9369049 h 10595264"/>
                <a:gd name="connsiteX63" fmla="*/ 3077892 w 8861692"/>
                <a:gd name="connsiteY63" fmla="*/ 8317254 h 10595264"/>
                <a:gd name="connsiteX64" fmla="*/ 2679914 w 8861692"/>
                <a:gd name="connsiteY64" fmla="*/ 7464447 h 10595264"/>
                <a:gd name="connsiteX65" fmla="*/ 2675177 w 8861692"/>
                <a:gd name="connsiteY65" fmla="*/ 7260719 h 10595264"/>
                <a:gd name="connsiteX66" fmla="*/ 2727294 w 8861692"/>
                <a:gd name="connsiteY66" fmla="*/ 6858002 h 10595264"/>
                <a:gd name="connsiteX67" fmla="*/ 3272140 w 8861692"/>
                <a:gd name="connsiteY67" fmla="*/ 5863063 h 10595264"/>
                <a:gd name="connsiteX68" fmla="*/ 3575364 w 8861692"/>
                <a:gd name="connsiteY68" fmla="*/ 5237668 h 10595264"/>
                <a:gd name="connsiteX69" fmla="*/ 3793302 w 8861692"/>
                <a:gd name="connsiteY69" fmla="*/ 4787576 h 10595264"/>
                <a:gd name="connsiteX70" fmla="*/ 3750660 w 8861692"/>
                <a:gd name="connsiteY70" fmla="*/ 4498568 h 10595264"/>
                <a:gd name="connsiteX71" fmla="*/ 3693807 w 8861692"/>
                <a:gd name="connsiteY71" fmla="*/ 4365910 h 10595264"/>
                <a:gd name="connsiteX72" fmla="*/ 3717497 w 8861692"/>
                <a:gd name="connsiteY72" fmla="*/ 3465723 h 10595264"/>
                <a:gd name="connsiteX73" fmla="*/ 3546936 w 8861692"/>
                <a:gd name="connsiteY73" fmla="*/ 2821378 h 10595264"/>
                <a:gd name="connsiteX74" fmla="*/ 2139803 w 8861692"/>
                <a:gd name="connsiteY74" fmla="*/ 2897181 h 10595264"/>
                <a:gd name="connsiteX75" fmla="*/ 2068180 w 8861692"/>
                <a:gd name="connsiteY75" fmla="*/ 2749647 h 10595264"/>
                <a:gd name="connsiteX76" fmla="*/ 1687866 w 8861692"/>
                <a:gd name="connsiteY76" fmla="*/ 2935600 h 10595264"/>
                <a:gd name="connsiteX77" fmla="*/ 2376205 w 8861692"/>
                <a:gd name="connsiteY77" fmla="*/ 2972782 h 10595264"/>
                <a:gd name="connsiteX78" fmla="*/ 2528605 w 8861692"/>
                <a:gd name="connsiteY78" fmla="*/ 3094702 h 10595264"/>
                <a:gd name="connsiteX79" fmla="*/ 2500665 w 8861692"/>
                <a:gd name="connsiteY79" fmla="*/ 3696682 h 10595264"/>
                <a:gd name="connsiteX80" fmla="*/ 2444330 w 8861692"/>
                <a:gd name="connsiteY80" fmla="*/ 4765696 h 10595264"/>
                <a:gd name="connsiteX81" fmla="*/ 167225 w 8861692"/>
                <a:gd name="connsiteY81" fmla="*/ 4634051 h 10595264"/>
                <a:gd name="connsiteX82" fmla="*/ 0 w 8861692"/>
                <a:gd name="connsiteY82" fmla="*/ 4505964 h 10595264"/>
                <a:gd name="connsiteX83" fmla="*/ 82970 w 8861692"/>
                <a:gd name="connsiteY83" fmla="*/ 2847185 h 10595264"/>
                <a:gd name="connsiteX84" fmla="*/ 942227 w 8861692"/>
                <a:gd name="connsiteY84" fmla="*/ 2905221 h 10595264"/>
                <a:gd name="connsiteX85" fmla="*/ 1018739 w 8861692"/>
                <a:gd name="connsiteY85" fmla="*/ 2676380 h 10595264"/>
                <a:gd name="connsiteX86" fmla="*/ 1153781 w 8861692"/>
                <a:gd name="connsiteY86" fmla="*/ 2560178 h 10595264"/>
                <a:gd name="connsiteX87" fmla="*/ 1462701 w 8861692"/>
                <a:gd name="connsiteY87" fmla="*/ 2453085 h 10595264"/>
                <a:gd name="connsiteX88" fmla="*/ 1950289 w 8861692"/>
                <a:gd name="connsiteY88" fmla="*/ 2409188 h 10595264"/>
                <a:gd name="connsiteX89" fmla="*/ 2567340 w 8861692"/>
                <a:gd name="connsiteY89" fmla="*/ 2306031 h 10595264"/>
                <a:gd name="connsiteX90" fmla="*/ 3162656 w 8861692"/>
                <a:gd name="connsiteY90" fmla="*/ 2186966 h 10595264"/>
                <a:gd name="connsiteX91" fmla="*/ 3379347 w 8861692"/>
                <a:gd name="connsiteY91" fmla="*/ 2084573 h 10595264"/>
                <a:gd name="connsiteX92" fmla="*/ 3503171 w 8861692"/>
                <a:gd name="connsiteY92" fmla="*/ 1882167 h 10595264"/>
                <a:gd name="connsiteX93" fmla="*/ 3596041 w 8861692"/>
                <a:gd name="connsiteY93" fmla="*/ 1646422 h 10595264"/>
                <a:gd name="connsiteX94" fmla="*/ 3659969 w 8861692"/>
                <a:gd name="connsiteY94" fmla="*/ 1588868 h 10595264"/>
                <a:gd name="connsiteX95" fmla="*/ 3621361 w 8861692"/>
                <a:gd name="connsiteY95" fmla="*/ 1506614 h 10595264"/>
                <a:gd name="connsiteX96" fmla="*/ 3491794 w 8861692"/>
                <a:gd name="connsiteY96" fmla="*/ 1416471 h 10595264"/>
                <a:gd name="connsiteX97" fmla="*/ 3458197 w 8861692"/>
                <a:gd name="connsiteY97" fmla="*/ 1338940 h 10595264"/>
                <a:gd name="connsiteX98" fmla="*/ 3369921 w 8861692"/>
                <a:gd name="connsiteY98" fmla="*/ 1281622 h 10595264"/>
                <a:gd name="connsiteX99" fmla="*/ 3234288 w 8861692"/>
                <a:gd name="connsiteY99" fmla="*/ 971288 h 10595264"/>
                <a:gd name="connsiteX100" fmla="*/ 3115638 w 8861692"/>
                <a:gd name="connsiteY100" fmla="*/ 738530 h 10595264"/>
                <a:gd name="connsiteX101" fmla="*/ 3062641 w 8861692"/>
                <a:gd name="connsiteY101" fmla="*/ 643919 h 10595264"/>
                <a:gd name="connsiteX102" fmla="*/ 3086722 w 8861692"/>
                <a:gd name="connsiteY102" fmla="*/ 414227 h 10595264"/>
                <a:gd name="connsiteX103" fmla="*/ 3675664 w 8861692"/>
                <a:gd name="connsiteY103" fmla="*/ 84 h 10595264"/>
                <a:gd name="connsiteX104" fmla="*/ 1257990 w 8861692"/>
                <a:gd name="connsiteY104" fmla="*/ 2776717 h 10595264"/>
                <a:gd name="connsiteX105" fmla="*/ 1241769 w 8861692"/>
                <a:gd name="connsiteY105" fmla="*/ 2783273 h 10595264"/>
                <a:gd name="connsiteX106" fmla="*/ 1146440 w 8861692"/>
                <a:gd name="connsiteY106" fmla="*/ 2876979 h 10595264"/>
                <a:gd name="connsiteX107" fmla="*/ 1146162 w 8861692"/>
                <a:gd name="connsiteY107" fmla="*/ 2909306 h 10595264"/>
                <a:gd name="connsiteX108" fmla="*/ 1178489 w 8861692"/>
                <a:gd name="connsiteY108" fmla="*/ 2909583 h 10595264"/>
                <a:gd name="connsiteX109" fmla="*/ 1273818 w 8861692"/>
                <a:gd name="connsiteY109" fmla="*/ 2815879 h 10595264"/>
                <a:gd name="connsiteX110" fmla="*/ 1274096 w 8861692"/>
                <a:gd name="connsiteY110" fmla="*/ 2783552 h 10595264"/>
                <a:gd name="connsiteX111" fmla="*/ 1274096 w 8861692"/>
                <a:gd name="connsiteY111" fmla="*/ 2783551 h 10595264"/>
                <a:gd name="connsiteX112" fmla="*/ 1257990 w 8861692"/>
                <a:gd name="connsiteY112" fmla="*/ 2776717 h 10595264"/>
                <a:gd name="connsiteX113" fmla="*/ 1405924 w 8861692"/>
                <a:gd name="connsiteY113" fmla="*/ 2876262 h 10595264"/>
                <a:gd name="connsiteX114" fmla="*/ 1327184 w 8861692"/>
                <a:gd name="connsiteY114" fmla="*/ 2914362 h 10595264"/>
                <a:gd name="connsiteX115" fmla="*/ 1405924 w 8861692"/>
                <a:gd name="connsiteY115" fmla="*/ 2932142 h 10595264"/>
                <a:gd name="connsiteX116" fmla="*/ 1405924 w 8861692"/>
                <a:gd name="connsiteY116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46804 w 8861692"/>
                <a:gd name="connsiteY16" fmla="*/ 349348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705884 w 8861692"/>
                <a:gd name="connsiteY19" fmla="*/ 3912582 h 10595264"/>
                <a:gd name="connsiteX20" fmla="*/ 8309644 w 8861692"/>
                <a:gd name="connsiteY20" fmla="*/ 3788122 h 10595264"/>
                <a:gd name="connsiteX21" fmla="*/ 8298330 w 8861692"/>
                <a:gd name="connsiteY21" fmla="*/ 3925641 h 10595264"/>
                <a:gd name="connsiteX22" fmla="*/ 8070278 w 8861692"/>
                <a:gd name="connsiteY22" fmla="*/ 3770794 h 10595264"/>
                <a:gd name="connsiteX23" fmla="*/ 7791953 w 8861692"/>
                <a:gd name="connsiteY23" fmla="*/ 3493511 h 10595264"/>
                <a:gd name="connsiteX24" fmla="*/ 7694420 w 8861692"/>
                <a:gd name="connsiteY24" fmla="*/ 3352863 h 10595264"/>
                <a:gd name="connsiteX25" fmla="*/ 7650951 w 8861692"/>
                <a:gd name="connsiteY25" fmla="*/ 3380255 h 10595264"/>
                <a:gd name="connsiteX26" fmla="*/ 6958170 w 8861692"/>
                <a:gd name="connsiteY26" fmla="*/ 2939827 h 10595264"/>
                <a:gd name="connsiteX27" fmla="*/ 6209594 w 8861692"/>
                <a:gd name="connsiteY27" fmla="*/ 2650819 h 10595264"/>
                <a:gd name="connsiteX28" fmla="*/ 5522607 w 8861692"/>
                <a:gd name="connsiteY28" fmla="*/ 2494471 h 10595264"/>
                <a:gd name="connsiteX29" fmla="*/ 5427853 w 8861692"/>
                <a:gd name="connsiteY29" fmla="*/ 3238310 h 10595264"/>
                <a:gd name="connsiteX30" fmla="*/ 6081671 w 8861692"/>
                <a:gd name="connsiteY30" fmla="*/ 5389281 h 10595264"/>
                <a:gd name="connsiteX31" fmla="*/ 5906373 w 8861692"/>
                <a:gd name="connsiteY31" fmla="*/ 5465087 h 10595264"/>
                <a:gd name="connsiteX32" fmla="*/ 5858994 w 8861692"/>
                <a:gd name="connsiteY32" fmla="*/ 6057312 h 10595264"/>
                <a:gd name="connsiteX33" fmla="*/ 5740547 w 8861692"/>
                <a:gd name="connsiteY33" fmla="*/ 6659017 h 10595264"/>
                <a:gd name="connsiteX34" fmla="*/ 5697907 w 8861692"/>
                <a:gd name="connsiteY34" fmla="*/ 7317574 h 10595264"/>
                <a:gd name="connsiteX35" fmla="*/ 6181164 w 8861692"/>
                <a:gd name="connsiteY35" fmla="*/ 8189330 h 10595264"/>
                <a:gd name="connsiteX36" fmla="*/ 6342252 w 8861692"/>
                <a:gd name="connsiteY36" fmla="*/ 8544667 h 10595264"/>
                <a:gd name="connsiteX37" fmla="*/ 6356466 w 8861692"/>
                <a:gd name="connsiteY37" fmla="*/ 8952120 h 10595264"/>
                <a:gd name="connsiteX38" fmla="*/ 6200118 w 8861692"/>
                <a:gd name="connsiteY38" fmla="*/ 9932850 h 10595264"/>
                <a:gd name="connsiteX39" fmla="*/ 5764237 w 8861692"/>
                <a:gd name="connsiteY39" fmla="*/ 9814406 h 10595264"/>
                <a:gd name="connsiteX40" fmla="*/ 5716859 w 8861692"/>
                <a:gd name="connsiteY40" fmla="*/ 9122679 h 10595264"/>
                <a:gd name="connsiteX41" fmla="*/ 5536824 w 8861692"/>
                <a:gd name="connsiteY41" fmla="*/ 8852627 h 10595264"/>
                <a:gd name="connsiteX42" fmla="*/ 5451541 w 8861692"/>
                <a:gd name="connsiteY42" fmla="*/ 8558881 h 10595264"/>
                <a:gd name="connsiteX43" fmla="*/ 5138846 w 8861692"/>
                <a:gd name="connsiteY43" fmla="*/ 8208283 h 10595264"/>
                <a:gd name="connsiteX44" fmla="*/ 4731392 w 8861692"/>
                <a:gd name="connsiteY44" fmla="*/ 7544987 h 10595264"/>
                <a:gd name="connsiteX45" fmla="*/ 4698225 w 8861692"/>
                <a:gd name="connsiteY45" fmla="*/ 6568997 h 10595264"/>
                <a:gd name="connsiteX46" fmla="*/ 4660324 w 8861692"/>
                <a:gd name="connsiteY46" fmla="*/ 6095213 h 10595264"/>
                <a:gd name="connsiteX47" fmla="*/ 4342890 w 8861692"/>
                <a:gd name="connsiteY47" fmla="*/ 6322630 h 10595264"/>
                <a:gd name="connsiteX48" fmla="*/ 3769613 w 8861692"/>
                <a:gd name="connsiteY48" fmla="*/ 7203862 h 10595264"/>
                <a:gd name="connsiteX49" fmla="*/ 3888059 w 8861692"/>
                <a:gd name="connsiteY49" fmla="*/ 7625528 h 10595264"/>
                <a:gd name="connsiteX50" fmla="*/ 4437648 w 8861692"/>
                <a:gd name="connsiteY50" fmla="*/ 9440117 h 10595264"/>
                <a:gd name="connsiteX51" fmla="*/ 4537141 w 8861692"/>
                <a:gd name="connsiteY51" fmla="*/ 9677008 h 10595264"/>
                <a:gd name="connsiteX52" fmla="*/ 4575044 w 8861692"/>
                <a:gd name="connsiteY52" fmla="*/ 9743335 h 10595264"/>
                <a:gd name="connsiteX53" fmla="*/ 4660326 w 8861692"/>
                <a:gd name="connsiteY53" fmla="*/ 9885473 h 10595264"/>
                <a:gd name="connsiteX54" fmla="*/ 4110736 w 8861692"/>
                <a:gd name="connsiteY54" fmla="*/ 10074983 h 10595264"/>
                <a:gd name="connsiteX55" fmla="*/ 3821731 w 8861692"/>
                <a:gd name="connsiteY55" fmla="*/ 10278711 h 10595264"/>
                <a:gd name="connsiteX56" fmla="*/ 3243717 w 8861692"/>
                <a:gd name="connsiteY56" fmla="*/ 10544031 h 10595264"/>
                <a:gd name="connsiteX57" fmla="*/ 2945233 w 8861692"/>
                <a:gd name="connsiteY57" fmla="*/ 10548767 h 10595264"/>
                <a:gd name="connsiteX58" fmla="*/ 3286356 w 8861692"/>
                <a:gd name="connsiteY58" fmla="*/ 10193430 h 10595264"/>
                <a:gd name="connsiteX59" fmla="*/ 3461655 w 8861692"/>
                <a:gd name="connsiteY59" fmla="*/ 9980230 h 10595264"/>
                <a:gd name="connsiteX60" fmla="*/ 3537461 w 8861692"/>
                <a:gd name="connsiteY60" fmla="*/ 9705435 h 10595264"/>
                <a:gd name="connsiteX61" fmla="*/ 3594314 w 8861692"/>
                <a:gd name="connsiteY61" fmla="*/ 9544349 h 10595264"/>
                <a:gd name="connsiteX62" fmla="*/ 3499557 w 8861692"/>
                <a:gd name="connsiteY62" fmla="*/ 9369049 h 10595264"/>
                <a:gd name="connsiteX63" fmla="*/ 3077892 w 8861692"/>
                <a:gd name="connsiteY63" fmla="*/ 8317254 h 10595264"/>
                <a:gd name="connsiteX64" fmla="*/ 2679914 w 8861692"/>
                <a:gd name="connsiteY64" fmla="*/ 7464447 h 10595264"/>
                <a:gd name="connsiteX65" fmla="*/ 2675177 w 8861692"/>
                <a:gd name="connsiteY65" fmla="*/ 7260719 h 10595264"/>
                <a:gd name="connsiteX66" fmla="*/ 2727294 w 8861692"/>
                <a:gd name="connsiteY66" fmla="*/ 6858002 h 10595264"/>
                <a:gd name="connsiteX67" fmla="*/ 3272140 w 8861692"/>
                <a:gd name="connsiteY67" fmla="*/ 5863063 h 10595264"/>
                <a:gd name="connsiteX68" fmla="*/ 3575364 w 8861692"/>
                <a:gd name="connsiteY68" fmla="*/ 5237668 h 10595264"/>
                <a:gd name="connsiteX69" fmla="*/ 3793302 w 8861692"/>
                <a:gd name="connsiteY69" fmla="*/ 4787576 h 10595264"/>
                <a:gd name="connsiteX70" fmla="*/ 3750660 w 8861692"/>
                <a:gd name="connsiteY70" fmla="*/ 4498568 h 10595264"/>
                <a:gd name="connsiteX71" fmla="*/ 3693807 w 8861692"/>
                <a:gd name="connsiteY71" fmla="*/ 4365910 h 10595264"/>
                <a:gd name="connsiteX72" fmla="*/ 3717497 w 8861692"/>
                <a:gd name="connsiteY72" fmla="*/ 3465723 h 10595264"/>
                <a:gd name="connsiteX73" fmla="*/ 3546936 w 8861692"/>
                <a:gd name="connsiteY73" fmla="*/ 2821378 h 10595264"/>
                <a:gd name="connsiteX74" fmla="*/ 2139803 w 8861692"/>
                <a:gd name="connsiteY74" fmla="*/ 2897181 h 10595264"/>
                <a:gd name="connsiteX75" fmla="*/ 2068180 w 8861692"/>
                <a:gd name="connsiteY75" fmla="*/ 2749647 h 10595264"/>
                <a:gd name="connsiteX76" fmla="*/ 1687866 w 8861692"/>
                <a:gd name="connsiteY76" fmla="*/ 2935600 h 10595264"/>
                <a:gd name="connsiteX77" fmla="*/ 2376205 w 8861692"/>
                <a:gd name="connsiteY77" fmla="*/ 2972782 h 10595264"/>
                <a:gd name="connsiteX78" fmla="*/ 2528605 w 8861692"/>
                <a:gd name="connsiteY78" fmla="*/ 3094702 h 10595264"/>
                <a:gd name="connsiteX79" fmla="*/ 2500665 w 8861692"/>
                <a:gd name="connsiteY79" fmla="*/ 3696682 h 10595264"/>
                <a:gd name="connsiteX80" fmla="*/ 2444330 w 8861692"/>
                <a:gd name="connsiteY80" fmla="*/ 4765696 h 10595264"/>
                <a:gd name="connsiteX81" fmla="*/ 167225 w 8861692"/>
                <a:gd name="connsiteY81" fmla="*/ 4634051 h 10595264"/>
                <a:gd name="connsiteX82" fmla="*/ 0 w 8861692"/>
                <a:gd name="connsiteY82" fmla="*/ 4505964 h 10595264"/>
                <a:gd name="connsiteX83" fmla="*/ 82970 w 8861692"/>
                <a:gd name="connsiteY83" fmla="*/ 2847185 h 10595264"/>
                <a:gd name="connsiteX84" fmla="*/ 942227 w 8861692"/>
                <a:gd name="connsiteY84" fmla="*/ 2905221 h 10595264"/>
                <a:gd name="connsiteX85" fmla="*/ 1018739 w 8861692"/>
                <a:gd name="connsiteY85" fmla="*/ 2676380 h 10595264"/>
                <a:gd name="connsiteX86" fmla="*/ 1153781 w 8861692"/>
                <a:gd name="connsiteY86" fmla="*/ 2560178 h 10595264"/>
                <a:gd name="connsiteX87" fmla="*/ 1462701 w 8861692"/>
                <a:gd name="connsiteY87" fmla="*/ 2453085 h 10595264"/>
                <a:gd name="connsiteX88" fmla="*/ 1950289 w 8861692"/>
                <a:gd name="connsiteY88" fmla="*/ 2409188 h 10595264"/>
                <a:gd name="connsiteX89" fmla="*/ 2567340 w 8861692"/>
                <a:gd name="connsiteY89" fmla="*/ 2306031 h 10595264"/>
                <a:gd name="connsiteX90" fmla="*/ 3162656 w 8861692"/>
                <a:gd name="connsiteY90" fmla="*/ 2186966 h 10595264"/>
                <a:gd name="connsiteX91" fmla="*/ 3379347 w 8861692"/>
                <a:gd name="connsiteY91" fmla="*/ 2084573 h 10595264"/>
                <a:gd name="connsiteX92" fmla="*/ 3503171 w 8861692"/>
                <a:gd name="connsiteY92" fmla="*/ 1882167 h 10595264"/>
                <a:gd name="connsiteX93" fmla="*/ 3596041 w 8861692"/>
                <a:gd name="connsiteY93" fmla="*/ 1646422 h 10595264"/>
                <a:gd name="connsiteX94" fmla="*/ 3659969 w 8861692"/>
                <a:gd name="connsiteY94" fmla="*/ 1588868 h 10595264"/>
                <a:gd name="connsiteX95" fmla="*/ 3621361 w 8861692"/>
                <a:gd name="connsiteY95" fmla="*/ 1506614 h 10595264"/>
                <a:gd name="connsiteX96" fmla="*/ 3491794 w 8861692"/>
                <a:gd name="connsiteY96" fmla="*/ 1416471 h 10595264"/>
                <a:gd name="connsiteX97" fmla="*/ 3458197 w 8861692"/>
                <a:gd name="connsiteY97" fmla="*/ 1338940 h 10595264"/>
                <a:gd name="connsiteX98" fmla="*/ 3369921 w 8861692"/>
                <a:gd name="connsiteY98" fmla="*/ 1281622 h 10595264"/>
                <a:gd name="connsiteX99" fmla="*/ 3234288 w 8861692"/>
                <a:gd name="connsiteY99" fmla="*/ 971288 h 10595264"/>
                <a:gd name="connsiteX100" fmla="*/ 3115638 w 8861692"/>
                <a:gd name="connsiteY100" fmla="*/ 738530 h 10595264"/>
                <a:gd name="connsiteX101" fmla="*/ 3062641 w 8861692"/>
                <a:gd name="connsiteY101" fmla="*/ 643919 h 10595264"/>
                <a:gd name="connsiteX102" fmla="*/ 3086722 w 8861692"/>
                <a:gd name="connsiteY102" fmla="*/ 414227 h 10595264"/>
                <a:gd name="connsiteX103" fmla="*/ 3675664 w 8861692"/>
                <a:gd name="connsiteY103" fmla="*/ 84 h 10595264"/>
                <a:gd name="connsiteX104" fmla="*/ 1257990 w 8861692"/>
                <a:gd name="connsiteY104" fmla="*/ 2776717 h 10595264"/>
                <a:gd name="connsiteX105" fmla="*/ 1241769 w 8861692"/>
                <a:gd name="connsiteY105" fmla="*/ 2783273 h 10595264"/>
                <a:gd name="connsiteX106" fmla="*/ 1146440 w 8861692"/>
                <a:gd name="connsiteY106" fmla="*/ 2876979 h 10595264"/>
                <a:gd name="connsiteX107" fmla="*/ 1146162 w 8861692"/>
                <a:gd name="connsiteY107" fmla="*/ 2909306 h 10595264"/>
                <a:gd name="connsiteX108" fmla="*/ 1178489 w 8861692"/>
                <a:gd name="connsiteY108" fmla="*/ 2909583 h 10595264"/>
                <a:gd name="connsiteX109" fmla="*/ 1273818 w 8861692"/>
                <a:gd name="connsiteY109" fmla="*/ 2815879 h 10595264"/>
                <a:gd name="connsiteX110" fmla="*/ 1274096 w 8861692"/>
                <a:gd name="connsiteY110" fmla="*/ 2783552 h 10595264"/>
                <a:gd name="connsiteX111" fmla="*/ 1274096 w 8861692"/>
                <a:gd name="connsiteY111" fmla="*/ 2783551 h 10595264"/>
                <a:gd name="connsiteX112" fmla="*/ 1257990 w 8861692"/>
                <a:gd name="connsiteY112" fmla="*/ 2776717 h 10595264"/>
                <a:gd name="connsiteX113" fmla="*/ 1405924 w 8861692"/>
                <a:gd name="connsiteY113" fmla="*/ 2876262 h 10595264"/>
                <a:gd name="connsiteX114" fmla="*/ 1327184 w 8861692"/>
                <a:gd name="connsiteY114" fmla="*/ 2914362 h 10595264"/>
                <a:gd name="connsiteX115" fmla="*/ 1405924 w 8861692"/>
                <a:gd name="connsiteY115" fmla="*/ 2932142 h 10595264"/>
                <a:gd name="connsiteX116" fmla="*/ 1405924 w 8861692"/>
                <a:gd name="connsiteY116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46804 w 8861692"/>
                <a:gd name="connsiteY16" fmla="*/ 349348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705884 w 8861692"/>
                <a:gd name="connsiteY19" fmla="*/ 3912582 h 10595264"/>
                <a:gd name="connsiteX20" fmla="*/ 8309644 w 8861692"/>
                <a:gd name="connsiteY20" fmla="*/ 3788122 h 10595264"/>
                <a:gd name="connsiteX21" fmla="*/ 8298330 w 8861692"/>
                <a:gd name="connsiteY21" fmla="*/ 3925641 h 10595264"/>
                <a:gd name="connsiteX22" fmla="*/ 8070278 w 8861692"/>
                <a:gd name="connsiteY22" fmla="*/ 3770794 h 10595264"/>
                <a:gd name="connsiteX23" fmla="*/ 7791953 w 8861692"/>
                <a:gd name="connsiteY23" fmla="*/ 3493511 h 10595264"/>
                <a:gd name="connsiteX24" fmla="*/ 7694420 w 8861692"/>
                <a:gd name="connsiteY24" fmla="*/ 3352863 h 10595264"/>
                <a:gd name="connsiteX25" fmla="*/ 7650951 w 8861692"/>
                <a:gd name="connsiteY25" fmla="*/ 3380255 h 10595264"/>
                <a:gd name="connsiteX26" fmla="*/ 6958170 w 8861692"/>
                <a:gd name="connsiteY26" fmla="*/ 2939827 h 10595264"/>
                <a:gd name="connsiteX27" fmla="*/ 6209594 w 8861692"/>
                <a:gd name="connsiteY27" fmla="*/ 2650819 h 10595264"/>
                <a:gd name="connsiteX28" fmla="*/ 5522607 w 8861692"/>
                <a:gd name="connsiteY28" fmla="*/ 2494471 h 10595264"/>
                <a:gd name="connsiteX29" fmla="*/ 5427853 w 8861692"/>
                <a:gd name="connsiteY29" fmla="*/ 3238310 h 10595264"/>
                <a:gd name="connsiteX30" fmla="*/ 6081671 w 8861692"/>
                <a:gd name="connsiteY30" fmla="*/ 5389281 h 10595264"/>
                <a:gd name="connsiteX31" fmla="*/ 5906373 w 8861692"/>
                <a:gd name="connsiteY31" fmla="*/ 5465087 h 10595264"/>
                <a:gd name="connsiteX32" fmla="*/ 5858994 w 8861692"/>
                <a:gd name="connsiteY32" fmla="*/ 6057312 h 10595264"/>
                <a:gd name="connsiteX33" fmla="*/ 5740547 w 8861692"/>
                <a:gd name="connsiteY33" fmla="*/ 6659017 h 10595264"/>
                <a:gd name="connsiteX34" fmla="*/ 5697907 w 8861692"/>
                <a:gd name="connsiteY34" fmla="*/ 7317574 h 10595264"/>
                <a:gd name="connsiteX35" fmla="*/ 6181164 w 8861692"/>
                <a:gd name="connsiteY35" fmla="*/ 8189330 h 10595264"/>
                <a:gd name="connsiteX36" fmla="*/ 6342252 w 8861692"/>
                <a:gd name="connsiteY36" fmla="*/ 8544667 h 10595264"/>
                <a:gd name="connsiteX37" fmla="*/ 6356466 w 8861692"/>
                <a:gd name="connsiteY37" fmla="*/ 8952120 h 10595264"/>
                <a:gd name="connsiteX38" fmla="*/ 6200118 w 8861692"/>
                <a:gd name="connsiteY38" fmla="*/ 9932850 h 10595264"/>
                <a:gd name="connsiteX39" fmla="*/ 5764237 w 8861692"/>
                <a:gd name="connsiteY39" fmla="*/ 9814406 h 10595264"/>
                <a:gd name="connsiteX40" fmla="*/ 5716859 w 8861692"/>
                <a:gd name="connsiteY40" fmla="*/ 9122679 h 10595264"/>
                <a:gd name="connsiteX41" fmla="*/ 5536824 w 8861692"/>
                <a:gd name="connsiteY41" fmla="*/ 8852627 h 10595264"/>
                <a:gd name="connsiteX42" fmla="*/ 5451541 w 8861692"/>
                <a:gd name="connsiteY42" fmla="*/ 8558881 h 10595264"/>
                <a:gd name="connsiteX43" fmla="*/ 5138846 w 8861692"/>
                <a:gd name="connsiteY43" fmla="*/ 8208283 h 10595264"/>
                <a:gd name="connsiteX44" fmla="*/ 4731392 w 8861692"/>
                <a:gd name="connsiteY44" fmla="*/ 7544987 h 10595264"/>
                <a:gd name="connsiteX45" fmla="*/ 4698225 w 8861692"/>
                <a:gd name="connsiteY45" fmla="*/ 6568997 h 10595264"/>
                <a:gd name="connsiteX46" fmla="*/ 4660324 w 8861692"/>
                <a:gd name="connsiteY46" fmla="*/ 6095213 h 10595264"/>
                <a:gd name="connsiteX47" fmla="*/ 4342890 w 8861692"/>
                <a:gd name="connsiteY47" fmla="*/ 6322630 h 10595264"/>
                <a:gd name="connsiteX48" fmla="*/ 3769613 w 8861692"/>
                <a:gd name="connsiteY48" fmla="*/ 7203862 h 10595264"/>
                <a:gd name="connsiteX49" fmla="*/ 3888059 w 8861692"/>
                <a:gd name="connsiteY49" fmla="*/ 7625528 h 10595264"/>
                <a:gd name="connsiteX50" fmla="*/ 4437648 w 8861692"/>
                <a:gd name="connsiteY50" fmla="*/ 9440117 h 10595264"/>
                <a:gd name="connsiteX51" fmla="*/ 4537141 w 8861692"/>
                <a:gd name="connsiteY51" fmla="*/ 9677008 h 10595264"/>
                <a:gd name="connsiteX52" fmla="*/ 4575044 w 8861692"/>
                <a:gd name="connsiteY52" fmla="*/ 9743335 h 10595264"/>
                <a:gd name="connsiteX53" fmla="*/ 4660326 w 8861692"/>
                <a:gd name="connsiteY53" fmla="*/ 9885473 h 10595264"/>
                <a:gd name="connsiteX54" fmla="*/ 4110736 w 8861692"/>
                <a:gd name="connsiteY54" fmla="*/ 10074983 h 10595264"/>
                <a:gd name="connsiteX55" fmla="*/ 3821731 w 8861692"/>
                <a:gd name="connsiteY55" fmla="*/ 10278711 h 10595264"/>
                <a:gd name="connsiteX56" fmla="*/ 3243717 w 8861692"/>
                <a:gd name="connsiteY56" fmla="*/ 10544031 h 10595264"/>
                <a:gd name="connsiteX57" fmla="*/ 2945233 w 8861692"/>
                <a:gd name="connsiteY57" fmla="*/ 10548767 h 10595264"/>
                <a:gd name="connsiteX58" fmla="*/ 3286356 w 8861692"/>
                <a:gd name="connsiteY58" fmla="*/ 10193430 h 10595264"/>
                <a:gd name="connsiteX59" fmla="*/ 3461655 w 8861692"/>
                <a:gd name="connsiteY59" fmla="*/ 9980230 h 10595264"/>
                <a:gd name="connsiteX60" fmla="*/ 3537461 w 8861692"/>
                <a:gd name="connsiteY60" fmla="*/ 9705435 h 10595264"/>
                <a:gd name="connsiteX61" fmla="*/ 3594314 w 8861692"/>
                <a:gd name="connsiteY61" fmla="*/ 9544349 h 10595264"/>
                <a:gd name="connsiteX62" fmla="*/ 3499557 w 8861692"/>
                <a:gd name="connsiteY62" fmla="*/ 9369049 h 10595264"/>
                <a:gd name="connsiteX63" fmla="*/ 3077892 w 8861692"/>
                <a:gd name="connsiteY63" fmla="*/ 8317254 h 10595264"/>
                <a:gd name="connsiteX64" fmla="*/ 2679914 w 8861692"/>
                <a:gd name="connsiteY64" fmla="*/ 7464447 h 10595264"/>
                <a:gd name="connsiteX65" fmla="*/ 2675177 w 8861692"/>
                <a:gd name="connsiteY65" fmla="*/ 7260719 h 10595264"/>
                <a:gd name="connsiteX66" fmla="*/ 2727294 w 8861692"/>
                <a:gd name="connsiteY66" fmla="*/ 6858002 h 10595264"/>
                <a:gd name="connsiteX67" fmla="*/ 3272140 w 8861692"/>
                <a:gd name="connsiteY67" fmla="*/ 5863063 h 10595264"/>
                <a:gd name="connsiteX68" fmla="*/ 3575364 w 8861692"/>
                <a:gd name="connsiteY68" fmla="*/ 5237668 h 10595264"/>
                <a:gd name="connsiteX69" fmla="*/ 3793302 w 8861692"/>
                <a:gd name="connsiteY69" fmla="*/ 4787576 h 10595264"/>
                <a:gd name="connsiteX70" fmla="*/ 3750660 w 8861692"/>
                <a:gd name="connsiteY70" fmla="*/ 4498568 h 10595264"/>
                <a:gd name="connsiteX71" fmla="*/ 3693807 w 8861692"/>
                <a:gd name="connsiteY71" fmla="*/ 4365910 h 10595264"/>
                <a:gd name="connsiteX72" fmla="*/ 3717497 w 8861692"/>
                <a:gd name="connsiteY72" fmla="*/ 3465723 h 10595264"/>
                <a:gd name="connsiteX73" fmla="*/ 3546936 w 8861692"/>
                <a:gd name="connsiteY73" fmla="*/ 2821378 h 10595264"/>
                <a:gd name="connsiteX74" fmla="*/ 2139803 w 8861692"/>
                <a:gd name="connsiteY74" fmla="*/ 2897181 h 10595264"/>
                <a:gd name="connsiteX75" fmla="*/ 2068180 w 8861692"/>
                <a:gd name="connsiteY75" fmla="*/ 2749647 h 10595264"/>
                <a:gd name="connsiteX76" fmla="*/ 1687866 w 8861692"/>
                <a:gd name="connsiteY76" fmla="*/ 2935600 h 10595264"/>
                <a:gd name="connsiteX77" fmla="*/ 2376205 w 8861692"/>
                <a:gd name="connsiteY77" fmla="*/ 2972782 h 10595264"/>
                <a:gd name="connsiteX78" fmla="*/ 2528605 w 8861692"/>
                <a:gd name="connsiteY78" fmla="*/ 3094702 h 10595264"/>
                <a:gd name="connsiteX79" fmla="*/ 2500665 w 8861692"/>
                <a:gd name="connsiteY79" fmla="*/ 3696682 h 10595264"/>
                <a:gd name="connsiteX80" fmla="*/ 2444330 w 8861692"/>
                <a:gd name="connsiteY80" fmla="*/ 4765696 h 10595264"/>
                <a:gd name="connsiteX81" fmla="*/ 167225 w 8861692"/>
                <a:gd name="connsiteY81" fmla="*/ 4634051 h 10595264"/>
                <a:gd name="connsiteX82" fmla="*/ 0 w 8861692"/>
                <a:gd name="connsiteY82" fmla="*/ 4505964 h 10595264"/>
                <a:gd name="connsiteX83" fmla="*/ 82970 w 8861692"/>
                <a:gd name="connsiteY83" fmla="*/ 2847185 h 10595264"/>
                <a:gd name="connsiteX84" fmla="*/ 942227 w 8861692"/>
                <a:gd name="connsiteY84" fmla="*/ 2905221 h 10595264"/>
                <a:gd name="connsiteX85" fmla="*/ 1018739 w 8861692"/>
                <a:gd name="connsiteY85" fmla="*/ 2676380 h 10595264"/>
                <a:gd name="connsiteX86" fmla="*/ 1153781 w 8861692"/>
                <a:gd name="connsiteY86" fmla="*/ 2560178 h 10595264"/>
                <a:gd name="connsiteX87" fmla="*/ 1462701 w 8861692"/>
                <a:gd name="connsiteY87" fmla="*/ 2453085 h 10595264"/>
                <a:gd name="connsiteX88" fmla="*/ 1950289 w 8861692"/>
                <a:gd name="connsiteY88" fmla="*/ 2409188 h 10595264"/>
                <a:gd name="connsiteX89" fmla="*/ 2567340 w 8861692"/>
                <a:gd name="connsiteY89" fmla="*/ 2306031 h 10595264"/>
                <a:gd name="connsiteX90" fmla="*/ 3162656 w 8861692"/>
                <a:gd name="connsiteY90" fmla="*/ 2186966 h 10595264"/>
                <a:gd name="connsiteX91" fmla="*/ 3379347 w 8861692"/>
                <a:gd name="connsiteY91" fmla="*/ 2084573 h 10595264"/>
                <a:gd name="connsiteX92" fmla="*/ 3503171 w 8861692"/>
                <a:gd name="connsiteY92" fmla="*/ 1882167 h 10595264"/>
                <a:gd name="connsiteX93" fmla="*/ 3596041 w 8861692"/>
                <a:gd name="connsiteY93" fmla="*/ 1646422 h 10595264"/>
                <a:gd name="connsiteX94" fmla="*/ 3659969 w 8861692"/>
                <a:gd name="connsiteY94" fmla="*/ 1588868 h 10595264"/>
                <a:gd name="connsiteX95" fmla="*/ 3621361 w 8861692"/>
                <a:gd name="connsiteY95" fmla="*/ 1506614 h 10595264"/>
                <a:gd name="connsiteX96" fmla="*/ 3491794 w 8861692"/>
                <a:gd name="connsiteY96" fmla="*/ 1416471 h 10595264"/>
                <a:gd name="connsiteX97" fmla="*/ 3458197 w 8861692"/>
                <a:gd name="connsiteY97" fmla="*/ 1338940 h 10595264"/>
                <a:gd name="connsiteX98" fmla="*/ 3369921 w 8861692"/>
                <a:gd name="connsiteY98" fmla="*/ 1281622 h 10595264"/>
                <a:gd name="connsiteX99" fmla="*/ 3234288 w 8861692"/>
                <a:gd name="connsiteY99" fmla="*/ 971288 h 10595264"/>
                <a:gd name="connsiteX100" fmla="*/ 3115638 w 8861692"/>
                <a:gd name="connsiteY100" fmla="*/ 738530 h 10595264"/>
                <a:gd name="connsiteX101" fmla="*/ 3062641 w 8861692"/>
                <a:gd name="connsiteY101" fmla="*/ 643919 h 10595264"/>
                <a:gd name="connsiteX102" fmla="*/ 3086722 w 8861692"/>
                <a:gd name="connsiteY102" fmla="*/ 414227 h 10595264"/>
                <a:gd name="connsiteX103" fmla="*/ 3675664 w 8861692"/>
                <a:gd name="connsiteY103" fmla="*/ 84 h 10595264"/>
                <a:gd name="connsiteX104" fmla="*/ 1257990 w 8861692"/>
                <a:gd name="connsiteY104" fmla="*/ 2776717 h 10595264"/>
                <a:gd name="connsiteX105" fmla="*/ 1241769 w 8861692"/>
                <a:gd name="connsiteY105" fmla="*/ 2783273 h 10595264"/>
                <a:gd name="connsiteX106" fmla="*/ 1146440 w 8861692"/>
                <a:gd name="connsiteY106" fmla="*/ 2876979 h 10595264"/>
                <a:gd name="connsiteX107" fmla="*/ 1146162 w 8861692"/>
                <a:gd name="connsiteY107" fmla="*/ 2909306 h 10595264"/>
                <a:gd name="connsiteX108" fmla="*/ 1178489 w 8861692"/>
                <a:gd name="connsiteY108" fmla="*/ 2909583 h 10595264"/>
                <a:gd name="connsiteX109" fmla="*/ 1273818 w 8861692"/>
                <a:gd name="connsiteY109" fmla="*/ 2815879 h 10595264"/>
                <a:gd name="connsiteX110" fmla="*/ 1274096 w 8861692"/>
                <a:gd name="connsiteY110" fmla="*/ 2783552 h 10595264"/>
                <a:gd name="connsiteX111" fmla="*/ 1274096 w 8861692"/>
                <a:gd name="connsiteY111" fmla="*/ 2783551 h 10595264"/>
                <a:gd name="connsiteX112" fmla="*/ 1257990 w 8861692"/>
                <a:gd name="connsiteY112" fmla="*/ 2776717 h 10595264"/>
                <a:gd name="connsiteX113" fmla="*/ 1405924 w 8861692"/>
                <a:gd name="connsiteY113" fmla="*/ 2876262 h 10595264"/>
                <a:gd name="connsiteX114" fmla="*/ 1327184 w 8861692"/>
                <a:gd name="connsiteY114" fmla="*/ 2914362 h 10595264"/>
                <a:gd name="connsiteX115" fmla="*/ 1405924 w 8861692"/>
                <a:gd name="connsiteY115" fmla="*/ 2932142 h 10595264"/>
                <a:gd name="connsiteX116" fmla="*/ 1405924 w 8861692"/>
                <a:gd name="connsiteY116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46804 w 8861692"/>
                <a:gd name="connsiteY16" fmla="*/ 349348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705884 w 8861692"/>
                <a:gd name="connsiteY19" fmla="*/ 3912582 h 10595264"/>
                <a:gd name="connsiteX20" fmla="*/ 8309644 w 8861692"/>
                <a:gd name="connsiteY20" fmla="*/ 3788122 h 10595264"/>
                <a:gd name="connsiteX21" fmla="*/ 8298330 w 8861692"/>
                <a:gd name="connsiteY21" fmla="*/ 3925641 h 10595264"/>
                <a:gd name="connsiteX22" fmla="*/ 8070278 w 8861692"/>
                <a:gd name="connsiteY22" fmla="*/ 3770794 h 10595264"/>
                <a:gd name="connsiteX23" fmla="*/ 7791953 w 8861692"/>
                <a:gd name="connsiteY23" fmla="*/ 3493511 h 10595264"/>
                <a:gd name="connsiteX24" fmla="*/ 7694420 w 8861692"/>
                <a:gd name="connsiteY24" fmla="*/ 3352863 h 10595264"/>
                <a:gd name="connsiteX25" fmla="*/ 7650951 w 8861692"/>
                <a:gd name="connsiteY25" fmla="*/ 3380255 h 10595264"/>
                <a:gd name="connsiteX26" fmla="*/ 6958170 w 8861692"/>
                <a:gd name="connsiteY26" fmla="*/ 2939827 h 10595264"/>
                <a:gd name="connsiteX27" fmla="*/ 6209594 w 8861692"/>
                <a:gd name="connsiteY27" fmla="*/ 2650819 h 10595264"/>
                <a:gd name="connsiteX28" fmla="*/ 5522607 w 8861692"/>
                <a:gd name="connsiteY28" fmla="*/ 2494471 h 10595264"/>
                <a:gd name="connsiteX29" fmla="*/ 5427853 w 8861692"/>
                <a:gd name="connsiteY29" fmla="*/ 3238310 h 10595264"/>
                <a:gd name="connsiteX30" fmla="*/ 6081671 w 8861692"/>
                <a:gd name="connsiteY30" fmla="*/ 5389281 h 10595264"/>
                <a:gd name="connsiteX31" fmla="*/ 5906373 w 8861692"/>
                <a:gd name="connsiteY31" fmla="*/ 5465087 h 10595264"/>
                <a:gd name="connsiteX32" fmla="*/ 5858994 w 8861692"/>
                <a:gd name="connsiteY32" fmla="*/ 6057312 h 10595264"/>
                <a:gd name="connsiteX33" fmla="*/ 5740547 w 8861692"/>
                <a:gd name="connsiteY33" fmla="*/ 6659017 h 10595264"/>
                <a:gd name="connsiteX34" fmla="*/ 5697907 w 8861692"/>
                <a:gd name="connsiteY34" fmla="*/ 7317574 h 10595264"/>
                <a:gd name="connsiteX35" fmla="*/ 6181164 w 8861692"/>
                <a:gd name="connsiteY35" fmla="*/ 8189330 h 10595264"/>
                <a:gd name="connsiteX36" fmla="*/ 6342252 w 8861692"/>
                <a:gd name="connsiteY36" fmla="*/ 8544667 h 10595264"/>
                <a:gd name="connsiteX37" fmla="*/ 6356466 w 8861692"/>
                <a:gd name="connsiteY37" fmla="*/ 8952120 h 10595264"/>
                <a:gd name="connsiteX38" fmla="*/ 6200118 w 8861692"/>
                <a:gd name="connsiteY38" fmla="*/ 9932850 h 10595264"/>
                <a:gd name="connsiteX39" fmla="*/ 5764237 w 8861692"/>
                <a:gd name="connsiteY39" fmla="*/ 9814406 h 10595264"/>
                <a:gd name="connsiteX40" fmla="*/ 5716859 w 8861692"/>
                <a:gd name="connsiteY40" fmla="*/ 9122679 h 10595264"/>
                <a:gd name="connsiteX41" fmla="*/ 5536824 w 8861692"/>
                <a:gd name="connsiteY41" fmla="*/ 8852627 h 10595264"/>
                <a:gd name="connsiteX42" fmla="*/ 5451541 w 8861692"/>
                <a:gd name="connsiteY42" fmla="*/ 8558881 h 10595264"/>
                <a:gd name="connsiteX43" fmla="*/ 5138846 w 8861692"/>
                <a:gd name="connsiteY43" fmla="*/ 8208283 h 10595264"/>
                <a:gd name="connsiteX44" fmla="*/ 4731392 w 8861692"/>
                <a:gd name="connsiteY44" fmla="*/ 7544987 h 10595264"/>
                <a:gd name="connsiteX45" fmla="*/ 4698225 w 8861692"/>
                <a:gd name="connsiteY45" fmla="*/ 6568997 h 10595264"/>
                <a:gd name="connsiteX46" fmla="*/ 4660324 w 8861692"/>
                <a:gd name="connsiteY46" fmla="*/ 6095213 h 10595264"/>
                <a:gd name="connsiteX47" fmla="*/ 4342890 w 8861692"/>
                <a:gd name="connsiteY47" fmla="*/ 6322630 h 10595264"/>
                <a:gd name="connsiteX48" fmla="*/ 3769613 w 8861692"/>
                <a:gd name="connsiteY48" fmla="*/ 7203862 h 10595264"/>
                <a:gd name="connsiteX49" fmla="*/ 3888059 w 8861692"/>
                <a:gd name="connsiteY49" fmla="*/ 7625528 h 10595264"/>
                <a:gd name="connsiteX50" fmla="*/ 4437648 w 8861692"/>
                <a:gd name="connsiteY50" fmla="*/ 9440117 h 10595264"/>
                <a:gd name="connsiteX51" fmla="*/ 4537141 w 8861692"/>
                <a:gd name="connsiteY51" fmla="*/ 9677008 h 10595264"/>
                <a:gd name="connsiteX52" fmla="*/ 4575044 w 8861692"/>
                <a:gd name="connsiteY52" fmla="*/ 9743335 h 10595264"/>
                <a:gd name="connsiteX53" fmla="*/ 4660326 w 8861692"/>
                <a:gd name="connsiteY53" fmla="*/ 9885473 h 10595264"/>
                <a:gd name="connsiteX54" fmla="*/ 4110736 w 8861692"/>
                <a:gd name="connsiteY54" fmla="*/ 10074983 h 10595264"/>
                <a:gd name="connsiteX55" fmla="*/ 3821731 w 8861692"/>
                <a:gd name="connsiteY55" fmla="*/ 10278711 h 10595264"/>
                <a:gd name="connsiteX56" fmla="*/ 3243717 w 8861692"/>
                <a:gd name="connsiteY56" fmla="*/ 10544031 h 10595264"/>
                <a:gd name="connsiteX57" fmla="*/ 2945233 w 8861692"/>
                <a:gd name="connsiteY57" fmla="*/ 10548767 h 10595264"/>
                <a:gd name="connsiteX58" fmla="*/ 3286356 w 8861692"/>
                <a:gd name="connsiteY58" fmla="*/ 10193430 h 10595264"/>
                <a:gd name="connsiteX59" fmla="*/ 3461655 w 8861692"/>
                <a:gd name="connsiteY59" fmla="*/ 9980230 h 10595264"/>
                <a:gd name="connsiteX60" fmla="*/ 3537461 w 8861692"/>
                <a:gd name="connsiteY60" fmla="*/ 9705435 h 10595264"/>
                <a:gd name="connsiteX61" fmla="*/ 3594314 w 8861692"/>
                <a:gd name="connsiteY61" fmla="*/ 9544349 h 10595264"/>
                <a:gd name="connsiteX62" fmla="*/ 3499557 w 8861692"/>
                <a:gd name="connsiteY62" fmla="*/ 9369049 h 10595264"/>
                <a:gd name="connsiteX63" fmla="*/ 3077892 w 8861692"/>
                <a:gd name="connsiteY63" fmla="*/ 8317254 h 10595264"/>
                <a:gd name="connsiteX64" fmla="*/ 2679914 w 8861692"/>
                <a:gd name="connsiteY64" fmla="*/ 7464447 h 10595264"/>
                <a:gd name="connsiteX65" fmla="*/ 2675177 w 8861692"/>
                <a:gd name="connsiteY65" fmla="*/ 7260719 h 10595264"/>
                <a:gd name="connsiteX66" fmla="*/ 2727294 w 8861692"/>
                <a:gd name="connsiteY66" fmla="*/ 6858002 h 10595264"/>
                <a:gd name="connsiteX67" fmla="*/ 3272140 w 8861692"/>
                <a:gd name="connsiteY67" fmla="*/ 5863063 h 10595264"/>
                <a:gd name="connsiteX68" fmla="*/ 3575364 w 8861692"/>
                <a:gd name="connsiteY68" fmla="*/ 5237668 h 10595264"/>
                <a:gd name="connsiteX69" fmla="*/ 3793302 w 8861692"/>
                <a:gd name="connsiteY69" fmla="*/ 4787576 h 10595264"/>
                <a:gd name="connsiteX70" fmla="*/ 3750660 w 8861692"/>
                <a:gd name="connsiteY70" fmla="*/ 4498568 h 10595264"/>
                <a:gd name="connsiteX71" fmla="*/ 3693807 w 8861692"/>
                <a:gd name="connsiteY71" fmla="*/ 4365910 h 10595264"/>
                <a:gd name="connsiteX72" fmla="*/ 3717497 w 8861692"/>
                <a:gd name="connsiteY72" fmla="*/ 3465723 h 10595264"/>
                <a:gd name="connsiteX73" fmla="*/ 3546936 w 8861692"/>
                <a:gd name="connsiteY73" fmla="*/ 2821378 h 10595264"/>
                <a:gd name="connsiteX74" fmla="*/ 2139803 w 8861692"/>
                <a:gd name="connsiteY74" fmla="*/ 2897181 h 10595264"/>
                <a:gd name="connsiteX75" fmla="*/ 2068180 w 8861692"/>
                <a:gd name="connsiteY75" fmla="*/ 2749647 h 10595264"/>
                <a:gd name="connsiteX76" fmla="*/ 1687866 w 8861692"/>
                <a:gd name="connsiteY76" fmla="*/ 2935600 h 10595264"/>
                <a:gd name="connsiteX77" fmla="*/ 2376205 w 8861692"/>
                <a:gd name="connsiteY77" fmla="*/ 2972782 h 10595264"/>
                <a:gd name="connsiteX78" fmla="*/ 2528605 w 8861692"/>
                <a:gd name="connsiteY78" fmla="*/ 3094702 h 10595264"/>
                <a:gd name="connsiteX79" fmla="*/ 2500665 w 8861692"/>
                <a:gd name="connsiteY79" fmla="*/ 3696682 h 10595264"/>
                <a:gd name="connsiteX80" fmla="*/ 2444330 w 8861692"/>
                <a:gd name="connsiteY80" fmla="*/ 4765696 h 10595264"/>
                <a:gd name="connsiteX81" fmla="*/ 167225 w 8861692"/>
                <a:gd name="connsiteY81" fmla="*/ 4634051 h 10595264"/>
                <a:gd name="connsiteX82" fmla="*/ 0 w 8861692"/>
                <a:gd name="connsiteY82" fmla="*/ 4505964 h 10595264"/>
                <a:gd name="connsiteX83" fmla="*/ 82970 w 8861692"/>
                <a:gd name="connsiteY83" fmla="*/ 2847185 h 10595264"/>
                <a:gd name="connsiteX84" fmla="*/ 942227 w 8861692"/>
                <a:gd name="connsiteY84" fmla="*/ 2905221 h 10595264"/>
                <a:gd name="connsiteX85" fmla="*/ 1018739 w 8861692"/>
                <a:gd name="connsiteY85" fmla="*/ 2676380 h 10595264"/>
                <a:gd name="connsiteX86" fmla="*/ 1153781 w 8861692"/>
                <a:gd name="connsiteY86" fmla="*/ 2560178 h 10595264"/>
                <a:gd name="connsiteX87" fmla="*/ 1462701 w 8861692"/>
                <a:gd name="connsiteY87" fmla="*/ 2453085 h 10595264"/>
                <a:gd name="connsiteX88" fmla="*/ 1950289 w 8861692"/>
                <a:gd name="connsiteY88" fmla="*/ 2409188 h 10595264"/>
                <a:gd name="connsiteX89" fmla="*/ 2567340 w 8861692"/>
                <a:gd name="connsiteY89" fmla="*/ 2306031 h 10595264"/>
                <a:gd name="connsiteX90" fmla="*/ 3162656 w 8861692"/>
                <a:gd name="connsiteY90" fmla="*/ 2186966 h 10595264"/>
                <a:gd name="connsiteX91" fmla="*/ 3379347 w 8861692"/>
                <a:gd name="connsiteY91" fmla="*/ 2084573 h 10595264"/>
                <a:gd name="connsiteX92" fmla="*/ 3503171 w 8861692"/>
                <a:gd name="connsiteY92" fmla="*/ 1882167 h 10595264"/>
                <a:gd name="connsiteX93" fmla="*/ 3596041 w 8861692"/>
                <a:gd name="connsiteY93" fmla="*/ 1646422 h 10595264"/>
                <a:gd name="connsiteX94" fmla="*/ 3659969 w 8861692"/>
                <a:gd name="connsiteY94" fmla="*/ 1588868 h 10595264"/>
                <a:gd name="connsiteX95" fmla="*/ 3621361 w 8861692"/>
                <a:gd name="connsiteY95" fmla="*/ 1506614 h 10595264"/>
                <a:gd name="connsiteX96" fmla="*/ 3491794 w 8861692"/>
                <a:gd name="connsiteY96" fmla="*/ 1416471 h 10595264"/>
                <a:gd name="connsiteX97" fmla="*/ 3458197 w 8861692"/>
                <a:gd name="connsiteY97" fmla="*/ 1338940 h 10595264"/>
                <a:gd name="connsiteX98" fmla="*/ 3369921 w 8861692"/>
                <a:gd name="connsiteY98" fmla="*/ 1281622 h 10595264"/>
                <a:gd name="connsiteX99" fmla="*/ 3234288 w 8861692"/>
                <a:gd name="connsiteY99" fmla="*/ 971288 h 10595264"/>
                <a:gd name="connsiteX100" fmla="*/ 3115638 w 8861692"/>
                <a:gd name="connsiteY100" fmla="*/ 738530 h 10595264"/>
                <a:gd name="connsiteX101" fmla="*/ 3062641 w 8861692"/>
                <a:gd name="connsiteY101" fmla="*/ 643919 h 10595264"/>
                <a:gd name="connsiteX102" fmla="*/ 3086722 w 8861692"/>
                <a:gd name="connsiteY102" fmla="*/ 414227 h 10595264"/>
                <a:gd name="connsiteX103" fmla="*/ 3675664 w 8861692"/>
                <a:gd name="connsiteY103" fmla="*/ 84 h 10595264"/>
                <a:gd name="connsiteX104" fmla="*/ 1257990 w 8861692"/>
                <a:gd name="connsiteY104" fmla="*/ 2776717 h 10595264"/>
                <a:gd name="connsiteX105" fmla="*/ 1241769 w 8861692"/>
                <a:gd name="connsiteY105" fmla="*/ 2783273 h 10595264"/>
                <a:gd name="connsiteX106" fmla="*/ 1146440 w 8861692"/>
                <a:gd name="connsiteY106" fmla="*/ 2876979 h 10595264"/>
                <a:gd name="connsiteX107" fmla="*/ 1146162 w 8861692"/>
                <a:gd name="connsiteY107" fmla="*/ 2909306 h 10595264"/>
                <a:gd name="connsiteX108" fmla="*/ 1178489 w 8861692"/>
                <a:gd name="connsiteY108" fmla="*/ 2909583 h 10595264"/>
                <a:gd name="connsiteX109" fmla="*/ 1273818 w 8861692"/>
                <a:gd name="connsiteY109" fmla="*/ 2815879 h 10595264"/>
                <a:gd name="connsiteX110" fmla="*/ 1274096 w 8861692"/>
                <a:gd name="connsiteY110" fmla="*/ 2783552 h 10595264"/>
                <a:gd name="connsiteX111" fmla="*/ 1274096 w 8861692"/>
                <a:gd name="connsiteY111" fmla="*/ 2783551 h 10595264"/>
                <a:gd name="connsiteX112" fmla="*/ 1257990 w 8861692"/>
                <a:gd name="connsiteY112" fmla="*/ 2776717 h 10595264"/>
                <a:gd name="connsiteX113" fmla="*/ 1405924 w 8861692"/>
                <a:gd name="connsiteY113" fmla="*/ 2876262 h 10595264"/>
                <a:gd name="connsiteX114" fmla="*/ 1327184 w 8861692"/>
                <a:gd name="connsiteY114" fmla="*/ 2914362 h 10595264"/>
                <a:gd name="connsiteX115" fmla="*/ 1405924 w 8861692"/>
                <a:gd name="connsiteY115" fmla="*/ 2932142 h 10595264"/>
                <a:gd name="connsiteX116" fmla="*/ 1405924 w 8861692"/>
                <a:gd name="connsiteY116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46804 w 8861692"/>
                <a:gd name="connsiteY16" fmla="*/ 349348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705884 w 8861692"/>
                <a:gd name="connsiteY19" fmla="*/ 3912582 h 10595264"/>
                <a:gd name="connsiteX20" fmla="*/ 8309644 w 8861692"/>
                <a:gd name="connsiteY20" fmla="*/ 3788122 h 10595264"/>
                <a:gd name="connsiteX21" fmla="*/ 8298330 w 8861692"/>
                <a:gd name="connsiteY21" fmla="*/ 3925641 h 10595264"/>
                <a:gd name="connsiteX22" fmla="*/ 8070278 w 8861692"/>
                <a:gd name="connsiteY22" fmla="*/ 3770794 h 10595264"/>
                <a:gd name="connsiteX23" fmla="*/ 7791953 w 8861692"/>
                <a:gd name="connsiteY23" fmla="*/ 3493511 h 10595264"/>
                <a:gd name="connsiteX24" fmla="*/ 7694420 w 8861692"/>
                <a:gd name="connsiteY24" fmla="*/ 3352863 h 10595264"/>
                <a:gd name="connsiteX25" fmla="*/ 7650951 w 8861692"/>
                <a:gd name="connsiteY25" fmla="*/ 3380255 h 10595264"/>
                <a:gd name="connsiteX26" fmla="*/ 6958170 w 8861692"/>
                <a:gd name="connsiteY26" fmla="*/ 2939827 h 10595264"/>
                <a:gd name="connsiteX27" fmla="*/ 6209594 w 8861692"/>
                <a:gd name="connsiteY27" fmla="*/ 2650819 h 10595264"/>
                <a:gd name="connsiteX28" fmla="*/ 5522607 w 8861692"/>
                <a:gd name="connsiteY28" fmla="*/ 2494471 h 10595264"/>
                <a:gd name="connsiteX29" fmla="*/ 5427853 w 8861692"/>
                <a:gd name="connsiteY29" fmla="*/ 3238310 h 10595264"/>
                <a:gd name="connsiteX30" fmla="*/ 6081671 w 8861692"/>
                <a:gd name="connsiteY30" fmla="*/ 5389281 h 10595264"/>
                <a:gd name="connsiteX31" fmla="*/ 5906373 w 8861692"/>
                <a:gd name="connsiteY31" fmla="*/ 5465087 h 10595264"/>
                <a:gd name="connsiteX32" fmla="*/ 5858994 w 8861692"/>
                <a:gd name="connsiteY32" fmla="*/ 6057312 h 10595264"/>
                <a:gd name="connsiteX33" fmla="*/ 5740547 w 8861692"/>
                <a:gd name="connsiteY33" fmla="*/ 6659017 h 10595264"/>
                <a:gd name="connsiteX34" fmla="*/ 5697907 w 8861692"/>
                <a:gd name="connsiteY34" fmla="*/ 7317574 h 10595264"/>
                <a:gd name="connsiteX35" fmla="*/ 6181164 w 8861692"/>
                <a:gd name="connsiteY35" fmla="*/ 8189330 h 10595264"/>
                <a:gd name="connsiteX36" fmla="*/ 6342252 w 8861692"/>
                <a:gd name="connsiteY36" fmla="*/ 8544667 h 10595264"/>
                <a:gd name="connsiteX37" fmla="*/ 6356466 w 8861692"/>
                <a:gd name="connsiteY37" fmla="*/ 8952120 h 10595264"/>
                <a:gd name="connsiteX38" fmla="*/ 6200118 w 8861692"/>
                <a:gd name="connsiteY38" fmla="*/ 9932850 h 10595264"/>
                <a:gd name="connsiteX39" fmla="*/ 5764237 w 8861692"/>
                <a:gd name="connsiteY39" fmla="*/ 9814406 h 10595264"/>
                <a:gd name="connsiteX40" fmla="*/ 5716859 w 8861692"/>
                <a:gd name="connsiteY40" fmla="*/ 9122679 h 10595264"/>
                <a:gd name="connsiteX41" fmla="*/ 5536824 w 8861692"/>
                <a:gd name="connsiteY41" fmla="*/ 8852627 h 10595264"/>
                <a:gd name="connsiteX42" fmla="*/ 5451541 w 8861692"/>
                <a:gd name="connsiteY42" fmla="*/ 8558881 h 10595264"/>
                <a:gd name="connsiteX43" fmla="*/ 5138846 w 8861692"/>
                <a:gd name="connsiteY43" fmla="*/ 8208283 h 10595264"/>
                <a:gd name="connsiteX44" fmla="*/ 4731392 w 8861692"/>
                <a:gd name="connsiteY44" fmla="*/ 7544987 h 10595264"/>
                <a:gd name="connsiteX45" fmla="*/ 4698225 w 8861692"/>
                <a:gd name="connsiteY45" fmla="*/ 6568997 h 10595264"/>
                <a:gd name="connsiteX46" fmla="*/ 4660324 w 8861692"/>
                <a:gd name="connsiteY46" fmla="*/ 6095213 h 10595264"/>
                <a:gd name="connsiteX47" fmla="*/ 4342890 w 8861692"/>
                <a:gd name="connsiteY47" fmla="*/ 6322630 h 10595264"/>
                <a:gd name="connsiteX48" fmla="*/ 3769613 w 8861692"/>
                <a:gd name="connsiteY48" fmla="*/ 7203862 h 10595264"/>
                <a:gd name="connsiteX49" fmla="*/ 3888059 w 8861692"/>
                <a:gd name="connsiteY49" fmla="*/ 7625528 h 10595264"/>
                <a:gd name="connsiteX50" fmla="*/ 4437648 w 8861692"/>
                <a:gd name="connsiteY50" fmla="*/ 9440117 h 10595264"/>
                <a:gd name="connsiteX51" fmla="*/ 4537141 w 8861692"/>
                <a:gd name="connsiteY51" fmla="*/ 9677008 h 10595264"/>
                <a:gd name="connsiteX52" fmla="*/ 4575044 w 8861692"/>
                <a:gd name="connsiteY52" fmla="*/ 9743335 h 10595264"/>
                <a:gd name="connsiteX53" fmla="*/ 4660326 w 8861692"/>
                <a:gd name="connsiteY53" fmla="*/ 9885473 h 10595264"/>
                <a:gd name="connsiteX54" fmla="*/ 4110736 w 8861692"/>
                <a:gd name="connsiteY54" fmla="*/ 10074983 h 10595264"/>
                <a:gd name="connsiteX55" fmla="*/ 3821731 w 8861692"/>
                <a:gd name="connsiteY55" fmla="*/ 10278711 h 10595264"/>
                <a:gd name="connsiteX56" fmla="*/ 3243717 w 8861692"/>
                <a:gd name="connsiteY56" fmla="*/ 10544031 h 10595264"/>
                <a:gd name="connsiteX57" fmla="*/ 2945233 w 8861692"/>
                <a:gd name="connsiteY57" fmla="*/ 10548767 h 10595264"/>
                <a:gd name="connsiteX58" fmla="*/ 3286356 w 8861692"/>
                <a:gd name="connsiteY58" fmla="*/ 10193430 h 10595264"/>
                <a:gd name="connsiteX59" fmla="*/ 3461655 w 8861692"/>
                <a:gd name="connsiteY59" fmla="*/ 9980230 h 10595264"/>
                <a:gd name="connsiteX60" fmla="*/ 3537461 w 8861692"/>
                <a:gd name="connsiteY60" fmla="*/ 9705435 h 10595264"/>
                <a:gd name="connsiteX61" fmla="*/ 3594314 w 8861692"/>
                <a:gd name="connsiteY61" fmla="*/ 9544349 h 10595264"/>
                <a:gd name="connsiteX62" fmla="*/ 3499557 w 8861692"/>
                <a:gd name="connsiteY62" fmla="*/ 9369049 h 10595264"/>
                <a:gd name="connsiteX63" fmla="*/ 3077892 w 8861692"/>
                <a:gd name="connsiteY63" fmla="*/ 8317254 h 10595264"/>
                <a:gd name="connsiteX64" fmla="*/ 2679914 w 8861692"/>
                <a:gd name="connsiteY64" fmla="*/ 7464447 h 10595264"/>
                <a:gd name="connsiteX65" fmla="*/ 2675177 w 8861692"/>
                <a:gd name="connsiteY65" fmla="*/ 7260719 h 10595264"/>
                <a:gd name="connsiteX66" fmla="*/ 2727294 w 8861692"/>
                <a:gd name="connsiteY66" fmla="*/ 6858002 h 10595264"/>
                <a:gd name="connsiteX67" fmla="*/ 3272140 w 8861692"/>
                <a:gd name="connsiteY67" fmla="*/ 5863063 h 10595264"/>
                <a:gd name="connsiteX68" fmla="*/ 3575364 w 8861692"/>
                <a:gd name="connsiteY68" fmla="*/ 5237668 h 10595264"/>
                <a:gd name="connsiteX69" fmla="*/ 3793302 w 8861692"/>
                <a:gd name="connsiteY69" fmla="*/ 4787576 h 10595264"/>
                <a:gd name="connsiteX70" fmla="*/ 3750660 w 8861692"/>
                <a:gd name="connsiteY70" fmla="*/ 4498568 h 10595264"/>
                <a:gd name="connsiteX71" fmla="*/ 3693807 w 8861692"/>
                <a:gd name="connsiteY71" fmla="*/ 4365910 h 10595264"/>
                <a:gd name="connsiteX72" fmla="*/ 3717497 w 8861692"/>
                <a:gd name="connsiteY72" fmla="*/ 3465723 h 10595264"/>
                <a:gd name="connsiteX73" fmla="*/ 3546936 w 8861692"/>
                <a:gd name="connsiteY73" fmla="*/ 2821378 h 10595264"/>
                <a:gd name="connsiteX74" fmla="*/ 2139803 w 8861692"/>
                <a:gd name="connsiteY74" fmla="*/ 2897181 h 10595264"/>
                <a:gd name="connsiteX75" fmla="*/ 2068180 w 8861692"/>
                <a:gd name="connsiteY75" fmla="*/ 2749647 h 10595264"/>
                <a:gd name="connsiteX76" fmla="*/ 1687866 w 8861692"/>
                <a:gd name="connsiteY76" fmla="*/ 2935600 h 10595264"/>
                <a:gd name="connsiteX77" fmla="*/ 2376205 w 8861692"/>
                <a:gd name="connsiteY77" fmla="*/ 2972782 h 10595264"/>
                <a:gd name="connsiteX78" fmla="*/ 2528605 w 8861692"/>
                <a:gd name="connsiteY78" fmla="*/ 3094702 h 10595264"/>
                <a:gd name="connsiteX79" fmla="*/ 2500665 w 8861692"/>
                <a:gd name="connsiteY79" fmla="*/ 3696682 h 10595264"/>
                <a:gd name="connsiteX80" fmla="*/ 2444330 w 8861692"/>
                <a:gd name="connsiteY80" fmla="*/ 4765696 h 10595264"/>
                <a:gd name="connsiteX81" fmla="*/ 167225 w 8861692"/>
                <a:gd name="connsiteY81" fmla="*/ 4634051 h 10595264"/>
                <a:gd name="connsiteX82" fmla="*/ 0 w 8861692"/>
                <a:gd name="connsiteY82" fmla="*/ 4505964 h 10595264"/>
                <a:gd name="connsiteX83" fmla="*/ 82970 w 8861692"/>
                <a:gd name="connsiteY83" fmla="*/ 2847185 h 10595264"/>
                <a:gd name="connsiteX84" fmla="*/ 942227 w 8861692"/>
                <a:gd name="connsiteY84" fmla="*/ 2905221 h 10595264"/>
                <a:gd name="connsiteX85" fmla="*/ 1018739 w 8861692"/>
                <a:gd name="connsiteY85" fmla="*/ 2676380 h 10595264"/>
                <a:gd name="connsiteX86" fmla="*/ 1153781 w 8861692"/>
                <a:gd name="connsiteY86" fmla="*/ 2560178 h 10595264"/>
                <a:gd name="connsiteX87" fmla="*/ 1462701 w 8861692"/>
                <a:gd name="connsiteY87" fmla="*/ 2453085 h 10595264"/>
                <a:gd name="connsiteX88" fmla="*/ 1950289 w 8861692"/>
                <a:gd name="connsiteY88" fmla="*/ 2409188 h 10595264"/>
                <a:gd name="connsiteX89" fmla="*/ 2567340 w 8861692"/>
                <a:gd name="connsiteY89" fmla="*/ 2306031 h 10595264"/>
                <a:gd name="connsiteX90" fmla="*/ 3162656 w 8861692"/>
                <a:gd name="connsiteY90" fmla="*/ 2186966 h 10595264"/>
                <a:gd name="connsiteX91" fmla="*/ 3379347 w 8861692"/>
                <a:gd name="connsiteY91" fmla="*/ 2084573 h 10595264"/>
                <a:gd name="connsiteX92" fmla="*/ 3503171 w 8861692"/>
                <a:gd name="connsiteY92" fmla="*/ 1882167 h 10595264"/>
                <a:gd name="connsiteX93" fmla="*/ 3596041 w 8861692"/>
                <a:gd name="connsiteY93" fmla="*/ 1646422 h 10595264"/>
                <a:gd name="connsiteX94" fmla="*/ 3659969 w 8861692"/>
                <a:gd name="connsiteY94" fmla="*/ 1588868 h 10595264"/>
                <a:gd name="connsiteX95" fmla="*/ 3621361 w 8861692"/>
                <a:gd name="connsiteY95" fmla="*/ 1506614 h 10595264"/>
                <a:gd name="connsiteX96" fmla="*/ 3491794 w 8861692"/>
                <a:gd name="connsiteY96" fmla="*/ 1416471 h 10595264"/>
                <a:gd name="connsiteX97" fmla="*/ 3458197 w 8861692"/>
                <a:gd name="connsiteY97" fmla="*/ 1338940 h 10595264"/>
                <a:gd name="connsiteX98" fmla="*/ 3369921 w 8861692"/>
                <a:gd name="connsiteY98" fmla="*/ 1281622 h 10595264"/>
                <a:gd name="connsiteX99" fmla="*/ 3234288 w 8861692"/>
                <a:gd name="connsiteY99" fmla="*/ 971288 h 10595264"/>
                <a:gd name="connsiteX100" fmla="*/ 3115638 w 8861692"/>
                <a:gd name="connsiteY100" fmla="*/ 738530 h 10595264"/>
                <a:gd name="connsiteX101" fmla="*/ 3062641 w 8861692"/>
                <a:gd name="connsiteY101" fmla="*/ 643919 h 10595264"/>
                <a:gd name="connsiteX102" fmla="*/ 3086722 w 8861692"/>
                <a:gd name="connsiteY102" fmla="*/ 414227 h 10595264"/>
                <a:gd name="connsiteX103" fmla="*/ 3675664 w 8861692"/>
                <a:gd name="connsiteY103" fmla="*/ 84 h 10595264"/>
                <a:gd name="connsiteX104" fmla="*/ 1257990 w 8861692"/>
                <a:gd name="connsiteY104" fmla="*/ 2776717 h 10595264"/>
                <a:gd name="connsiteX105" fmla="*/ 1241769 w 8861692"/>
                <a:gd name="connsiteY105" fmla="*/ 2783273 h 10595264"/>
                <a:gd name="connsiteX106" fmla="*/ 1146440 w 8861692"/>
                <a:gd name="connsiteY106" fmla="*/ 2876979 h 10595264"/>
                <a:gd name="connsiteX107" fmla="*/ 1146162 w 8861692"/>
                <a:gd name="connsiteY107" fmla="*/ 2909306 h 10595264"/>
                <a:gd name="connsiteX108" fmla="*/ 1178489 w 8861692"/>
                <a:gd name="connsiteY108" fmla="*/ 2909583 h 10595264"/>
                <a:gd name="connsiteX109" fmla="*/ 1273818 w 8861692"/>
                <a:gd name="connsiteY109" fmla="*/ 2815879 h 10595264"/>
                <a:gd name="connsiteX110" fmla="*/ 1274096 w 8861692"/>
                <a:gd name="connsiteY110" fmla="*/ 2783552 h 10595264"/>
                <a:gd name="connsiteX111" fmla="*/ 1274096 w 8861692"/>
                <a:gd name="connsiteY111" fmla="*/ 2783551 h 10595264"/>
                <a:gd name="connsiteX112" fmla="*/ 1257990 w 8861692"/>
                <a:gd name="connsiteY112" fmla="*/ 2776717 h 10595264"/>
                <a:gd name="connsiteX113" fmla="*/ 1405924 w 8861692"/>
                <a:gd name="connsiteY113" fmla="*/ 2876262 h 10595264"/>
                <a:gd name="connsiteX114" fmla="*/ 1327184 w 8861692"/>
                <a:gd name="connsiteY114" fmla="*/ 2914362 h 10595264"/>
                <a:gd name="connsiteX115" fmla="*/ 1405924 w 8861692"/>
                <a:gd name="connsiteY115" fmla="*/ 2932142 h 10595264"/>
                <a:gd name="connsiteX116" fmla="*/ 1405924 w 8861692"/>
                <a:gd name="connsiteY116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46804 w 8861692"/>
                <a:gd name="connsiteY16" fmla="*/ 349348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705884 w 8861692"/>
                <a:gd name="connsiteY19" fmla="*/ 3912582 h 10595264"/>
                <a:gd name="connsiteX20" fmla="*/ 8309644 w 8861692"/>
                <a:gd name="connsiteY20" fmla="*/ 3788122 h 10595264"/>
                <a:gd name="connsiteX21" fmla="*/ 8298330 w 8861692"/>
                <a:gd name="connsiteY21" fmla="*/ 3925641 h 10595264"/>
                <a:gd name="connsiteX22" fmla="*/ 8070278 w 8861692"/>
                <a:gd name="connsiteY22" fmla="*/ 3770794 h 10595264"/>
                <a:gd name="connsiteX23" fmla="*/ 7791953 w 8861692"/>
                <a:gd name="connsiteY23" fmla="*/ 3493511 h 10595264"/>
                <a:gd name="connsiteX24" fmla="*/ 7694420 w 8861692"/>
                <a:gd name="connsiteY24" fmla="*/ 3352863 h 10595264"/>
                <a:gd name="connsiteX25" fmla="*/ 7650951 w 8861692"/>
                <a:gd name="connsiteY25" fmla="*/ 3380255 h 10595264"/>
                <a:gd name="connsiteX26" fmla="*/ 6958170 w 8861692"/>
                <a:gd name="connsiteY26" fmla="*/ 2939827 h 10595264"/>
                <a:gd name="connsiteX27" fmla="*/ 6209594 w 8861692"/>
                <a:gd name="connsiteY27" fmla="*/ 2650819 h 10595264"/>
                <a:gd name="connsiteX28" fmla="*/ 5522607 w 8861692"/>
                <a:gd name="connsiteY28" fmla="*/ 2494471 h 10595264"/>
                <a:gd name="connsiteX29" fmla="*/ 5427853 w 8861692"/>
                <a:gd name="connsiteY29" fmla="*/ 3238310 h 10595264"/>
                <a:gd name="connsiteX30" fmla="*/ 6081671 w 8861692"/>
                <a:gd name="connsiteY30" fmla="*/ 5389281 h 10595264"/>
                <a:gd name="connsiteX31" fmla="*/ 5906373 w 8861692"/>
                <a:gd name="connsiteY31" fmla="*/ 5465087 h 10595264"/>
                <a:gd name="connsiteX32" fmla="*/ 5858994 w 8861692"/>
                <a:gd name="connsiteY32" fmla="*/ 6057312 h 10595264"/>
                <a:gd name="connsiteX33" fmla="*/ 5740547 w 8861692"/>
                <a:gd name="connsiteY33" fmla="*/ 6659017 h 10595264"/>
                <a:gd name="connsiteX34" fmla="*/ 5697907 w 8861692"/>
                <a:gd name="connsiteY34" fmla="*/ 7317574 h 10595264"/>
                <a:gd name="connsiteX35" fmla="*/ 6181164 w 8861692"/>
                <a:gd name="connsiteY35" fmla="*/ 8189330 h 10595264"/>
                <a:gd name="connsiteX36" fmla="*/ 6342252 w 8861692"/>
                <a:gd name="connsiteY36" fmla="*/ 8544667 h 10595264"/>
                <a:gd name="connsiteX37" fmla="*/ 6356466 w 8861692"/>
                <a:gd name="connsiteY37" fmla="*/ 8952120 h 10595264"/>
                <a:gd name="connsiteX38" fmla="*/ 6200118 w 8861692"/>
                <a:gd name="connsiteY38" fmla="*/ 9932850 h 10595264"/>
                <a:gd name="connsiteX39" fmla="*/ 5764237 w 8861692"/>
                <a:gd name="connsiteY39" fmla="*/ 9814406 h 10595264"/>
                <a:gd name="connsiteX40" fmla="*/ 5716859 w 8861692"/>
                <a:gd name="connsiteY40" fmla="*/ 9122679 h 10595264"/>
                <a:gd name="connsiteX41" fmla="*/ 5536824 w 8861692"/>
                <a:gd name="connsiteY41" fmla="*/ 8852627 h 10595264"/>
                <a:gd name="connsiteX42" fmla="*/ 5451541 w 8861692"/>
                <a:gd name="connsiteY42" fmla="*/ 8558881 h 10595264"/>
                <a:gd name="connsiteX43" fmla="*/ 5138846 w 8861692"/>
                <a:gd name="connsiteY43" fmla="*/ 8208283 h 10595264"/>
                <a:gd name="connsiteX44" fmla="*/ 4731392 w 8861692"/>
                <a:gd name="connsiteY44" fmla="*/ 7544987 h 10595264"/>
                <a:gd name="connsiteX45" fmla="*/ 4698225 w 8861692"/>
                <a:gd name="connsiteY45" fmla="*/ 6568997 h 10595264"/>
                <a:gd name="connsiteX46" fmla="*/ 4660324 w 8861692"/>
                <a:gd name="connsiteY46" fmla="*/ 6095213 h 10595264"/>
                <a:gd name="connsiteX47" fmla="*/ 4342890 w 8861692"/>
                <a:gd name="connsiteY47" fmla="*/ 6322630 h 10595264"/>
                <a:gd name="connsiteX48" fmla="*/ 3769613 w 8861692"/>
                <a:gd name="connsiteY48" fmla="*/ 7203862 h 10595264"/>
                <a:gd name="connsiteX49" fmla="*/ 3888059 w 8861692"/>
                <a:gd name="connsiteY49" fmla="*/ 7625528 h 10595264"/>
                <a:gd name="connsiteX50" fmla="*/ 4437648 w 8861692"/>
                <a:gd name="connsiteY50" fmla="*/ 9440117 h 10595264"/>
                <a:gd name="connsiteX51" fmla="*/ 4537141 w 8861692"/>
                <a:gd name="connsiteY51" fmla="*/ 9677008 h 10595264"/>
                <a:gd name="connsiteX52" fmla="*/ 4575044 w 8861692"/>
                <a:gd name="connsiteY52" fmla="*/ 9743335 h 10595264"/>
                <a:gd name="connsiteX53" fmla="*/ 4660326 w 8861692"/>
                <a:gd name="connsiteY53" fmla="*/ 9885473 h 10595264"/>
                <a:gd name="connsiteX54" fmla="*/ 4110736 w 8861692"/>
                <a:gd name="connsiteY54" fmla="*/ 10074983 h 10595264"/>
                <a:gd name="connsiteX55" fmla="*/ 3821731 w 8861692"/>
                <a:gd name="connsiteY55" fmla="*/ 10278711 h 10595264"/>
                <a:gd name="connsiteX56" fmla="*/ 3243717 w 8861692"/>
                <a:gd name="connsiteY56" fmla="*/ 10544031 h 10595264"/>
                <a:gd name="connsiteX57" fmla="*/ 2945233 w 8861692"/>
                <a:gd name="connsiteY57" fmla="*/ 10548767 h 10595264"/>
                <a:gd name="connsiteX58" fmla="*/ 3286356 w 8861692"/>
                <a:gd name="connsiteY58" fmla="*/ 10193430 h 10595264"/>
                <a:gd name="connsiteX59" fmla="*/ 3461655 w 8861692"/>
                <a:gd name="connsiteY59" fmla="*/ 9980230 h 10595264"/>
                <a:gd name="connsiteX60" fmla="*/ 3537461 w 8861692"/>
                <a:gd name="connsiteY60" fmla="*/ 9705435 h 10595264"/>
                <a:gd name="connsiteX61" fmla="*/ 3594314 w 8861692"/>
                <a:gd name="connsiteY61" fmla="*/ 9544349 h 10595264"/>
                <a:gd name="connsiteX62" fmla="*/ 3499557 w 8861692"/>
                <a:gd name="connsiteY62" fmla="*/ 9369049 h 10595264"/>
                <a:gd name="connsiteX63" fmla="*/ 3077892 w 8861692"/>
                <a:gd name="connsiteY63" fmla="*/ 8317254 h 10595264"/>
                <a:gd name="connsiteX64" fmla="*/ 2679914 w 8861692"/>
                <a:gd name="connsiteY64" fmla="*/ 7464447 h 10595264"/>
                <a:gd name="connsiteX65" fmla="*/ 2675177 w 8861692"/>
                <a:gd name="connsiteY65" fmla="*/ 7260719 h 10595264"/>
                <a:gd name="connsiteX66" fmla="*/ 2727294 w 8861692"/>
                <a:gd name="connsiteY66" fmla="*/ 6858002 h 10595264"/>
                <a:gd name="connsiteX67" fmla="*/ 3272140 w 8861692"/>
                <a:gd name="connsiteY67" fmla="*/ 5863063 h 10595264"/>
                <a:gd name="connsiteX68" fmla="*/ 3575364 w 8861692"/>
                <a:gd name="connsiteY68" fmla="*/ 5237668 h 10595264"/>
                <a:gd name="connsiteX69" fmla="*/ 3793302 w 8861692"/>
                <a:gd name="connsiteY69" fmla="*/ 4787576 h 10595264"/>
                <a:gd name="connsiteX70" fmla="*/ 3750660 w 8861692"/>
                <a:gd name="connsiteY70" fmla="*/ 4498568 h 10595264"/>
                <a:gd name="connsiteX71" fmla="*/ 3693807 w 8861692"/>
                <a:gd name="connsiteY71" fmla="*/ 4365910 h 10595264"/>
                <a:gd name="connsiteX72" fmla="*/ 3717497 w 8861692"/>
                <a:gd name="connsiteY72" fmla="*/ 3465723 h 10595264"/>
                <a:gd name="connsiteX73" fmla="*/ 3546936 w 8861692"/>
                <a:gd name="connsiteY73" fmla="*/ 2821378 h 10595264"/>
                <a:gd name="connsiteX74" fmla="*/ 2139803 w 8861692"/>
                <a:gd name="connsiteY74" fmla="*/ 2897181 h 10595264"/>
                <a:gd name="connsiteX75" fmla="*/ 2068180 w 8861692"/>
                <a:gd name="connsiteY75" fmla="*/ 2749647 h 10595264"/>
                <a:gd name="connsiteX76" fmla="*/ 1687866 w 8861692"/>
                <a:gd name="connsiteY76" fmla="*/ 2935600 h 10595264"/>
                <a:gd name="connsiteX77" fmla="*/ 2376205 w 8861692"/>
                <a:gd name="connsiteY77" fmla="*/ 2972782 h 10595264"/>
                <a:gd name="connsiteX78" fmla="*/ 2528605 w 8861692"/>
                <a:gd name="connsiteY78" fmla="*/ 3094702 h 10595264"/>
                <a:gd name="connsiteX79" fmla="*/ 2500665 w 8861692"/>
                <a:gd name="connsiteY79" fmla="*/ 3696682 h 10595264"/>
                <a:gd name="connsiteX80" fmla="*/ 167225 w 8861692"/>
                <a:gd name="connsiteY80" fmla="*/ 4634051 h 10595264"/>
                <a:gd name="connsiteX81" fmla="*/ 0 w 8861692"/>
                <a:gd name="connsiteY81" fmla="*/ 4505964 h 10595264"/>
                <a:gd name="connsiteX82" fmla="*/ 82970 w 8861692"/>
                <a:gd name="connsiteY82" fmla="*/ 2847185 h 10595264"/>
                <a:gd name="connsiteX83" fmla="*/ 942227 w 8861692"/>
                <a:gd name="connsiteY83" fmla="*/ 2905221 h 10595264"/>
                <a:gd name="connsiteX84" fmla="*/ 1018739 w 8861692"/>
                <a:gd name="connsiteY84" fmla="*/ 2676380 h 10595264"/>
                <a:gd name="connsiteX85" fmla="*/ 1153781 w 8861692"/>
                <a:gd name="connsiteY85" fmla="*/ 2560178 h 10595264"/>
                <a:gd name="connsiteX86" fmla="*/ 1462701 w 8861692"/>
                <a:gd name="connsiteY86" fmla="*/ 2453085 h 10595264"/>
                <a:gd name="connsiteX87" fmla="*/ 1950289 w 8861692"/>
                <a:gd name="connsiteY87" fmla="*/ 2409188 h 10595264"/>
                <a:gd name="connsiteX88" fmla="*/ 2567340 w 8861692"/>
                <a:gd name="connsiteY88" fmla="*/ 2306031 h 10595264"/>
                <a:gd name="connsiteX89" fmla="*/ 3162656 w 8861692"/>
                <a:gd name="connsiteY89" fmla="*/ 2186966 h 10595264"/>
                <a:gd name="connsiteX90" fmla="*/ 3379347 w 8861692"/>
                <a:gd name="connsiteY90" fmla="*/ 2084573 h 10595264"/>
                <a:gd name="connsiteX91" fmla="*/ 3503171 w 8861692"/>
                <a:gd name="connsiteY91" fmla="*/ 1882167 h 10595264"/>
                <a:gd name="connsiteX92" fmla="*/ 3596041 w 8861692"/>
                <a:gd name="connsiteY92" fmla="*/ 1646422 h 10595264"/>
                <a:gd name="connsiteX93" fmla="*/ 3659969 w 8861692"/>
                <a:gd name="connsiteY93" fmla="*/ 1588868 h 10595264"/>
                <a:gd name="connsiteX94" fmla="*/ 3621361 w 8861692"/>
                <a:gd name="connsiteY94" fmla="*/ 1506614 h 10595264"/>
                <a:gd name="connsiteX95" fmla="*/ 3491794 w 8861692"/>
                <a:gd name="connsiteY95" fmla="*/ 1416471 h 10595264"/>
                <a:gd name="connsiteX96" fmla="*/ 3458197 w 8861692"/>
                <a:gd name="connsiteY96" fmla="*/ 1338940 h 10595264"/>
                <a:gd name="connsiteX97" fmla="*/ 3369921 w 8861692"/>
                <a:gd name="connsiteY97" fmla="*/ 1281622 h 10595264"/>
                <a:gd name="connsiteX98" fmla="*/ 3234288 w 8861692"/>
                <a:gd name="connsiteY98" fmla="*/ 971288 h 10595264"/>
                <a:gd name="connsiteX99" fmla="*/ 3115638 w 8861692"/>
                <a:gd name="connsiteY99" fmla="*/ 738530 h 10595264"/>
                <a:gd name="connsiteX100" fmla="*/ 3062641 w 8861692"/>
                <a:gd name="connsiteY100" fmla="*/ 643919 h 10595264"/>
                <a:gd name="connsiteX101" fmla="*/ 3086722 w 8861692"/>
                <a:gd name="connsiteY101" fmla="*/ 414227 h 10595264"/>
                <a:gd name="connsiteX102" fmla="*/ 3675664 w 8861692"/>
                <a:gd name="connsiteY102" fmla="*/ 84 h 10595264"/>
                <a:gd name="connsiteX103" fmla="*/ 1257990 w 8861692"/>
                <a:gd name="connsiteY103" fmla="*/ 2776717 h 10595264"/>
                <a:gd name="connsiteX104" fmla="*/ 1241769 w 8861692"/>
                <a:gd name="connsiteY104" fmla="*/ 2783273 h 10595264"/>
                <a:gd name="connsiteX105" fmla="*/ 1146440 w 8861692"/>
                <a:gd name="connsiteY105" fmla="*/ 2876979 h 10595264"/>
                <a:gd name="connsiteX106" fmla="*/ 1146162 w 8861692"/>
                <a:gd name="connsiteY106" fmla="*/ 2909306 h 10595264"/>
                <a:gd name="connsiteX107" fmla="*/ 1178489 w 8861692"/>
                <a:gd name="connsiteY107" fmla="*/ 2909583 h 10595264"/>
                <a:gd name="connsiteX108" fmla="*/ 1273818 w 8861692"/>
                <a:gd name="connsiteY108" fmla="*/ 2815879 h 10595264"/>
                <a:gd name="connsiteX109" fmla="*/ 1274096 w 8861692"/>
                <a:gd name="connsiteY109" fmla="*/ 2783552 h 10595264"/>
                <a:gd name="connsiteX110" fmla="*/ 1274096 w 8861692"/>
                <a:gd name="connsiteY110" fmla="*/ 2783551 h 10595264"/>
                <a:gd name="connsiteX111" fmla="*/ 1257990 w 8861692"/>
                <a:gd name="connsiteY111" fmla="*/ 2776717 h 10595264"/>
                <a:gd name="connsiteX112" fmla="*/ 1405924 w 8861692"/>
                <a:gd name="connsiteY112" fmla="*/ 2876262 h 10595264"/>
                <a:gd name="connsiteX113" fmla="*/ 1327184 w 8861692"/>
                <a:gd name="connsiteY113" fmla="*/ 2914362 h 10595264"/>
                <a:gd name="connsiteX114" fmla="*/ 1405924 w 8861692"/>
                <a:gd name="connsiteY114" fmla="*/ 2932142 h 10595264"/>
                <a:gd name="connsiteX115" fmla="*/ 1405924 w 8861692"/>
                <a:gd name="connsiteY115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46804 w 8861692"/>
                <a:gd name="connsiteY16" fmla="*/ 349348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705884 w 8861692"/>
                <a:gd name="connsiteY19" fmla="*/ 3912582 h 10595264"/>
                <a:gd name="connsiteX20" fmla="*/ 8309644 w 8861692"/>
                <a:gd name="connsiteY20" fmla="*/ 3788122 h 10595264"/>
                <a:gd name="connsiteX21" fmla="*/ 8298330 w 8861692"/>
                <a:gd name="connsiteY21" fmla="*/ 3925641 h 10595264"/>
                <a:gd name="connsiteX22" fmla="*/ 8070278 w 8861692"/>
                <a:gd name="connsiteY22" fmla="*/ 3770794 h 10595264"/>
                <a:gd name="connsiteX23" fmla="*/ 7791953 w 8861692"/>
                <a:gd name="connsiteY23" fmla="*/ 3493511 h 10595264"/>
                <a:gd name="connsiteX24" fmla="*/ 7694420 w 8861692"/>
                <a:gd name="connsiteY24" fmla="*/ 3352863 h 10595264"/>
                <a:gd name="connsiteX25" fmla="*/ 7650951 w 8861692"/>
                <a:gd name="connsiteY25" fmla="*/ 3380255 h 10595264"/>
                <a:gd name="connsiteX26" fmla="*/ 6958170 w 8861692"/>
                <a:gd name="connsiteY26" fmla="*/ 2939827 h 10595264"/>
                <a:gd name="connsiteX27" fmla="*/ 6209594 w 8861692"/>
                <a:gd name="connsiteY27" fmla="*/ 2650819 h 10595264"/>
                <a:gd name="connsiteX28" fmla="*/ 5522607 w 8861692"/>
                <a:gd name="connsiteY28" fmla="*/ 2494471 h 10595264"/>
                <a:gd name="connsiteX29" fmla="*/ 5427853 w 8861692"/>
                <a:gd name="connsiteY29" fmla="*/ 3238310 h 10595264"/>
                <a:gd name="connsiteX30" fmla="*/ 6081671 w 8861692"/>
                <a:gd name="connsiteY30" fmla="*/ 5389281 h 10595264"/>
                <a:gd name="connsiteX31" fmla="*/ 5906373 w 8861692"/>
                <a:gd name="connsiteY31" fmla="*/ 5465087 h 10595264"/>
                <a:gd name="connsiteX32" fmla="*/ 5858994 w 8861692"/>
                <a:gd name="connsiteY32" fmla="*/ 6057312 h 10595264"/>
                <a:gd name="connsiteX33" fmla="*/ 5740547 w 8861692"/>
                <a:gd name="connsiteY33" fmla="*/ 6659017 h 10595264"/>
                <a:gd name="connsiteX34" fmla="*/ 5697907 w 8861692"/>
                <a:gd name="connsiteY34" fmla="*/ 7317574 h 10595264"/>
                <a:gd name="connsiteX35" fmla="*/ 6181164 w 8861692"/>
                <a:gd name="connsiteY35" fmla="*/ 8189330 h 10595264"/>
                <a:gd name="connsiteX36" fmla="*/ 6342252 w 8861692"/>
                <a:gd name="connsiteY36" fmla="*/ 8544667 h 10595264"/>
                <a:gd name="connsiteX37" fmla="*/ 6356466 w 8861692"/>
                <a:gd name="connsiteY37" fmla="*/ 8952120 h 10595264"/>
                <a:gd name="connsiteX38" fmla="*/ 6200118 w 8861692"/>
                <a:gd name="connsiteY38" fmla="*/ 9932850 h 10595264"/>
                <a:gd name="connsiteX39" fmla="*/ 5764237 w 8861692"/>
                <a:gd name="connsiteY39" fmla="*/ 9814406 h 10595264"/>
                <a:gd name="connsiteX40" fmla="*/ 5716859 w 8861692"/>
                <a:gd name="connsiteY40" fmla="*/ 9122679 h 10595264"/>
                <a:gd name="connsiteX41" fmla="*/ 5536824 w 8861692"/>
                <a:gd name="connsiteY41" fmla="*/ 8852627 h 10595264"/>
                <a:gd name="connsiteX42" fmla="*/ 5451541 w 8861692"/>
                <a:gd name="connsiteY42" fmla="*/ 8558881 h 10595264"/>
                <a:gd name="connsiteX43" fmla="*/ 5138846 w 8861692"/>
                <a:gd name="connsiteY43" fmla="*/ 8208283 h 10595264"/>
                <a:gd name="connsiteX44" fmla="*/ 4731392 w 8861692"/>
                <a:gd name="connsiteY44" fmla="*/ 7544987 h 10595264"/>
                <a:gd name="connsiteX45" fmla="*/ 4698225 w 8861692"/>
                <a:gd name="connsiteY45" fmla="*/ 6568997 h 10595264"/>
                <a:gd name="connsiteX46" fmla="*/ 4660324 w 8861692"/>
                <a:gd name="connsiteY46" fmla="*/ 6095213 h 10595264"/>
                <a:gd name="connsiteX47" fmla="*/ 4342890 w 8861692"/>
                <a:gd name="connsiteY47" fmla="*/ 6322630 h 10595264"/>
                <a:gd name="connsiteX48" fmla="*/ 3769613 w 8861692"/>
                <a:gd name="connsiteY48" fmla="*/ 7203862 h 10595264"/>
                <a:gd name="connsiteX49" fmla="*/ 3888059 w 8861692"/>
                <a:gd name="connsiteY49" fmla="*/ 7625528 h 10595264"/>
                <a:gd name="connsiteX50" fmla="*/ 4437648 w 8861692"/>
                <a:gd name="connsiteY50" fmla="*/ 9440117 h 10595264"/>
                <a:gd name="connsiteX51" fmla="*/ 4537141 w 8861692"/>
                <a:gd name="connsiteY51" fmla="*/ 9677008 h 10595264"/>
                <a:gd name="connsiteX52" fmla="*/ 4575044 w 8861692"/>
                <a:gd name="connsiteY52" fmla="*/ 9743335 h 10595264"/>
                <a:gd name="connsiteX53" fmla="*/ 4660326 w 8861692"/>
                <a:gd name="connsiteY53" fmla="*/ 9885473 h 10595264"/>
                <a:gd name="connsiteX54" fmla="*/ 4110736 w 8861692"/>
                <a:gd name="connsiteY54" fmla="*/ 10074983 h 10595264"/>
                <a:gd name="connsiteX55" fmla="*/ 3821731 w 8861692"/>
                <a:gd name="connsiteY55" fmla="*/ 10278711 h 10595264"/>
                <a:gd name="connsiteX56" fmla="*/ 3243717 w 8861692"/>
                <a:gd name="connsiteY56" fmla="*/ 10544031 h 10595264"/>
                <a:gd name="connsiteX57" fmla="*/ 2945233 w 8861692"/>
                <a:gd name="connsiteY57" fmla="*/ 10548767 h 10595264"/>
                <a:gd name="connsiteX58" fmla="*/ 3286356 w 8861692"/>
                <a:gd name="connsiteY58" fmla="*/ 10193430 h 10595264"/>
                <a:gd name="connsiteX59" fmla="*/ 3461655 w 8861692"/>
                <a:gd name="connsiteY59" fmla="*/ 9980230 h 10595264"/>
                <a:gd name="connsiteX60" fmla="*/ 3537461 w 8861692"/>
                <a:gd name="connsiteY60" fmla="*/ 9705435 h 10595264"/>
                <a:gd name="connsiteX61" fmla="*/ 3594314 w 8861692"/>
                <a:gd name="connsiteY61" fmla="*/ 9544349 h 10595264"/>
                <a:gd name="connsiteX62" fmla="*/ 3499557 w 8861692"/>
                <a:gd name="connsiteY62" fmla="*/ 9369049 h 10595264"/>
                <a:gd name="connsiteX63" fmla="*/ 3077892 w 8861692"/>
                <a:gd name="connsiteY63" fmla="*/ 8317254 h 10595264"/>
                <a:gd name="connsiteX64" fmla="*/ 2679914 w 8861692"/>
                <a:gd name="connsiteY64" fmla="*/ 7464447 h 10595264"/>
                <a:gd name="connsiteX65" fmla="*/ 2675177 w 8861692"/>
                <a:gd name="connsiteY65" fmla="*/ 7260719 h 10595264"/>
                <a:gd name="connsiteX66" fmla="*/ 2727294 w 8861692"/>
                <a:gd name="connsiteY66" fmla="*/ 6858002 h 10595264"/>
                <a:gd name="connsiteX67" fmla="*/ 3272140 w 8861692"/>
                <a:gd name="connsiteY67" fmla="*/ 5863063 h 10595264"/>
                <a:gd name="connsiteX68" fmla="*/ 3575364 w 8861692"/>
                <a:gd name="connsiteY68" fmla="*/ 5237668 h 10595264"/>
                <a:gd name="connsiteX69" fmla="*/ 3793302 w 8861692"/>
                <a:gd name="connsiteY69" fmla="*/ 4787576 h 10595264"/>
                <a:gd name="connsiteX70" fmla="*/ 3750660 w 8861692"/>
                <a:gd name="connsiteY70" fmla="*/ 4498568 h 10595264"/>
                <a:gd name="connsiteX71" fmla="*/ 3693807 w 8861692"/>
                <a:gd name="connsiteY71" fmla="*/ 4365910 h 10595264"/>
                <a:gd name="connsiteX72" fmla="*/ 3717497 w 8861692"/>
                <a:gd name="connsiteY72" fmla="*/ 3465723 h 10595264"/>
                <a:gd name="connsiteX73" fmla="*/ 3546936 w 8861692"/>
                <a:gd name="connsiteY73" fmla="*/ 2821378 h 10595264"/>
                <a:gd name="connsiteX74" fmla="*/ 2139803 w 8861692"/>
                <a:gd name="connsiteY74" fmla="*/ 2897181 h 10595264"/>
                <a:gd name="connsiteX75" fmla="*/ 2068180 w 8861692"/>
                <a:gd name="connsiteY75" fmla="*/ 2749647 h 10595264"/>
                <a:gd name="connsiteX76" fmla="*/ 1687866 w 8861692"/>
                <a:gd name="connsiteY76" fmla="*/ 2935600 h 10595264"/>
                <a:gd name="connsiteX77" fmla="*/ 2376205 w 8861692"/>
                <a:gd name="connsiteY77" fmla="*/ 2972782 h 10595264"/>
                <a:gd name="connsiteX78" fmla="*/ 2528605 w 8861692"/>
                <a:gd name="connsiteY78" fmla="*/ 3094702 h 10595264"/>
                <a:gd name="connsiteX79" fmla="*/ 167225 w 8861692"/>
                <a:gd name="connsiteY79" fmla="*/ 4634051 h 10595264"/>
                <a:gd name="connsiteX80" fmla="*/ 0 w 8861692"/>
                <a:gd name="connsiteY80" fmla="*/ 4505964 h 10595264"/>
                <a:gd name="connsiteX81" fmla="*/ 82970 w 8861692"/>
                <a:gd name="connsiteY81" fmla="*/ 2847185 h 10595264"/>
                <a:gd name="connsiteX82" fmla="*/ 942227 w 8861692"/>
                <a:gd name="connsiteY82" fmla="*/ 2905221 h 10595264"/>
                <a:gd name="connsiteX83" fmla="*/ 1018739 w 8861692"/>
                <a:gd name="connsiteY83" fmla="*/ 2676380 h 10595264"/>
                <a:gd name="connsiteX84" fmla="*/ 1153781 w 8861692"/>
                <a:gd name="connsiteY84" fmla="*/ 2560178 h 10595264"/>
                <a:gd name="connsiteX85" fmla="*/ 1462701 w 8861692"/>
                <a:gd name="connsiteY85" fmla="*/ 2453085 h 10595264"/>
                <a:gd name="connsiteX86" fmla="*/ 1950289 w 8861692"/>
                <a:gd name="connsiteY86" fmla="*/ 2409188 h 10595264"/>
                <a:gd name="connsiteX87" fmla="*/ 2567340 w 8861692"/>
                <a:gd name="connsiteY87" fmla="*/ 2306031 h 10595264"/>
                <a:gd name="connsiteX88" fmla="*/ 3162656 w 8861692"/>
                <a:gd name="connsiteY88" fmla="*/ 2186966 h 10595264"/>
                <a:gd name="connsiteX89" fmla="*/ 3379347 w 8861692"/>
                <a:gd name="connsiteY89" fmla="*/ 2084573 h 10595264"/>
                <a:gd name="connsiteX90" fmla="*/ 3503171 w 8861692"/>
                <a:gd name="connsiteY90" fmla="*/ 1882167 h 10595264"/>
                <a:gd name="connsiteX91" fmla="*/ 3596041 w 8861692"/>
                <a:gd name="connsiteY91" fmla="*/ 1646422 h 10595264"/>
                <a:gd name="connsiteX92" fmla="*/ 3659969 w 8861692"/>
                <a:gd name="connsiteY92" fmla="*/ 1588868 h 10595264"/>
                <a:gd name="connsiteX93" fmla="*/ 3621361 w 8861692"/>
                <a:gd name="connsiteY93" fmla="*/ 1506614 h 10595264"/>
                <a:gd name="connsiteX94" fmla="*/ 3491794 w 8861692"/>
                <a:gd name="connsiteY94" fmla="*/ 1416471 h 10595264"/>
                <a:gd name="connsiteX95" fmla="*/ 3458197 w 8861692"/>
                <a:gd name="connsiteY95" fmla="*/ 1338940 h 10595264"/>
                <a:gd name="connsiteX96" fmla="*/ 3369921 w 8861692"/>
                <a:gd name="connsiteY96" fmla="*/ 1281622 h 10595264"/>
                <a:gd name="connsiteX97" fmla="*/ 3234288 w 8861692"/>
                <a:gd name="connsiteY97" fmla="*/ 971288 h 10595264"/>
                <a:gd name="connsiteX98" fmla="*/ 3115638 w 8861692"/>
                <a:gd name="connsiteY98" fmla="*/ 738530 h 10595264"/>
                <a:gd name="connsiteX99" fmla="*/ 3062641 w 8861692"/>
                <a:gd name="connsiteY99" fmla="*/ 643919 h 10595264"/>
                <a:gd name="connsiteX100" fmla="*/ 3086722 w 8861692"/>
                <a:gd name="connsiteY100" fmla="*/ 414227 h 10595264"/>
                <a:gd name="connsiteX101" fmla="*/ 3675664 w 8861692"/>
                <a:gd name="connsiteY101" fmla="*/ 84 h 10595264"/>
                <a:gd name="connsiteX102" fmla="*/ 1257990 w 8861692"/>
                <a:gd name="connsiteY102" fmla="*/ 2776717 h 10595264"/>
                <a:gd name="connsiteX103" fmla="*/ 1241769 w 8861692"/>
                <a:gd name="connsiteY103" fmla="*/ 2783273 h 10595264"/>
                <a:gd name="connsiteX104" fmla="*/ 1146440 w 8861692"/>
                <a:gd name="connsiteY104" fmla="*/ 2876979 h 10595264"/>
                <a:gd name="connsiteX105" fmla="*/ 1146162 w 8861692"/>
                <a:gd name="connsiteY105" fmla="*/ 2909306 h 10595264"/>
                <a:gd name="connsiteX106" fmla="*/ 1178489 w 8861692"/>
                <a:gd name="connsiteY106" fmla="*/ 2909583 h 10595264"/>
                <a:gd name="connsiteX107" fmla="*/ 1273818 w 8861692"/>
                <a:gd name="connsiteY107" fmla="*/ 2815879 h 10595264"/>
                <a:gd name="connsiteX108" fmla="*/ 1274096 w 8861692"/>
                <a:gd name="connsiteY108" fmla="*/ 2783552 h 10595264"/>
                <a:gd name="connsiteX109" fmla="*/ 1274096 w 8861692"/>
                <a:gd name="connsiteY109" fmla="*/ 2783551 h 10595264"/>
                <a:gd name="connsiteX110" fmla="*/ 1257990 w 8861692"/>
                <a:gd name="connsiteY110" fmla="*/ 2776717 h 10595264"/>
                <a:gd name="connsiteX111" fmla="*/ 1405924 w 8861692"/>
                <a:gd name="connsiteY111" fmla="*/ 2876262 h 10595264"/>
                <a:gd name="connsiteX112" fmla="*/ 1327184 w 8861692"/>
                <a:gd name="connsiteY112" fmla="*/ 2914362 h 10595264"/>
                <a:gd name="connsiteX113" fmla="*/ 1405924 w 8861692"/>
                <a:gd name="connsiteY113" fmla="*/ 2932142 h 10595264"/>
                <a:gd name="connsiteX114" fmla="*/ 1405924 w 8861692"/>
                <a:gd name="connsiteY114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46804 w 8861692"/>
                <a:gd name="connsiteY16" fmla="*/ 349348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705884 w 8861692"/>
                <a:gd name="connsiteY19" fmla="*/ 3912582 h 10595264"/>
                <a:gd name="connsiteX20" fmla="*/ 8309644 w 8861692"/>
                <a:gd name="connsiteY20" fmla="*/ 3788122 h 10595264"/>
                <a:gd name="connsiteX21" fmla="*/ 8298330 w 8861692"/>
                <a:gd name="connsiteY21" fmla="*/ 3925641 h 10595264"/>
                <a:gd name="connsiteX22" fmla="*/ 8070278 w 8861692"/>
                <a:gd name="connsiteY22" fmla="*/ 3770794 h 10595264"/>
                <a:gd name="connsiteX23" fmla="*/ 7791953 w 8861692"/>
                <a:gd name="connsiteY23" fmla="*/ 3493511 h 10595264"/>
                <a:gd name="connsiteX24" fmla="*/ 7694420 w 8861692"/>
                <a:gd name="connsiteY24" fmla="*/ 3352863 h 10595264"/>
                <a:gd name="connsiteX25" fmla="*/ 7650951 w 8861692"/>
                <a:gd name="connsiteY25" fmla="*/ 3380255 h 10595264"/>
                <a:gd name="connsiteX26" fmla="*/ 6958170 w 8861692"/>
                <a:gd name="connsiteY26" fmla="*/ 2939827 h 10595264"/>
                <a:gd name="connsiteX27" fmla="*/ 6209594 w 8861692"/>
                <a:gd name="connsiteY27" fmla="*/ 2650819 h 10595264"/>
                <a:gd name="connsiteX28" fmla="*/ 5522607 w 8861692"/>
                <a:gd name="connsiteY28" fmla="*/ 2494471 h 10595264"/>
                <a:gd name="connsiteX29" fmla="*/ 5427853 w 8861692"/>
                <a:gd name="connsiteY29" fmla="*/ 3238310 h 10595264"/>
                <a:gd name="connsiteX30" fmla="*/ 6081671 w 8861692"/>
                <a:gd name="connsiteY30" fmla="*/ 5389281 h 10595264"/>
                <a:gd name="connsiteX31" fmla="*/ 5906373 w 8861692"/>
                <a:gd name="connsiteY31" fmla="*/ 5465087 h 10595264"/>
                <a:gd name="connsiteX32" fmla="*/ 5858994 w 8861692"/>
                <a:gd name="connsiteY32" fmla="*/ 6057312 h 10595264"/>
                <a:gd name="connsiteX33" fmla="*/ 5740547 w 8861692"/>
                <a:gd name="connsiteY33" fmla="*/ 6659017 h 10595264"/>
                <a:gd name="connsiteX34" fmla="*/ 5697907 w 8861692"/>
                <a:gd name="connsiteY34" fmla="*/ 7317574 h 10595264"/>
                <a:gd name="connsiteX35" fmla="*/ 6181164 w 8861692"/>
                <a:gd name="connsiteY35" fmla="*/ 8189330 h 10595264"/>
                <a:gd name="connsiteX36" fmla="*/ 6342252 w 8861692"/>
                <a:gd name="connsiteY36" fmla="*/ 8544667 h 10595264"/>
                <a:gd name="connsiteX37" fmla="*/ 6356466 w 8861692"/>
                <a:gd name="connsiteY37" fmla="*/ 8952120 h 10595264"/>
                <a:gd name="connsiteX38" fmla="*/ 6200118 w 8861692"/>
                <a:gd name="connsiteY38" fmla="*/ 9932850 h 10595264"/>
                <a:gd name="connsiteX39" fmla="*/ 5764237 w 8861692"/>
                <a:gd name="connsiteY39" fmla="*/ 9814406 h 10595264"/>
                <a:gd name="connsiteX40" fmla="*/ 5716859 w 8861692"/>
                <a:gd name="connsiteY40" fmla="*/ 9122679 h 10595264"/>
                <a:gd name="connsiteX41" fmla="*/ 5536824 w 8861692"/>
                <a:gd name="connsiteY41" fmla="*/ 8852627 h 10595264"/>
                <a:gd name="connsiteX42" fmla="*/ 5451541 w 8861692"/>
                <a:gd name="connsiteY42" fmla="*/ 8558881 h 10595264"/>
                <a:gd name="connsiteX43" fmla="*/ 5138846 w 8861692"/>
                <a:gd name="connsiteY43" fmla="*/ 8208283 h 10595264"/>
                <a:gd name="connsiteX44" fmla="*/ 4731392 w 8861692"/>
                <a:gd name="connsiteY44" fmla="*/ 7544987 h 10595264"/>
                <a:gd name="connsiteX45" fmla="*/ 4698225 w 8861692"/>
                <a:gd name="connsiteY45" fmla="*/ 6568997 h 10595264"/>
                <a:gd name="connsiteX46" fmla="*/ 4660324 w 8861692"/>
                <a:gd name="connsiteY46" fmla="*/ 6095213 h 10595264"/>
                <a:gd name="connsiteX47" fmla="*/ 4342890 w 8861692"/>
                <a:gd name="connsiteY47" fmla="*/ 6322630 h 10595264"/>
                <a:gd name="connsiteX48" fmla="*/ 3769613 w 8861692"/>
                <a:gd name="connsiteY48" fmla="*/ 7203862 h 10595264"/>
                <a:gd name="connsiteX49" fmla="*/ 3888059 w 8861692"/>
                <a:gd name="connsiteY49" fmla="*/ 7625528 h 10595264"/>
                <a:gd name="connsiteX50" fmla="*/ 4437648 w 8861692"/>
                <a:gd name="connsiteY50" fmla="*/ 9440117 h 10595264"/>
                <a:gd name="connsiteX51" fmla="*/ 4537141 w 8861692"/>
                <a:gd name="connsiteY51" fmla="*/ 9677008 h 10595264"/>
                <a:gd name="connsiteX52" fmla="*/ 4575044 w 8861692"/>
                <a:gd name="connsiteY52" fmla="*/ 9743335 h 10595264"/>
                <a:gd name="connsiteX53" fmla="*/ 4660326 w 8861692"/>
                <a:gd name="connsiteY53" fmla="*/ 9885473 h 10595264"/>
                <a:gd name="connsiteX54" fmla="*/ 4110736 w 8861692"/>
                <a:gd name="connsiteY54" fmla="*/ 10074983 h 10595264"/>
                <a:gd name="connsiteX55" fmla="*/ 3821731 w 8861692"/>
                <a:gd name="connsiteY55" fmla="*/ 10278711 h 10595264"/>
                <a:gd name="connsiteX56" fmla="*/ 3243717 w 8861692"/>
                <a:gd name="connsiteY56" fmla="*/ 10544031 h 10595264"/>
                <a:gd name="connsiteX57" fmla="*/ 2945233 w 8861692"/>
                <a:gd name="connsiteY57" fmla="*/ 10548767 h 10595264"/>
                <a:gd name="connsiteX58" fmla="*/ 3286356 w 8861692"/>
                <a:gd name="connsiteY58" fmla="*/ 10193430 h 10595264"/>
                <a:gd name="connsiteX59" fmla="*/ 3461655 w 8861692"/>
                <a:gd name="connsiteY59" fmla="*/ 9980230 h 10595264"/>
                <a:gd name="connsiteX60" fmla="*/ 3537461 w 8861692"/>
                <a:gd name="connsiteY60" fmla="*/ 9705435 h 10595264"/>
                <a:gd name="connsiteX61" fmla="*/ 3594314 w 8861692"/>
                <a:gd name="connsiteY61" fmla="*/ 9544349 h 10595264"/>
                <a:gd name="connsiteX62" fmla="*/ 3499557 w 8861692"/>
                <a:gd name="connsiteY62" fmla="*/ 9369049 h 10595264"/>
                <a:gd name="connsiteX63" fmla="*/ 3077892 w 8861692"/>
                <a:gd name="connsiteY63" fmla="*/ 8317254 h 10595264"/>
                <a:gd name="connsiteX64" fmla="*/ 2679914 w 8861692"/>
                <a:gd name="connsiteY64" fmla="*/ 7464447 h 10595264"/>
                <a:gd name="connsiteX65" fmla="*/ 2675177 w 8861692"/>
                <a:gd name="connsiteY65" fmla="*/ 7260719 h 10595264"/>
                <a:gd name="connsiteX66" fmla="*/ 2727294 w 8861692"/>
                <a:gd name="connsiteY66" fmla="*/ 6858002 h 10595264"/>
                <a:gd name="connsiteX67" fmla="*/ 3272140 w 8861692"/>
                <a:gd name="connsiteY67" fmla="*/ 5863063 h 10595264"/>
                <a:gd name="connsiteX68" fmla="*/ 3575364 w 8861692"/>
                <a:gd name="connsiteY68" fmla="*/ 5237668 h 10595264"/>
                <a:gd name="connsiteX69" fmla="*/ 3793302 w 8861692"/>
                <a:gd name="connsiteY69" fmla="*/ 4787576 h 10595264"/>
                <a:gd name="connsiteX70" fmla="*/ 3750660 w 8861692"/>
                <a:gd name="connsiteY70" fmla="*/ 4498568 h 10595264"/>
                <a:gd name="connsiteX71" fmla="*/ 3693807 w 8861692"/>
                <a:gd name="connsiteY71" fmla="*/ 4365910 h 10595264"/>
                <a:gd name="connsiteX72" fmla="*/ 3717497 w 8861692"/>
                <a:gd name="connsiteY72" fmla="*/ 3465723 h 10595264"/>
                <a:gd name="connsiteX73" fmla="*/ 3546936 w 8861692"/>
                <a:gd name="connsiteY73" fmla="*/ 2821378 h 10595264"/>
                <a:gd name="connsiteX74" fmla="*/ 2139803 w 8861692"/>
                <a:gd name="connsiteY74" fmla="*/ 2897181 h 10595264"/>
                <a:gd name="connsiteX75" fmla="*/ 2068180 w 8861692"/>
                <a:gd name="connsiteY75" fmla="*/ 2749647 h 10595264"/>
                <a:gd name="connsiteX76" fmla="*/ 1687866 w 8861692"/>
                <a:gd name="connsiteY76" fmla="*/ 2935600 h 10595264"/>
                <a:gd name="connsiteX77" fmla="*/ 2376205 w 8861692"/>
                <a:gd name="connsiteY77" fmla="*/ 2972782 h 10595264"/>
                <a:gd name="connsiteX78" fmla="*/ 167225 w 8861692"/>
                <a:gd name="connsiteY78" fmla="*/ 4634051 h 10595264"/>
                <a:gd name="connsiteX79" fmla="*/ 0 w 8861692"/>
                <a:gd name="connsiteY79" fmla="*/ 4505964 h 10595264"/>
                <a:gd name="connsiteX80" fmla="*/ 82970 w 8861692"/>
                <a:gd name="connsiteY80" fmla="*/ 2847185 h 10595264"/>
                <a:gd name="connsiteX81" fmla="*/ 942227 w 8861692"/>
                <a:gd name="connsiteY81" fmla="*/ 2905221 h 10595264"/>
                <a:gd name="connsiteX82" fmla="*/ 1018739 w 8861692"/>
                <a:gd name="connsiteY82" fmla="*/ 2676380 h 10595264"/>
                <a:gd name="connsiteX83" fmla="*/ 1153781 w 8861692"/>
                <a:gd name="connsiteY83" fmla="*/ 2560178 h 10595264"/>
                <a:gd name="connsiteX84" fmla="*/ 1462701 w 8861692"/>
                <a:gd name="connsiteY84" fmla="*/ 2453085 h 10595264"/>
                <a:gd name="connsiteX85" fmla="*/ 1950289 w 8861692"/>
                <a:gd name="connsiteY85" fmla="*/ 2409188 h 10595264"/>
                <a:gd name="connsiteX86" fmla="*/ 2567340 w 8861692"/>
                <a:gd name="connsiteY86" fmla="*/ 2306031 h 10595264"/>
                <a:gd name="connsiteX87" fmla="*/ 3162656 w 8861692"/>
                <a:gd name="connsiteY87" fmla="*/ 2186966 h 10595264"/>
                <a:gd name="connsiteX88" fmla="*/ 3379347 w 8861692"/>
                <a:gd name="connsiteY88" fmla="*/ 2084573 h 10595264"/>
                <a:gd name="connsiteX89" fmla="*/ 3503171 w 8861692"/>
                <a:gd name="connsiteY89" fmla="*/ 1882167 h 10595264"/>
                <a:gd name="connsiteX90" fmla="*/ 3596041 w 8861692"/>
                <a:gd name="connsiteY90" fmla="*/ 1646422 h 10595264"/>
                <a:gd name="connsiteX91" fmla="*/ 3659969 w 8861692"/>
                <a:gd name="connsiteY91" fmla="*/ 1588868 h 10595264"/>
                <a:gd name="connsiteX92" fmla="*/ 3621361 w 8861692"/>
                <a:gd name="connsiteY92" fmla="*/ 1506614 h 10595264"/>
                <a:gd name="connsiteX93" fmla="*/ 3491794 w 8861692"/>
                <a:gd name="connsiteY93" fmla="*/ 1416471 h 10595264"/>
                <a:gd name="connsiteX94" fmla="*/ 3458197 w 8861692"/>
                <a:gd name="connsiteY94" fmla="*/ 1338940 h 10595264"/>
                <a:gd name="connsiteX95" fmla="*/ 3369921 w 8861692"/>
                <a:gd name="connsiteY95" fmla="*/ 1281622 h 10595264"/>
                <a:gd name="connsiteX96" fmla="*/ 3234288 w 8861692"/>
                <a:gd name="connsiteY96" fmla="*/ 971288 h 10595264"/>
                <a:gd name="connsiteX97" fmla="*/ 3115638 w 8861692"/>
                <a:gd name="connsiteY97" fmla="*/ 738530 h 10595264"/>
                <a:gd name="connsiteX98" fmla="*/ 3062641 w 8861692"/>
                <a:gd name="connsiteY98" fmla="*/ 643919 h 10595264"/>
                <a:gd name="connsiteX99" fmla="*/ 3086722 w 8861692"/>
                <a:gd name="connsiteY99" fmla="*/ 414227 h 10595264"/>
                <a:gd name="connsiteX100" fmla="*/ 3675664 w 8861692"/>
                <a:gd name="connsiteY100" fmla="*/ 84 h 10595264"/>
                <a:gd name="connsiteX101" fmla="*/ 1257990 w 8861692"/>
                <a:gd name="connsiteY101" fmla="*/ 2776717 h 10595264"/>
                <a:gd name="connsiteX102" fmla="*/ 1241769 w 8861692"/>
                <a:gd name="connsiteY102" fmla="*/ 2783273 h 10595264"/>
                <a:gd name="connsiteX103" fmla="*/ 1146440 w 8861692"/>
                <a:gd name="connsiteY103" fmla="*/ 2876979 h 10595264"/>
                <a:gd name="connsiteX104" fmla="*/ 1146162 w 8861692"/>
                <a:gd name="connsiteY104" fmla="*/ 2909306 h 10595264"/>
                <a:gd name="connsiteX105" fmla="*/ 1178489 w 8861692"/>
                <a:gd name="connsiteY105" fmla="*/ 2909583 h 10595264"/>
                <a:gd name="connsiteX106" fmla="*/ 1273818 w 8861692"/>
                <a:gd name="connsiteY106" fmla="*/ 2815879 h 10595264"/>
                <a:gd name="connsiteX107" fmla="*/ 1274096 w 8861692"/>
                <a:gd name="connsiteY107" fmla="*/ 2783552 h 10595264"/>
                <a:gd name="connsiteX108" fmla="*/ 1274096 w 8861692"/>
                <a:gd name="connsiteY108" fmla="*/ 2783551 h 10595264"/>
                <a:gd name="connsiteX109" fmla="*/ 1257990 w 8861692"/>
                <a:gd name="connsiteY109" fmla="*/ 2776717 h 10595264"/>
                <a:gd name="connsiteX110" fmla="*/ 1405924 w 8861692"/>
                <a:gd name="connsiteY110" fmla="*/ 2876262 h 10595264"/>
                <a:gd name="connsiteX111" fmla="*/ 1327184 w 8861692"/>
                <a:gd name="connsiteY111" fmla="*/ 2914362 h 10595264"/>
                <a:gd name="connsiteX112" fmla="*/ 1405924 w 8861692"/>
                <a:gd name="connsiteY112" fmla="*/ 2932142 h 10595264"/>
                <a:gd name="connsiteX113" fmla="*/ 1405924 w 8861692"/>
                <a:gd name="connsiteY113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46804 w 8861692"/>
                <a:gd name="connsiteY16" fmla="*/ 349348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705884 w 8861692"/>
                <a:gd name="connsiteY19" fmla="*/ 3912582 h 10595264"/>
                <a:gd name="connsiteX20" fmla="*/ 8309644 w 8861692"/>
                <a:gd name="connsiteY20" fmla="*/ 3788122 h 10595264"/>
                <a:gd name="connsiteX21" fmla="*/ 8298330 w 8861692"/>
                <a:gd name="connsiteY21" fmla="*/ 3925641 h 10595264"/>
                <a:gd name="connsiteX22" fmla="*/ 8070278 w 8861692"/>
                <a:gd name="connsiteY22" fmla="*/ 3770794 h 10595264"/>
                <a:gd name="connsiteX23" fmla="*/ 7791953 w 8861692"/>
                <a:gd name="connsiteY23" fmla="*/ 3493511 h 10595264"/>
                <a:gd name="connsiteX24" fmla="*/ 7694420 w 8861692"/>
                <a:gd name="connsiteY24" fmla="*/ 3352863 h 10595264"/>
                <a:gd name="connsiteX25" fmla="*/ 7650951 w 8861692"/>
                <a:gd name="connsiteY25" fmla="*/ 3380255 h 10595264"/>
                <a:gd name="connsiteX26" fmla="*/ 6958170 w 8861692"/>
                <a:gd name="connsiteY26" fmla="*/ 2939827 h 10595264"/>
                <a:gd name="connsiteX27" fmla="*/ 6209594 w 8861692"/>
                <a:gd name="connsiteY27" fmla="*/ 2650819 h 10595264"/>
                <a:gd name="connsiteX28" fmla="*/ 5522607 w 8861692"/>
                <a:gd name="connsiteY28" fmla="*/ 2494471 h 10595264"/>
                <a:gd name="connsiteX29" fmla="*/ 5427853 w 8861692"/>
                <a:gd name="connsiteY29" fmla="*/ 3238310 h 10595264"/>
                <a:gd name="connsiteX30" fmla="*/ 6081671 w 8861692"/>
                <a:gd name="connsiteY30" fmla="*/ 5389281 h 10595264"/>
                <a:gd name="connsiteX31" fmla="*/ 5906373 w 8861692"/>
                <a:gd name="connsiteY31" fmla="*/ 5465087 h 10595264"/>
                <a:gd name="connsiteX32" fmla="*/ 5858994 w 8861692"/>
                <a:gd name="connsiteY32" fmla="*/ 6057312 h 10595264"/>
                <a:gd name="connsiteX33" fmla="*/ 5740547 w 8861692"/>
                <a:gd name="connsiteY33" fmla="*/ 6659017 h 10595264"/>
                <a:gd name="connsiteX34" fmla="*/ 5697907 w 8861692"/>
                <a:gd name="connsiteY34" fmla="*/ 7317574 h 10595264"/>
                <a:gd name="connsiteX35" fmla="*/ 6181164 w 8861692"/>
                <a:gd name="connsiteY35" fmla="*/ 8189330 h 10595264"/>
                <a:gd name="connsiteX36" fmla="*/ 6342252 w 8861692"/>
                <a:gd name="connsiteY36" fmla="*/ 8544667 h 10595264"/>
                <a:gd name="connsiteX37" fmla="*/ 6356466 w 8861692"/>
                <a:gd name="connsiteY37" fmla="*/ 8952120 h 10595264"/>
                <a:gd name="connsiteX38" fmla="*/ 6200118 w 8861692"/>
                <a:gd name="connsiteY38" fmla="*/ 9932850 h 10595264"/>
                <a:gd name="connsiteX39" fmla="*/ 5764237 w 8861692"/>
                <a:gd name="connsiteY39" fmla="*/ 9814406 h 10595264"/>
                <a:gd name="connsiteX40" fmla="*/ 5716859 w 8861692"/>
                <a:gd name="connsiteY40" fmla="*/ 9122679 h 10595264"/>
                <a:gd name="connsiteX41" fmla="*/ 5536824 w 8861692"/>
                <a:gd name="connsiteY41" fmla="*/ 8852627 h 10595264"/>
                <a:gd name="connsiteX42" fmla="*/ 5451541 w 8861692"/>
                <a:gd name="connsiteY42" fmla="*/ 8558881 h 10595264"/>
                <a:gd name="connsiteX43" fmla="*/ 5138846 w 8861692"/>
                <a:gd name="connsiteY43" fmla="*/ 8208283 h 10595264"/>
                <a:gd name="connsiteX44" fmla="*/ 4731392 w 8861692"/>
                <a:gd name="connsiteY44" fmla="*/ 7544987 h 10595264"/>
                <a:gd name="connsiteX45" fmla="*/ 4698225 w 8861692"/>
                <a:gd name="connsiteY45" fmla="*/ 6568997 h 10595264"/>
                <a:gd name="connsiteX46" fmla="*/ 4660324 w 8861692"/>
                <a:gd name="connsiteY46" fmla="*/ 6095213 h 10595264"/>
                <a:gd name="connsiteX47" fmla="*/ 4342890 w 8861692"/>
                <a:gd name="connsiteY47" fmla="*/ 6322630 h 10595264"/>
                <a:gd name="connsiteX48" fmla="*/ 3769613 w 8861692"/>
                <a:gd name="connsiteY48" fmla="*/ 7203862 h 10595264"/>
                <a:gd name="connsiteX49" fmla="*/ 3888059 w 8861692"/>
                <a:gd name="connsiteY49" fmla="*/ 7625528 h 10595264"/>
                <a:gd name="connsiteX50" fmla="*/ 4437648 w 8861692"/>
                <a:gd name="connsiteY50" fmla="*/ 9440117 h 10595264"/>
                <a:gd name="connsiteX51" fmla="*/ 4537141 w 8861692"/>
                <a:gd name="connsiteY51" fmla="*/ 9677008 h 10595264"/>
                <a:gd name="connsiteX52" fmla="*/ 4575044 w 8861692"/>
                <a:gd name="connsiteY52" fmla="*/ 9743335 h 10595264"/>
                <a:gd name="connsiteX53" fmla="*/ 4660326 w 8861692"/>
                <a:gd name="connsiteY53" fmla="*/ 9885473 h 10595264"/>
                <a:gd name="connsiteX54" fmla="*/ 4110736 w 8861692"/>
                <a:gd name="connsiteY54" fmla="*/ 10074983 h 10595264"/>
                <a:gd name="connsiteX55" fmla="*/ 3821731 w 8861692"/>
                <a:gd name="connsiteY55" fmla="*/ 10278711 h 10595264"/>
                <a:gd name="connsiteX56" fmla="*/ 3243717 w 8861692"/>
                <a:gd name="connsiteY56" fmla="*/ 10544031 h 10595264"/>
                <a:gd name="connsiteX57" fmla="*/ 2945233 w 8861692"/>
                <a:gd name="connsiteY57" fmla="*/ 10548767 h 10595264"/>
                <a:gd name="connsiteX58" fmla="*/ 3286356 w 8861692"/>
                <a:gd name="connsiteY58" fmla="*/ 10193430 h 10595264"/>
                <a:gd name="connsiteX59" fmla="*/ 3461655 w 8861692"/>
                <a:gd name="connsiteY59" fmla="*/ 9980230 h 10595264"/>
                <a:gd name="connsiteX60" fmla="*/ 3537461 w 8861692"/>
                <a:gd name="connsiteY60" fmla="*/ 9705435 h 10595264"/>
                <a:gd name="connsiteX61" fmla="*/ 3594314 w 8861692"/>
                <a:gd name="connsiteY61" fmla="*/ 9544349 h 10595264"/>
                <a:gd name="connsiteX62" fmla="*/ 3499557 w 8861692"/>
                <a:gd name="connsiteY62" fmla="*/ 9369049 h 10595264"/>
                <a:gd name="connsiteX63" fmla="*/ 3077892 w 8861692"/>
                <a:gd name="connsiteY63" fmla="*/ 8317254 h 10595264"/>
                <a:gd name="connsiteX64" fmla="*/ 2679914 w 8861692"/>
                <a:gd name="connsiteY64" fmla="*/ 7464447 h 10595264"/>
                <a:gd name="connsiteX65" fmla="*/ 2675177 w 8861692"/>
                <a:gd name="connsiteY65" fmla="*/ 7260719 h 10595264"/>
                <a:gd name="connsiteX66" fmla="*/ 2727294 w 8861692"/>
                <a:gd name="connsiteY66" fmla="*/ 6858002 h 10595264"/>
                <a:gd name="connsiteX67" fmla="*/ 3272140 w 8861692"/>
                <a:gd name="connsiteY67" fmla="*/ 5863063 h 10595264"/>
                <a:gd name="connsiteX68" fmla="*/ 3575364 w 8861692"/>
                <a:gd name="connsiteY68" fmla="*/ 5237668 h 10595264"/>
                <a:gd name="connsiteX69" fmla="*/ 3793302 w 8861692"/>
                <a:gd name="connsiteY69" fmla="*/ 4787576 h 10595264"/>
                <a:gd name="connsiteX70" fmla="*/ 3750660 w 8861692"/>
                <a:gd name="connsiteY70" fmla="*/ 4498568 h 10595264"/>
                <a:gd name="connsiteX71" fmla="*/ 3693807 w 8861692"/>
                <a:gd name="connsiteY71" fmla="*/ 4365910 h 10595264"/>
                <a:gd name="connsiteX72" fmla="*/ 3717497 w 8861692"/>
                <a:gd name="connsiteY72" fmla="*/ 3465723 h 10595264"/>
                <a:gd name="connsiteX73" fmla="*/ 3546936 w 8861692"/>
                <a:gd name="connsiteY73" fmla="*/ 2821378 h 10595264"/>
                <a:gd name="connsiteX74" fmla="*/ 2139803 w 8861692"/>
                <a:gd name="connsiteY74" fmla="*/ 2897181 h 10595264"/>
                <a:gd name="connsiteX75" fmla="*/ 2068180 w 8861692"/>
                <a:gd name="connsiteY75" fmla="*/ 2749647 h 10595264"/>
                <a:gd name="connsiteX76" fmla="*/ 1687866 w 8861692"/>
                <a:gd name="connsiteY76" fmla="*/ 2935600 h 10595264"/>
                <a:gd name="connsiteX77" fmla="*/ 2376205 w 8861692"/>
                <a:gd name="connsiteY77" fmla="*/ 2972782 h 10595264"/>
                <a:gd name="connsiteX78" fmla="*/ 0 w 8861692"/>
                <a:gd name="connsiteY78" fmla="*/ 4505964 h 10595264"/>
                <a:gd name="connsiteX79" fmla="*/ 82970 w 8861692"/>
                <a:gd name="connsiteY79" fmla="*/ 2847185 h 10595264"/>
                <a:gd name="connsiteX80" fmla="*/ 942227 w 8861692"/>
                <a:gd name="connsiteY80" fmla="*/ 2905221 h 10595264"/>
                <a:gd name="connsiteX81" fmla="*/ 1018739 w 8861692"/>
                <a:gd name="connsiteY81" fmla="*/ 2676380 h 10595264"/>
                <a:gd name="connsiteX82" fmla="*/ 1153781 w 8861692"/>
                <a:gd name="connsiteY82" fmla="*/ 2560178 h 10595264"/>
                <a:gd name="connsiteX83" fmla="*/ 1462701 w 8861692"/>
                <a:gd name="connsiteY83" fmla="*/ 2453085 h 10595264"/>
                <a:gd name="connsiteX84" fmla="*/ 1950289 w 8861692"/>
                <a:gd name="connsiteY84" fmla="*/ 2409188 h 10595264"/>
                <a:gd name="connsiteX85" fmla="*/ 2567340 w 8861692"/>
                <a:gd name="connsiteY85" fmla="*/ 2306031 h 10595264"/>
                <a:gd name="connsiteX86" fmla="*/ 3162656 w 8861692"/>
                <a:gd name="connsiteY86" fmla="*/ 2186966 h 10595264"/>
                <a:gd name="connsiteX87" fmla="*/ 3379347 w 8861692"/>
                <a:gd name="connsiteY87" fmla="*/ 2084573 h 10595264"/>
                <a:gd name="connsiteX88" fmla="*/ 3503171 w 8861692"/>
                <a:gd name="connsiteY88" fmla="*/ 1882167 h 10595264"/>
                <a:gd name="connsiteX89" fmla="*/ 3596041 w 8861692"/>
                <a:gd name="connsiteY89" fmla="*/ 1646422 h 10595264"/>
                <a:gd name="connsiteX90" fmla="*/ 3659969 w 8861692"/>
                <a:gd name="connsiteY90" fmla="*/ 1588868 h 10595264"/>
                <a:gd name="connsiteX91" fmla="*/ 3621361 w 8861692"/>
                <a:gd name="connsiteY91" fmla="*/ 1506614 h 10595264"/>
                <a:gd name="connsiteX92" fmla="*/ 3491794 w 8861692"/>
                <a:gd name="connsiteY92" fmla="*/ 1416471 h 10595264"/>
                <a:gd name="connsiteX93" fmla="*/ 3458197 w 8861692"/>
                <a:gd name="connsiteY93" fmla="*/ 1338940 h 10595264"/>
                <a:gd name="connsiteX94" fmla="*/ 3369921 w 8861692"/>
                <a:gd name="connsiteY94" fmla="*/ 1281622 h 10595264"/>
                <a:gd name="connsiteX95" fmla="*/ 3234288 w 8861692"/>
                <a:gd name="connsiteY95" fmla="*/ 971288 h 10595264"/>
                <a:gd name="connsiteX96" fmla="*/ 3115638 w 8861692"/>
                <a:gd name="connsiteY96" fmla="*/ 738530 h 10595264"/>
                <a:gd name="connsiteX97" fmla="*/ 3062641 w 8861692"/>
                <a:gd name="connsiteY97" fmla="*/ 643919 h 10595264"/>
                <a:gd name="connsiteX98" fmla="*/ 3086722 w 8861692"/>
                <a:gd name="connsiteY98" fmla="*/ 414227 h 10595264"/>
                <a:gd name="connsiteX99" fmla="*/ 3675664 w 8861692"/>
                <a:gd name="connsiteY99" fmla="*/ 84 h 10595264"/>
                <a:gd name="connsiteX100" fmla="*/ 1257990 w 8861692"/>
                <a:gd name="connsiteY100" fmla="*/ 2776717 h 10595264"/>
                <a:gd name="connsiteX101" fmla="*/ 1241769 w 8861692"/>
                <a:gd name="connsiteY101" fmla="*/ 2783273 h 10595264"/>
                <a:gd name="connsiteX102" fmla="*/ 1146440 w 8861692"/>
                <a:gd name="connsiteY102" fmla="*/ 2876979 h 10595264"/>
                <a:gd name="connsiteX103" fmla="*/ 1146162 w 8861692"/>
                <a:gd name="connsiteY103" fmla="*/ 2909306 h 10595264"/>
                <a:gd name="connsiteX104" fmla="*/ 1178489 w 8861692"/>
                <a:gd name="connsiteY104" fmla="*/ 2909583 h 10595264"/>
                <a:gd name="connsiteX105" fmla="*/ 1273818 w 8861692"/>
                <a:gd name="connsiteY105" fmla="*/ 2815879 h 10595264"/>
                <a:gd name="connsiteX106" fmla="*/ 1274096 w 8861692"/>
                <a:gd name="connsiteY106" fmla="*/ 2783552 h 10595264"/>
                <a:gd name="connsiteX107" fmla="*/ 1274096 w 8861692"/>
                <a:gd name="connsiteY107" fmla="*/ 2783551 h 10595264"/>
                <a:gd name="connsiteX108" fmla="*/ 1257990 w 8861692"/>
                <a:gd name="connsiteY108" fmla="*/ 2776717 h 10595264"/>
                <a:gd name="connsiteX109" fmla="*/ 1405924 w 8861692"/>
                <a:gd name="connsiteY109" fmla="*/ 2876262 h 10595264"/>
                <a:gd name="connsiteX110" fmla="*/ 1327184 w 8861692"/>
                <a:gd name="connsiteY110" fmla="*/ 2914362 h 10595264"/>
                <a:gd name="connsiteX111" fmla="*/ 1405924 w 8861692"/>
                <a:gd name="connsiteY111" fmla="*/ 2932142 h 10595264"/>
                <a:gd name="connsiteX112" fmla="*/ 1405924 w 8861692"/>
                <a:gd name="connsiteY112" fmla="*/ 2876262 h 10595264"/>
                <a:gd name="connsiteX0" fmla="*/ 3592693 w 8778721"/>
                <a:gd name="connsiteY0" fmla="*/ 84 h 10595264"/>
                <a:gd name="connsiteX1" fmla="*/ 4007797 w 8778721"/>
                <a:gd name="connsiteY1" fmla="*/ 155917 h 10595264"/>
                <a:gd name="connsiteX2" fmla="*/ 4234595 w 8778721"/>
                <a:gd name="connsiteY2" fmla="*/ 960575 h 10595264"/>
                <a:gd name="connsiteX3" fmla="*/ 4657113 w 8778721"/>
                <a:gd name="connsiteY3" fmla="*/ 1281191 h 10595264"/>
                <a:gd name="connsiteX4" fmla="*/ 5114358 w 8778721"/>
                <a:gd name="connsiteY4" fmla="*/ 1356503 h 10595264"/>
                <a:gd name="connsiteX5" fmla="*/ 5496296 w 8778721"/>
                <a:gd name="connsiteY5" fmla="*/ 1523264 h 10595264"/>
                <a:gd name="connsiteX6" fmla="*/ 5856710 w 8778721"/>
                <a:gd name="connsiteY6" fmla="*/ 1663127 h 10595264"/>
                <a:gd name="connsiteX7" fmla="*/ 6378510 w 8778721"/>
                <a:gd name="connsiteY7" fmla="*/ 1851406 h 10595264"/>
                <a:gd name="connsiteX8" fmla="*/ 6744308 w 8778721"/>
                <a:gd name="connsiteY8" fmla="*/ 1975133 h 10595264"/>
                <a:gd name="connsiteX9" fmla="*/ 7007896 w 8778721"/>
                <a:gd name="connsiteY9" fmla="*/ 2158031 h 10595264"/>
                <a:gd name="connsiteX10" fmla="*/ 7890115 w 8778721"/>
                <a:gd name="connsiteY10" fmla="*/ 2787415 h 10595264"/>
                <a:gd name="connsiteX11" fmla="*/ 7853931 w 8778721"/>
                <a:gd name="connsiteY11" fmla="*/ 2975200 h 10595264"/>
                <a:gd name="connsiteX12" fmla="*/ 8539322 w 8778721"/>
                <a:gd name="connsiteY12" fmla="*/ 3257941 h 10595264"/>
                <a:gd name="connsiteX13" fmla="*/ 8714355 w 8778721"/>
                <a:gd name="connsiteY13" fmla="*/ 3442682 h 10595264"/>
                <a:gd name="connsiteX14" fmla="*/ 8469174 w 8778721"/>
                <a:gd name="connsiteY14" fmla="*/ 3370487 h 10595264"/>
                <a:gd name="connsiteX15" fmla="*/ 8772774 w 8778721"/>
                <a:gd name="connsiteY15" fmla="*/ 3600162 h 10595264"/>
                <a:gd name="connsiteX16" fmla="*/ 8363833 w 8778721"/>
                <a:gd name="connsiteY16" fmla="*/ 3493482 h 10595264"/>
                <a:gd name="connsiteX17" fmla="*/ 8729593 w 8778721"/>
                <a:gd name="connsiteY17" fmla="*/ 3747482 h 10595264"/>
                <a:gd name="connsiteX18" fmla="*/ 8224133 w 8778721"/>
                <a:gd name="connsiteY18" fmla="*/ 3617942 h 10595264"/>
                <a:gd name="connsiteX19" fmla="*/ 8622913 w 8778721"/>
                <a:gd name="connsiteY19" fmla="*/ 3912582 h 10595264"/>
                <a:gd name="connsiteX20" fmla="*/ 8226673 w 8778721"/>
                <a:gd name="connsiteY20" fmla="*/ 3788122 h 10595264"/>
                <a:gd name="connsiteX21" fmla="*/ 8215359 w 8778721"/>
                <a:gd name="connsiteY21" fmla="*/ 3925641 h 10595264"/>
                <a:gd name="connsiteX22" fmla="*/ 7987307 w 8778721"/>
                <a:gd name="connsiteY22" fmla="*/ 3770794 h 10595264"/>
                <a:gd name="connsiteX23" fmla="*/ 7708982 w 8778721"/>
                <a:gd name="connsiteY23" fmla="*/ 3493511 h 10595264"/>
                <a:gd name="connsiteX24" fmla="*/ 7611449 w 8778721"/>
                <a:gd name="connsiteY24" fmla="*/ 3352863 h 10595264"/>
                <a:gd name="connsiteX25" fmla="*/ 7567980 w 8778721"/>
                <a:gd name="connsiteY25" fmla="*/ 3380255 h 10595264"/>
                <a:gd name="connsiteX26" fmla="*/ 6875199 w 8778721"/>
                <a:gd name="connsiteY26" fmla="*/ 2939827 h 10595264"/>
                <a:gd name="connsiteX27" fmla="*/ 6126623 w 8778721"/>
                <a:gd name="connsiteY27" fmla="*/ 2650819 h 10595264"/>
                <a:gd name="connsiteX28" fmla="*/ 5439636 w 8778721"/>
                <a:gd name="connsiteY28" fmla="*/ 2494471 h 10595264"/>
                <a:gd name="connsiteX29" fmla="*/ 5344882 w 8778721"/>
                <a:gd name="connsiteY29" fmla="*/ 3238310 h 10595264"/>
                <a:gd name="connsiteX30" fmla="*/ 5998700 w 8778721"/>
                <a:gd name="connsiteY30" fmla="*/ 5389281 h 10595264"/>
                <a:gd name="connsiteX31" fmla="*/ 5823402 w 8778721"/>
                <a:gd name="connsiteY31" fmla="*/ 5465087 h 10595264"/>
                <a:gd name="connsiteX32" fmla="*/ 5776023 w 8778721"/>
                <a:gd name="connsiteY32" fmla="*/ 6057312 h 10595264"/>
                <a:gd name="connsiteX33" fmla="*/ 5657576 w 8778721"/>
                <a:gd name="connsiteY33" fmla="*/ 6659017 h 10595264"/>
                <a:gd name="connsiteX34" fmla="*/ 5614936 w 8778721"/>
                <a:gd name="connsiteY34" fmla="*/ 7317574 h 10595264"/>
                <a:gd name="connsiteX35" fmla="*/ 6098193 w 8778721"/>
                <a:gd name="connsiteY35" fmla="*/ 8189330 h 10595264"/>
                <a:gd name="connsiteX36" fmla="*/ 6259281 w 8778721"/>
                <a:gd name="connsiteY36" fmla="*/ 8544667 h 10595264"/>
                <a:gd name="connsiteX37" fmla="*/ 6273495 w 8778721"/>
                <a:gd name="connsiteY37" fmla="*/ 8952120 h 10595264"/>
                <a:gd name="connsiteX38" fmla="*/ 6117147 w 8778721"/>
                <a:gd name="connsiteY38" fmla="*/ 9932850 h 10595264"/>
                <a:gd name="connsiteX39" fmla="*/ 5681266 w 8778721"/>
                <a:gd name="connsiteY39" fmla="*/ 9814406 h 10595264"/>
                <a:gd name="connsiteX40" fmla="*/ 5633888 w 8778721"/>
                <a:gd name="connsiteY40" fmla="*/ 9122679 h 10595264"/>
                <a:gd name="connsiteX41" fmla="*/ 5453853 w 8778721"/>
                <a:gd name="connsiteY41" fmla="*/ 8852627 h 10595264"/>
                <a:gd name="connsiteX42" fmla="*/ 5368570 w 8778721"/>
                <a:gd name="connsiteY42" fmla="*/ 8558881 h 10595264"/>
                <a:gd name="connsiteX43" fmla="*/ 5055875 w 8778721"/>
                <a:gd name="connsiteY43" fmla="*/ 8208283 h 10595264"/>
                <a:gd name="connsiteX44" fmla="*/ 4648421 w 8778721"/>
                <a:gd name="connsiteY44" fmla="*/ 7544987 h 10595264"/>
                <a:gd name="connsiteX45" fmla="*/ 4615254 w 8778721"/>
                <a:gd name="connsiteY45" fmla="*/ 6568997 h 10595264"/>
                <a:gd name="connsiteX46" fmla="*/ 4577353 w 8778721"/>
                <a:gd name="connsiteY46" fmla="*/ 6095213 h 10595264"/>
                <a:gd name="connsiteX47" fmla="*/ 4259919 w 8778721"/>
                <a:gd name="connsiteY47" fmla="*/ 6322630 h 10595264"/>
                <a:gd name="connsiteX48" fmla="*/ 3686642 w 8778721"/>
                <a:gd name="connsiteY48" fmla="*/ 7203862 h 10595264"/>
                <a:gd name="connsiteX49" fmla="*/ 3805088 w 8778721"/>
                <a:gd name="connsiteY49" fmla="*/ 7625528 h 10595264"/>
                <a:gd name="connsiteX50" fmla="*/ 4354677 w 8778721"/>
                <a:gd name="connsiteY50" fmla="*/ 9440117 h 10595264"/>
                <a:gd name="connsiteX51" fmla="*/ 4454170 w 8778721"/>
                <a:gd name="connsiteY51" fmla="*/ 9677008 h 10595264"/>
                <a:gd name="connsiteX52" fmla="*/ 4492073 w 8778721"/>
                <a:gd name="connsiteY52" fmla="*/ 9743335 h 10595264"/>
                <a:gd name="connsiteX53" fmla="*/ 4577355 w 8778721"/>
                <a:gd name="connsiteY53" fmla="*/ 9885473 h 10595264"/>
                <a:gd name="connsiteX54" fmla="*/ 4027765 w 8778721"/>
                <a:gd name="connsiteY54" fmla="*/ 10074983 h 10595264"/>
                <a:gd name="connsiteX55" fmla="*/ 3738760 w 8778721"/>
                <a:gd name="connsiteY55" fmla="*/ 10278711 h 10595264"/>
                <a:gd name="connsiteX56" fmla="*/ 3160746 w 8778721"/>
                <a:gd name="connsiteY56" fmla="*/ 10544031 h 10595264"/>
                <a:gd name="connsiteX57" fmla="*/ 2862262 w 8778721"/>
                <a:gd name="connsiteY57" fmla="*/ 10548767 h 10595264"/>
                <a:gd name="connsiteX58" fmla="*/ 3203385 w 8778721"/>
                <a:gd name="connsiteY58" fmla="*/ 10193430 h 10595264"/>
                <a:gd name="connsiteX59" fmla="*/ 3378684 w 8778721"/>
                <a:gd name="connsiteY59" fmla="*/ 9980230 h 10595264"/>
                <a:gd name="connsiteX60" fmla="*/ 3454490 w 8778721"/>
                <a:gd name="connsiteY60" fmla="*/ 9705435 h 10595264"/>
                <a:gd name="connsiteX61" fmla="*/ 3511343 w 8778721"/>
                <a:gd name="connsiteY61" fmla="*/ 9544349 h 10595264"/>
                <a:gd name="connsiteX62" fmla="*/ 3416586 w 8778721"/>
                <a:gd name="connsiteY62" fmla="*/ 9369049 h 10595264"/>
                <a:gd name="connsiteX63" fmla="*/ 2994921 w 8778721"/>
                <a:gd name="connsiteY63" fmla="*/ 8317254 h 10595264"/>
                <a:gd name="connsiteX64" fmla="*/ 2596943 w 8778721"/>
                <a:gd name="connsiteY64" fmla="*/ 7464447 h 10595264"/>
                <a:gd name="connsiteX65" fmla="*/ 2592206 w 8778721"/>
                <a:gd name="connsiteY65" fmla="*/ 7260719 h 10595264"/>
                <a:gd name="connsiteX66" fmla="*/ 2644323 w 8778721"/>
                <a:gd name="connsiteY66" fmla="*/ 6858002 h 10595264"/>
                <a:gd name="connsiteX67" fmla="*/ 3189169 w 8778721"/>
                <a:gd name="connsiteY67" fmla="*/ 5863063 h 10595264"/>
                <a:gd name="connsiteX68" fmla="*/ 3492393 w 8778721"/>
                <a:gd name="connsiteY68" fmla="*/ 5237668 h 10595264"/>
                <a:gd name="connsiteX69" fmla="*/ 3710331 w 8778721"/>
                <a:gd name="connsiteY69" fmla="*/ 4787576 h 10595264"/>
                <a:gd name="connsiteX70" fmla="*/ 3667689 w 8778721"/>
                <a:gd name="connsiteY70" fmla="*/ 4498568 h 10595264"/>
                <a:gd name="connsiteX71" fmla="*/ 3610836 w 8778721"/>
                <a:gd name="connsiteY71" fmla="*/ 4365910 h 10595264"/>
                <a:gd name="connsiteX72" fmla="*/ 3634526 w 8778721"/>
                <a:gd name="connsiteY72" fmla="*/ 3465723 h 10595264"/>
                <a:gd name="connsiteX73" fmla="*/ 3463965 w 8778721"/>
                <a:gd name="connsiteY73" fmla="*/ 2821378 h 10595264"/>
                <a:gd name="connsiteX74" fmla="*/ 2056832 w 8778721"/>
                <a:gd name="connsiteY74" fmla="*/ 2897181 h 10595264"/>
                <a:gd name="connsiteX75" fmla="*/ 1985209 w 8778721"/>
                <a:gd name="connsiteY75" fmla="*/ 2749647 h 10595264"/>
                <a:gd name="connsiteX76" fmla="*/ 1604895 w 8778721"/>
                <a:gd name="connsiteY76" fmla="*/ 2935600 h 10595264"/>
                <a:gd name="connsiteX77" fmla="*/ 2293234 w 8778721"/>
                <a:gd name="connsiteY77" fmla="*/ 2972782 h 10595264"/>
                <a:gd name="connsiteX78" fmla="*/ -1 w 8778721"/>
                <a:gd name="connsiteY78" fmla="*/ 2847185 h 10595264"/>
                <a:gd name="connsiteX79" fmla="*/ 859256 w 8778721"/>
                <a:gd name="connsiteY79" fmla="*/ 2905221 h 10595264"/>
                <a:gd name="connsiteX80" fmla="*/ 935768 w 8778721"/>
                <a:gd name="connsiteY80" fmla="*/ 2676380 h 10595264"/>
                <a:gd name="connsiteX81" fmla="*/ 1070810 w 8778721"/>
                <a:gd name="connsiteY81" fmla="*/ 2560178 h 10595264"/>
                <a:gd name="connsiteX82" fmla="*/ 1379730 w 8778721"/>
                <a:gd name="connsiteY82" fmla="*/ 2453085 h 10595264"/>
                <a:gd name="connsiteX83" fmla="*/ 1867318 w 8778721"/>
                <a:gd name="connsiteY83" fmla="*/ 2409188 h 10595264"/>
                <a:gd name="connsiteX84" fmla="*/ 2484369 w 8778721"/>
                <a:gd name="connsiteY84" fmla="*/ 2306031 h 10595264"/>
                <a:gd name="connsiteX85" fmla="*/ 3079685 w 8778721"/>
                <a:gd name="connsiteY85" fmla="*/ 2186966 h 10595264"/>
                <a:gd name="connsiteX86" fmla="*/ 3296376 w 8778721"/>
                <a:gd name="connsiteY86" fmla="*/ 2084573 h 10595264"/>
                <a:gd name="connsiteX87" fmla="*/ 3420200 w 8778721"/>
                <a:gd name="connsiteY87" fmla="*/ 1882167 h 10595264"/>
                <a:gd name="connsiteX88" fmla="*/ 3513070 w 8778721"/>
                <a:gd name="connsiteY88" fmla="*/ 1646422 h 10595264"/>
                <a:gd name="connsiteX89" fmla="*/ 3576998 w 8778721"/>
                <a:gd name="connsiteY89" fmla="*/ 1588868 h 10595264"/>
                <a:gd name="connsiteX90" fmla="*/ 3538390 w 8778721"/>
                <a:gd name="connsiteY90" fmla="*/ 1506614 h 10595264"/>
                <a:gd name="connsiteX91" fmla="*/ 3408823 w 8778721"/>
                <a:gd name="connsiteY91" fmla="*/ 1416471 h 10595264"/>
                <a:gd name="connsiteX92" fmla="*/ 3375226 w 8778721"/>
                <a:gd name="connsiteY92" fmla="*/ 1338940 h 10595264"/>
                <a:gd name="connsiteX93" fmla="*/ 3286950 w 8778721"/>
                <a:gd name="connsiteY93" fmla="*/ 1281622 h 10595264"/>
                <a:gd name="connsiteX94" fmla="*/ 3151317 w 8778721"/>
                <a:gd name="connsiteY94" fmla="*/ 971288 h 10595264"/>
                <a:gd name="connsiteX95" fmla="*/ 3032667 w 8778721"/>
                <a:gd name="connsiteY95" fmla="*/ 738530 h 10595264"/>
                <a:gd name="connsiteX96" fmla="*/ 2979670 w 8778721"/>
                <a:gd name="connsiteY96" fmla="*/ 643919 h 10595264"/>
                <a:gd name="connsiteX97" fmla="*/ 3003751 w 8778721"/>
                <a:gd name="connsiteY97" fmla="*/ 414227 h 10595264"/>
                <a:gd name="connsiteX98" fmla="*/ 3592693 w 8778721"/>
                <a:gd name="connsiteY98" fmla="*/ 84 h 10595264"/>
                <a:gd name="connsiteX99" fmla="*/ 1175019 w 8778721"/>
                <a:gd name="connsiteY99" fmla="*/ 2776717 h 10595264"/>
                <a:gd name="connsiteX100" fmla="*/ 1158798 w 8778721"/>
                <a:gd name="connsiteY100" fmla="*/ 2783273 h 10595264"/>
                <a:gd name="connsiteX101" fmla="*/ 1063469 w 8778721"/>
                <a:gd name="connsiteY101" fmla="*/ 2876979 h 10595264"/>
                <a:gd name="connsiteX102" fmla="*/ 1063191 w 8778721"/>
                <a:gd name="connsiteY102" fmla="*/ 2909306 h 10595264"/>
                <a:gd name="connsiteX103" fmla="*/ 1095518 w 8778721"/>
                <a:gd name="connsiteY103" fmla="*/ 2909583 h 10595264"/>
                <a:gd name="connsiteX104" fmla="*/ 1190847 w 8778721"/>
                <a:gd name="connsiteY104" fmla="*/ 2815879 h 10595264"/>
                <a:gd name="connsiteX105" fmla="*/ 1191125 w 8778721"/>
                <a:gd name="connsiteY105" fmla="*/ 2783552 h 10595264"/>
                <a:gd name="connsiteX106" fmla="*/ 1191125 w 8778721"/>
                <a:gd name="connsiteY106" fmla="*/ 2783551 h 10595264"/>
                <a:gd name="connsiteX107" fmla="*/ 1175019 w 8778721"/>
                <a:gd name="connsiteY107" fmla="*/ 2776717 h 10595264"/>
                <a:gd name="connsiteX108" fmla="*/ 1322953 w 8778721"/>
                <a:gd name="connsiteY108" fmla="*/ 2876262 h 10595264"/>
                <a:gd name="connsiteX109" fmla="*/ 1244213 w 8778721"/>
                <a:gd name="connsiteY109" fmla="*/ 2914362 h 10595264"/>
                <a:gd name="connsiteX110" fmla="*/ 1322953 w 8778721"/>
                <a:gd name="connsiteY110" fmla="*/ 2932142 h 10595264"/>
                <a:gd name="connsiteX111" fmla="*/ 1322953 w 8778721"/>
                <a:gd name="connsiteY111" fmla="*/ 2876262 h 10595264"/>
                <a:gd name="connsiteX0" fmla="*/ 2735507 w 7921535"/>
                <a:gd name="connsiteY0" fmla="*/ 84 h 10595264"/>
                <a:gd name="connsiteX1" fmla="*/ 3150611 w 7921535"/>
                <a:gd name="connsiteY1" fmla="*/ 155917 h 10595264"/>
                <a:gd name="connsiteX2" fmla="*/ 3377409 w 7921535"/>
                <a:gd name="connsiteY2" fmla="*/ 960575 h 10595264"/>
                <a:gd name="connsiteX3" fmla="*/ 3799927 w 7921535"/>
                <a:gd name="connsiteY3" fmla="*/ 1281191 h 10595264"/>
                <a:gd name="connsiteX4" fmla="*/ 4257172 w 7921535"/>
                <a:gd name="connsiteY4" fmla="*/ 1356503 h 10595264"/>
                <a:gd name="connsiteX5" fmla="*/ 4639110 w 7921535"/>
                <a:gd name="connsiteY5" fmla="*/ 1523264 h 10595264"/>
                <a:gd name="connsiteX6" fmla="*/ 4999524 w 7921535"/>
                <a:gd name="connsiteY6" fmla="*/ 1663127 h 10595264"/>
                <a:gd name="connsiteX7" fmla="*/ 5521324 w 7921535"/>
                <a:gd name="connsiteY7" fmla="*/ 1851406 h 10595264"/>
                <a:gd name="connsiteX8" fmla="*/ 5887122 w 7921535"/>
                <a:gd name="connsiteY8" fmla="*/ 1975133 h 10595264"/>
                <a:gd name="connsiteX9" fmla="*/ 6150710 w 7921535"/>
                <a:gd name="connsiteY9" fmla="*/ 2158031 h 10595264"/>
                <a:gd name="connsiteX10" fmla="*/ 7032929 w 7921535"/>
                <a:gd name="connsiteY10" fmla="*/ 2787415 h 10595264"/>
                <a:gd name="connsiteX11" fmla="*/ 6996745 w 7921535"/>
                <a:gd name="connsiteY11" fmla="*/ 2975200 h 10595264"/>
                <a:gd name="connsiteX12" fmla="*/ 7682136 w 7921535"/>
                <a:gd name="connsiteY12" fmla="*/ 3257941 h 10595264"/>
                <a:gd name="connsiteX13" fmla="*/ 7857169 w 7921535"/>
                <a:gd name="connsiteY13" fmla="*/ 3442682 h 10595264"/>
                <a:gd name="connsiteX14" fmla="*/ 7611988 w 7921535"/>
                <a:gd name="connsiteY14" fmla="*/ 3370487 h 10595264"/>
                <a:gd name="connsiteX15" fmla="*/ 7915588 w 7921535"/>
                <a:gd name="connsiteY15" fmla="*/ 3600162 h 10595264"/>
                <a:gd name="connsiteX16" fmla="*/ 7506647 w 7921535"/>
                <a:gd name="connsiteY16" fmla="*/ 3493482 h 10595264"/>
                <a:gd name="connsiteX17" fmla="*/ 7872407 w 7921535"/>
                <a:gd name="connsiteY17" fmla="*/ 3747482 h 10595264"/>
                <a:gd name="connsiteX18" fmla="*/ 7366947 w 7921535"/>
                <a:gd name="connsiteY18" fmla="*/ 3617942 h 10595264"/>
                <a:gd name="connsiteX19" fmla="*/ 7765727 w 7921535"/>
                <a:gd name="connsiteY19" fmla="*/ 3912582 h 10595264"/>
                <a:gd name="connsiteX20" fmla="*/ 7369487 w 7921535"/>
                <a:gd name="connsiteY20" fmla="*/ 3788122 h 10595264"/>
                <a:gd name="connsiteX21" fmla="*/ 7358173 w 7921535"/>
                <a:gd name="connsiteY21" fmla="*/ 3925641 h 10595264"/>
                <a:gd name="connsiteX22" fmla="*/ 7130121 w 7921535"/>
                <a:gd name="connsiteY22" fmla="*/ 3770794 h 10595264"/>
                <a:gd name="connsiteX23" fmla="*/ 6851796 w 7921535"/>
                <a:gd name="connsiteY23" fmla="*/ 3493511 h 10595264"/>
                <a:gd name="connsiteX24" fmla="*/ 6754263 w 7921535"/>
                <a:gd name="connsiteY24" fmla="*/ 3352863 h 10595264"/>
                <a:gd name="connsiteX25" fmla="*/ 6710794 w 7921535"/>
                <a:gd name="connsiteY25" fmla="*/ 3380255 h 10595264"/>
                <a:gd name="connsiteX26" fmla="*/ 6018013 w 7921535"/>
                <a:gd name="connsiteY26" fmla="*/ 2939827 h 10595264"/>
                <a:gd name="connsiteX27" fmla="*/ 5269437 w 7921535"/>
                <a:gd name="connsiteY27" fmla="*/ 2650819 h 10595264"/>
                <a:gd name="connsiteX28" fmla="*/ 4582450 w 7921535"/>
                <a:gd name="connsiteY28" fmla="*/ 2494471 h 10595264"/>
                <a:gd name="connsiteX29" fmla="*/ 4487696 w 7921535"/>
                <a:gd name="connsiteY29" fmla="*/ 3238310 h 10595264"/>
                <a:gd name="connsiteX30" fmla="*/ 5141514 w 7921535"/>
                <a:gd name="connsiteY30" fmla="*/ 5389281 h 10595264"/>
                <a:gd name="connsiteX31" fmla="*/ 4966216 w 7921535"/>
                <a:gd name="connsiteY31" fmla="*/ 5465087 h 10595264"/>
                <a:gd name="connsiteX32" fmla="*/ 4918837 w 7921535"/>
                <a:gd name="connsiteY32" fmla="*/ 6057312 h 10595264"/>
                <a:gd name="connsiteX33" fmla="*/ 4800390 w 7921535"/>
                <a:gd name="connsiteY33" fmla="*/ 6659017 h 10595264"/>
                <a:gd name="connsiteX34" fmla="*/ 4757750 w 7921535"/>
                <a:gd name="connsiteY34" fmla="*/ 7317574 h 10595264"/>
                <a:gd name="connsiteX35" fmla="*/ 5241007 w 7921535"/>
                <a:gd name="connsiteY35" fmla="*/ 8189330 h 10595264"/>
                <a:gd name="connsiteX36" fmla="*/ 5402095 w 7921535"/>
                <a:gd name="connsiteY36" fmla="*/ 8544667 h 10595264"/>
                <a:gd name="connsiteX37" fmla="*/ 5416309 w 7921535"/>
                <a:gd name="connsiteY37" fmla="*/ 8952120 h 10595264"/>
                <a:gd name="connsiteX38" fmla="*/ 5259961 w 7921535"/>
                <a:gd name="connsiteY38" fmla="*/ 9932850 h 10595264"/>
                <a:gd name="connsiteX39" fmla="*/ 4824080 w 7921535"/>
                <a:gd name="connsiteY39" fmla="*/ 9814406 h 10595264"/>
                <a:gd name="connsiteX40" fmla="*/ 4776702 w 7921535"/>
                <a:gd name="connsiteY40" fmla="*/ 9122679 h 10595264"/>
                <a:gd name="connsiteX41" fmla="*/ 4596667 w 7921535"/>
                <a:gd name="connsiteY41" fmla="*/ 8852627 h 10595264"/>
                <a:gd name="connsiteX42" fmla="*/ 4511384 w 7921535"/>
                <a:gd name="connsiteY42" fmla="*/ 8558881 h 10595264"/>
                <a:gd name="connsiteX43" fmla="*/ 4198689 w 7921535"/>
                <a:gd name="connsiteY43" fmla="*/ 8208283 h 10595264"/>
                <a:gd name="connsiteX44" fmla="*/ 3791235 w 7921535"/>
                <a:gd name="connsiteY44" fmla="*/ 7544987 h 10595264"/>
                <a:gd name="connsiteX45" fmla="*/ 3758068 w 7921535"/>
                <a:gd name="connsiteY45" fmla="*/ 6568997 h 10595264"/>
                <a:gd name="connsiteX46" fmla="*/ 3720167 w 7921535"/>
                <a:gd name="connsiteY46" fmla="*/ 6095213 h 10595264"/>
                <a:gd name="connsiteX47" fmla="*/ 3402733 w 7921535"/>
                <a:gd name="connsiteY47" fmla="*/ 6322630 h 10595264"/>
                <a:gd name="connsiteX48" fmla="*/ 2829456 w 7921535"/>
                <a:gd name="connsiteY48" fmla="*/ 7203862 h 10595264"/>
                <a:gd name="connsiteX49" fmla="*/ 2947902 w 7921535"/>
                <a:gd name="connsiteY49" fmla="*/ 7625528 h 10595264"/>
                <a:gd name="connsiteX50" fmla="*/ 3497491 w 7921535"/>
                <a:gd name="connsiteY50" fmla="*/ 9440117 h 10595264"/>
                <a:gd name="connsiteX51" fmla="*/ 3596984 w 7921535"/>
                <a:gd name="connsiteY51" fmla="*/ 9677008 h 10595264"/>
                <a:gd name="connsiteX52" fmla="*/ 3634887 w 7921535"/>
                <a:gd name="connsiteY52" fmla="*/ 9743335 h 10595264"/>
                <a:gd name="connsiteX53" fmla="*/ 3720169 w 7921535"/>
                <a:gd name="connsiteY53" fmla="*/ 9885473 h 10595264"/>
                <a:gd name="connsiteX54" fmla="*/ 3170579 w 7921535"/>
                <a:gd name="connsiteY54" fmla="*/ 10074983 h 10595264"/>
                <a:gd name="connsiteX55" fmla="*/ 2881574 w 7921535"/>
                <a:gd name="connsiteY55" fmla="*/ 10278711 h 10595264"/>
                <a:gd name="connsiteX56" fmla="*/ 2303560 w 7921535"/>
                <a:gd name="connsiteY56" fmla="*/ 10544031 h 10595264"/>
                <a:gd name="connsiteX57" fmla="*/ 2005076 w 7921535"/>
                <a:gd name="connsiteY57" fmla="*/ 10548767 h 10595264"/>
                <a:gd name="connsiteX58" fmla="*/ 2346199 w 7921535"/>
                <a:gd name="connsiteY58" fmla="*/ 10193430 h 10595264"/>
                <a:gd name="connsiteX59" fmla="*/ 2521498 w 7921535"/>
                <a:gd name="connsiteY59" fmla="*/ 9980230 h 10595264"/>
                <a:gd name="connsiteX60" fmla="*/ 2597304 w 7921535"/>
                <a:gd name="connsiteY60" fmla="*/ 9705435 h 10595264"/>
                <a:gd name="connsiteX61" fmla="*/ 2654157 w 7921535"/>
                <a:gd name="connsiteY61" fmla="*/ 9544349 h 10595264"/>
                <a:gd name="connsiteX62" fmla="*/ 2559400 w 7921535"/>
                <a:gd name="connsiteY62" fmla="*/ 9369049 h 10595264"/>
                <a:gd name="connsiteX63" fmla="*/ 2137735 w 7921535"/>
                <a:gd name="connsiteY63" fmla="*/ 8317254 h 10595264"/>
                <a:gd name="connsiteX64" fmla="*/ 1739757 w 7921535"/>
                <a:gd name="connsiteY64" fmla="*/ 7464447 h 10595264"/>
                <a:gd name="connsiteX65" fmla="*/ 1735020 w 7921535"/>
                <a:gd name="connsiteY65" fmla="*/ 7260719 h 10595264"/>
                <a:gd name="connsiteX66" fmla="*/ 1787137 w 7921535"/>
                <a:gd name="connsiteY66" fmla="*/ 6858002 h 10595264"/>
                <a:gd name="connsiteX67" fmla="*/ 2331983 w 7921535"/>
                <a:gd name="connsiteY67" fmla="*/ 5863063 h 10595264"/>
                <a:gd name="connsiteX68" fmla="*/ 2635207 w 7921535"/>
                <a:gd name="connsiteY68" fmla="*/ 5237668 h 10595264"/>
                <a:gd name="connsiteX69" fmla="*/ 2853145 w 7921535"/>
                <a:gd name="connsiteY69" fmla="*/ 4787576 h 10595264"/>
                <a:gd name="connsiteX70" fmla="*/ 2810503 w 7921535"/>
                <a:gd name="connsiteY70" fmla="*/ 4498568 h 10595264"/>
                <a:gd name="connsiteX71" fmla="*/ 2753650 w 7921535"/>
                <a:gd name="connsiteY71" fmla="*/ 4365910 h 10595264"/>
                <a:gd name="connsiteX72" fmla="*/ 2777340 w 7921535"/>
                <a:gd name="connsiteY72" fmla="*/ 3465723 h 10595264"/>
                <a:gd name="connsiteX73" fmla="*/ 2606779 w 7921535"/>
                <a:gd name="connsiteY73" fmla="*/ 2821378 h 10595264"/>
                <a:gd name="connsiteX74" fmla="*/ 1199646 w 7921535"/>
                <a:gd name="connsiteY74" fmla="*/ 2897181 h 10595264"/>
                <a:gd name="connsiteX75" fmla="*/ 1128023 w 7921535"/>
                <a:gd name="connsiteY75" fmla="*/ 2749647 h 10595264"/>
                <a:gd name="connsiteX76" fmla="*/ 747709 w 7921535"/>
                <a:gd name="connsiteY76" fmla="*/ 2935600 h 10595264"/>
                <a:gd name="connsiteX77" fmla="*/ 1436048 w 7921535"/>
                <a:gd name="connsiteY77" fmla="*/ 2972782 h 10595264"/>
                <a:gd name="connsiteX78" fmla="*/ 2070 w 7921535"/>
                <a:gd name="connsiteY78" fmla="*/ 2905221 h 10595264"/>
                <a:gd name="connsiteX79" fmla="*/ 78582 w 7921535"/>
                <a:gd name="connsiteY79" fmla="*/ 2676380 h 10595264"/>
                <a:gd name="connsiteX80" fmla="*/ 213624 w 7921535"/>
                <a:gd name="connsiteY80" fmla="*/ 2560178 h 10595264"/>
                <a:gd name="connsiteX81" fmla="*/ 522544 w 7921535"/>
                <a:gd name="connsiteY81" fmla="*/ 2453085 h 10595264"/>
                <a:gd name="connsiteX82" fmla="*/ 1010132 w 7921535"/>
                <a:gd name="connsiteY82" fmla="*/ 2409188 h 10595264"/>
                <a:gd name="connsiteX83" fmla="*/ 1627183 w 7921535"/>
                <a:gd name="connsiteY83" fmla="*/ 2306031 h 10595264"/>
                <a:gd name="connsiteX84" fmla="*/ 2222499 w 7921535"/>
                <a:gd name="connsiteY84" fmla="*/ 2186966 h 10595264"/>
                <a:gd name="connsiteX85" fmla="*/ 2439190 w 7921535"/>
                <a:gd name="connsiteY85" fmla="*/ 2084573 h 10595264"/>
                <a:gd name="connsiteX86" fmla="*/ 2563014 w 7921535"/>
                <a:gd name="connsiteY86" fmla="*/ 1882167 h 10595264"/>
                <a:gd name="connsiteX87" fmla="*/ 2655884 w 7921535"/>
                <a:gd name="connsiteY87" fmla="*/ 1646422 h 10595264"/>
                <a:gd name="connsiteX88" fmla="*/ 2719812 w 7921535"/>
                <a:gd name="connsiteY88" fmla="*/ 1588868 h 10595264"/>
                <a:gd name="connsiteX89" fmla="*/ 2681204 w 7921535"/>
                <a:gd name="connsiteY89" fmla="*/ 1506614 h 10595264"/>
                <a:gd name="connsiteX90" fmla="*/ 2551637 w 7921535"/>
                <a:gd name="connsiteY90" fmla="*/ 1416471 h 10595264"/>
                <a:gd name="connsiteX91" fmla="*/ 2518040 w 7921535"/>
                <a:gd name="connsiteY91" fmla="*/ 1338940 h 10595264"/>
                <a:gd name="connsiteX92" fmla="*/ 2429764 w 7921535"/>
                <a:gd name="connsiteY92" fmla="*/ 1281622 h 10595264"/>
                <a:gd name="connsiteX93" fmla="*/ 2294131 w 7921535"/>
                <a:gd name="connsiteY93" fmla="*/ 971288 h 10595264"/>
                <a:gd name="connsiteX94" fmla="*/ 2175481 w 7921535"/>
                <a:gd name="connsiteY94" fmla="*/ 738530 h 10595264"/>
                <a:gd name="connsiteX95" fmla="*/ 2122484 w 7921535"/>
                <a:gd name="connsiteY95" fmla="*/ 643919 h 10595264"/>
                <a:gd name="connsiteX96" fmla="*/ 2146565 w 7921535"/>
                <a:gd name="connsiteY96" fmla="*/ 414227 h 10595264"/>
                <a:gd name="connsiteX97" fmla="*/ 2735507 w 7921535"/>
                <a:gd name="connsiteY97" fmla="*/ 84 h 10595264"/>
                <a:gd name="connsiteX98" fmla="*/ 317833 w 7921535"/>
                <a:gd name="connsiteY98" fmla="*/ 2776717 h 10595264"/>
                <a:gd name="connsiteX99" fmla="*/ 301612 w 7921535"/>
                <a:gd name="connsiteY99" fmla="*/ 2783273 h 10595264"/>
                <a:gd name="connsiteX100" fmla="*/ 206283 w 7921535"/>
                <a:gd name="connsiteY100" fmla="*/ 2876979 h 10595264"/>
                <a:gd name="connsiteX101" fmla="*/ 206005 w 7921535"/>
                <a:gd name="connsiteY101" fmla="*/ 2909306 h 10595264"/>
                <a:gd name="connsiteX102" fmla="*/ 238332 w 7921535"/>
                <a:gd name="connsiteY102" fmla="*/ 2909583 h 10595264"/>
                <a:gd name="connsiteX103" fmla="*/ 333661 w 7921535"/>
                <a:gd name="connsiteY103" fmla="*/ 2815879 h 10595264"/>
                <a:gd name="connsiteX104" fmla="*/ 333939 w 7921535"/>
                <a:gd name="connsiteY104" fmla="*/ 2783552 h 10595264"/>
                <a:gd name="connsiteX105" fmla="*/ 333939 w 7921535"/>
                <a:gd name="connsiteY105" fmla="*/ 2783551 h 10595264"/>
                <a:gd name="connsiteX106" fmla="*/ 317833 w 7921535"/>
                <a:gd name="connsiteY106" fmla="*/ 2776717 h 10595264"/>
                <a:gd name="connsiteX107" fmla="*/ 465767 w 7921535"/>
                <a:gd name="connsiteY107" fmla="*/ 2876262 h 10595264"/>
                <a:gd name="connsiteX108" fmla="*/ 387027 w 7921535"/>
                <a:gd name="connsiteY108" fmla="*/ 2914362 h 10595264"/>
                <a:gd name="connsiteX109" fmla="*/ 465767 w 7921535"/>
                <a:gd name="connsiteY109" fmla="*/ 2932142 h 10595264"/>
                <a:gd name="connsiteX110" fmla="*/ 465767 w 7921535"/>
                <a:gd name="connsiteY110" fmla="*/ 2876262 h 10595264"/>
                <a:gd name="connsiteX0" fmla="*/ 2735507 w 7921535"/>
                <a:gd name="connsiteY0" fmla="*/ 84 h 10595264"/>
                <a:gd name="connsiteX1" fmla="*/ 3150611 w 7921535"/>
                <a:gd name="connsiteY1" fmla="*/ 155917 h 10595264"/>
                <a:gd name="connsiteX2" fmla="*/ 3377409 w 7921535"/>
                <a:gd name="connsiteY2" fmla="*/ 960575 h 10595264"/>
                <a:gd name="connsiteX3" fmla="*/ 3799927 w 7921535"/>
                <a:gd name="connsiteY3" fmla="*/ 1281191 h 10595264"/>
                <a:gd name="connsiteX4" fmla="*/ 4257172 w 7921535"/>
                <a:gd name="connsiteY4" fmla="*/ 1356503 h 10595264"/>
                <a:gd name="connsiteX5" fmla="*/ 4639110 w 7921535"/>
                <a:gd name="connsiteY5" fmla="*/ 1523264 h 10595264"/>
                <a:gd name="connsiteX6" fmla="*/ 4999524 w 7921535"/>
                <a:gd name="connsiteY6" fmla="*/ 1663127 h 10595264"/>
                <a:gd name="connsiteX7" fmla="*/ 5521324 w 7921535"/>
                <a:gd name="connsiteY7" fmla="*/ 1851406 h 10595264"/>
                <a:gd name="connsiteX8" fmla="*/ 5887122 w 7921535"/>
                <a:gd name="connsiteY8" fmla="*/ 1975133 h 10595264"/>
                <a:gd name="connsiteX9" fmla="*/ 6150710 w 7921535"/>
                <a:gd name="connsiteY9" fmla="*/ 2158031 h 10595264"/>
                <a:gd name="connsiteX10" fmla="*/ 7032929 w 7921535"/>
                <a:gd name="connsiteY10" fmla="*/ 2787415 h 10595264"/>
                <a:gd name="connsiteX11" fmla="*/ 6996745 w 7921535"/>
                <a:gd name="connsiteY11" fmla="*/ 2975200 h 10595264"/>
                <a:gd name="connsiteX12" fmla="*/ 7682136 w 7921535"/>
                <a:gd name="connsiteY12" fmla="*/ 3257941 h 10595264"/>
                <a:gd name="connsiteX13" fmla="*/ 7857169 w 7921535"/>
                <a:gd name="connsiteY13" fmla="*/ 3442682 h 10595264"/>
                <a:gd name="connsiteX14" fmla="*/ 7611988 w 7921535"/>
                <a:gd name="connsiteY14" fmla="*/ 3370487 h 10595264"/>
                <a:gd name="connsiteX15" fmla="*/ 7915588 w 7921535"/>
                <a:gd name="connsiteY15" fmla="*/ 3600162 h 10595264"/>
                <a:gd name="connsiteX16" fmla="*/ 7506647 w 7921535"/>
                <a:gd name="connsiteY16" fmla="*/ 3493482 h 10595264"/>
                <a:gd name="connsiteX17" fmla="*/ 7872407 w 7921535"/>
                <a:gd name="connsiteY17" fmla="*/ 3747482 h 10595264"/>
                <a:gd name="connsiteX18" fmla="*/ 7366947 w 7921535"/>
                <a:gd name="connsiteY18" fmla="*/ 3617942 h 10595264"/>
                <a:gd name="connsiteX19" fmla="*/ 7765727 w 7921535"/>
                <a:gd name="connsiteY19" fmla="*/ 3912582 h 10595264"/>
                <a:gd name="connsiteX20" fmla="*/ 7369487 w 7921535"/>
                <a:gd name="connsiteY20" fmla="*/ 3788122 h 10595264"/>
                <a:gd name="connsiteX21" fmla="*/ 7358173 w 7921535"/>
                <a:gd name="connsiteY21" fmla="*/ 3925641 h 10595264"/>
                <a:gd name="connsiteX22" fmla="*/ 7130121 w 7921535"/>
                <a:gd name="connsiteY22" fmla="*/ 3770794 h 10595264"/>
                <a:gd name="connsiteX23" fmla="*/ 6851796 w 7921535"/>
                <a:gd name="connsiteY23" fmla="*/ 3493511 h 10595264"/>
                <a:gd name="connsiteX24" fmla="*/ 6754263 w 7921535"/>
                <a:gd name="connsiteY24" fmla="*/ 3352863 h 10595264"/>
                <a:gd name="connsiteX25" fmla="*/ 6710794 w 7921535"/>
                <a:gd name="connsiteY25" fmla="*/ 3380255 h 10595264"/>
                <a:gd name="connsiteX26" fmla="*/ 6018013 w 7921535"/>
                <a:gd name="connsiteY26" fmla="*/ 2939827 h 10595264"/>
                <a:gd name="connsiteX27" fmla="*/ 5269437 w 7921535"/>
                <a:gd name="connsiteY27" fmla="*/ 2650819 h 10595264"/>
                <a:gd name="connsiteX28" fmla="*/ 4582450 w 7921535"/>
                <a:gd name="connsiteY28" fmla="*/ 2494471 h 10595264"/>
                <a:gd name="connsiteX29" fmla="*/ 4487696 w 7921535"/>
                <a:gd name="connsiteY29" fmla="*/ 3238310 h 10595264"/>
                <a:gd name="connsiteX30" fmla="*/ 5141514 w 7921535"/>
                <a:gd name="connsiteY30" fmla="*/ 5389281 h 10595264"/>
                <a:gd name="connsiteX31" fmla="*/ 4966216 w 7921535"/>
                <a:gd name="connsiteY31" fmla="*/ 5465087 h 10595264"/>
                <a:gd name="connsiteX32" fmla="*/ 4918837 w 7921535"/>
                <a:gd name="connsiteY32" fmla="*/ 6057312 h 10595264"/>
                <a:gd name="connsiteX33" fmla="*/ 4800390 w 7921535"/>
                <a:gd name="connsiteY33" fmla="*/ 6659017 h 10595264"/>
                <a:gd name="connsiteX34" fmla="*/ 4757750 w 7921535"/>
                <a:gd name="connsiteY34" fmla="*/ 7317574 h 10595264"/>
                <a:gd name="connsiteX35" fmla="*/ 5241007 w 7921535"/>
                <a:gd name="connsiteY35" fmla="*/ 8189330 h 10595264"/>
                <a:gd name="connsiteX36" fmla="*/ 5402095 w 7921535"/>
                <a:gd name="connsiteY36" fmla="*/ 8544667 h 10595264"/>
                <a:gd name="connsiteX37" fmla="*/ 5416309 w 7921535"/>
                <a:gd name="connsiteY37" fmla="*/ 8952120 h 10595264"/>
                <a:gd name="connsiteX38" fmla="*/ 5259961 w 7921535"/>
                <a:gd name="connsiteY38" fmla="*/ 9932850 h 10595264"/>
                <a:gd name="connsiteX39" fmla="*/ 4824080 w 7921535"/>
                <a:gd name="connsiteY39" fmla="*/ 9814406 h 10595264"/>
                <a:gd name="connsiteX40" fmla="*/ 4776702 w 7921535"/>
                <a:gd name="connsiteY40" fmla="*/ 9122679 h 10595264"/>
                <a:gd name="connsiteX41" fmla="*/ 4596667 w 7921535"/>
                <a:gd name="connsiteY41" fmla="*/ 8852627 h 10595264"/>
                <a:gd name="connsiteX42" fmla="*/ 4511384 w 7921535"/>
                <a:gd name="connsiteY42" fmla="*/ 8558881 h 10595264"/>
                <a:gd name="connsiteX43" fmla="*/ 4198689 w 7921535"/>
                <a:gd name="connsiteY43" fmla="*/ 8208283 h 10595264"/>
                <a:gd name="connsiteX44" fmla="*/ 3791235 w 7921535"/>
                <a:gd name="connsiteY44" fmla="*/ 7544987 h 10595264"/>
                <a:gd name="connsiteX45" fmla="*/ 3758068 w 7921535"/>
                <a:gd name="connsiteY45" fmla="*/ 6568997 h 10595264"/>
                <a:gd name="connsiteX46" fmla="*/ 3720167 w 7921535"/>
                <a:gd name="connsiteY46" fmla="*/ 6095213 h 10595264"/>
                <a:gd name="connsiteX47" fmla="*/ 3402733 w 7921535"/>
                <a:gd name="connsiteY47" fmla="*/ 6322630 h 10595264"/>
                <a:gd name="connsiteX48" fmla="*/ 2829456 w 7921535"/>
                <a:gd name="connsiteY48" fmla="*/ 7203862 h 10595264"/>
                <a:gd name="connsiteX49" fmla="*/ 2947902 w 7921535"/>
                <a:gd name="connsiteY49" fmla="*/ 7625528 h 10595264"/>
                <a:gd name="connsiteX50" fmla="*/ 3497491 w 7921535"/>
                <a:gd name="connsiteY50" fmla="*/ 9440117 h 10595264"/>
                <a:gd name="connsiteX51" fmla="*/ 3596984 w 7921535"/>
                <a:gd name="connsiteY51" fmla="*/ 9677008 h 10595264"/>
                <a:gd name="connsiteX52" fmla="*/ 3634887 w 7921535"/>
                <a:gd name="connsiteY52" fmla="*/ 9743335 h 10595264"/>
                <a:gd name="connsiteX53" fmla="*/ 3720169 w 7921535"/>
                <a:gd name="connsiteY53" fmla="*/ 9885473 h 10595264"/>
                <a:gd name="connsiteX54" fmla="*/ 3170579 w 7921535"/>
                <a:gd name="connsiteY54" fmla="*/ 10074983 h 10595264"/>
                <a:gd name="connsiteX55" fmla="*/ 2881574 w 7921535"/>
                <a:gd name="connsiteY55" fmla="*/ 10278711 h 10595264"/>
                <a:gd name="connsiteX56" fmla="*/ 2303560 w 7921535"/>
                <a:gd name="connsiteY56" fmla="*/ 10544031 h 10595264"/>
                <a:gd name="connsiteX57" fmla="*/ 2005076 w 7921535"/>
                <a:gd name="connsiteY57" fmla="*/ 10548767 h 10595264"/>
                <a:gd name="connsiteX58" fmla="*/ 2346199 w 7921535"/>
                <a:gd name="connsiteY58" fmla="*/ 10193430 h 10595264"/>
                <a:gd name="connsiteX59" fmla="*/ 2521498 w 7921535"/>
                <a:gd name="connsiteY59" fmla="*/ 9980230 h 10595264"/>
                <a:gd name="connsiteX60" fmla="*/ 2597304 w 7921535"/>
                <a:gd name="connsiteY60" fmla="*/ 9705435 h 10595264"/>
                <a:gd name="connsiteX61" fmla="*/ 2654157 w 7921535"/>
                <a:gd name="connsiteY61" fmla="*/ 9544349 h 10595264"/>
                <a:gd name="connsiteX62" fmla="*/ 2559400 w 7921535"/>
                <a:gd name="connsiteY62" fmla="*/ 9369049 h 10595264"/>
                <a:gd name="connsiteX63" fmla="*/ 2137735 w 7921535"/>
                <a:gd name="connsiteY63" fmla="*/ 8317254 h 10595264"/>
                <a:gd name="connsiteX64" fmla="*/ 1739757 w 7921535"/>
                <a:gd name="connsiteY64" fmla="*/ 7464447 h 10595264"/>
                <a:gd name="connsiteX65" fmla="*/ 1735020 w 7921535"/>
                <a:gd name="connsiteY65" fmla="*/ 7260719 h 10595264"/>
                <a:gd name="connsiteX66" fmla="*/ 1787137 w 7921535"/>
                <a:gd name="connsiteY66" fmla="*/ 6858002 h 10595264"/>
                <a:gd name="connsiteX67" fmla="*/ 2331983 w 7921535"/>
                <a:gd name="connsiteY67" fmla="*/ 5863063 h 10595264"/>
                <a:gd name="connsiteX68" fmla="*/ 2635207 w 7921535"/>
                <a:gd name="connsiteY68" fmla="*/ 5237668 h 10595264"/>
                <a:gd name="connsiteX69" fmla="*/ 2853145 w 7921535"/>
                <a:gd name="connsiteY69" fmla="*/ 4787576 h 10595264"/>
                <a:gd name="connsiteX70" fmla="*/ 2810503 w 7921535"/>
                <a:gd name="connsiteY70" fmla="*/ 4498568 h 10595264"/>
                <a:gd name="connsiteX71" fmla="*/ 2753650 w 7921535"/>
                <a:gd name="connsiteY71" fmla="*/ 4365910 h 10595264"/>
                <a:gd name="connsiteX72" fmla="*/ 2777340 w 7921535"/>
                <a:gd name="connsiteY72" fmla="*/ 3465723 h 10595264"/>
                <a:gd name="connsiteX73" fmla="*/ 2606779 w 7921535"/>
                <a:gd name="connsiteY73" fmla="*/ 2821378 h 10595264"/>
                <a:gd name="connsiteX74" fmla="*/ 1199646 w 7921535"/>
                <a:gd name="connsiteY74" fmla="*/ 2897181 h 10595264"/>
                <a:gd name="connsiteX75" fmla="*/ 1128023 w 7921535"/>
                <a:gd name="connsiteY75" fmla="*/ 2749647 h 10595264"/>
                <a:gd name="connsiteX76" fmla="*/ 747709 w 7921535"/>
                <a:gd name="connsiteY76" fmla="*/ 2935600 h 10595264"/>
                <a:gd name="connsiteX77" fmla="*/ 2070 w 7921535"/>
                <a:gd name="connsiteY77" fmla="*/ 2905221 h 10595264"/>
                <a:gd name="connsiteX78" fmla="*/ 78582 w 7921535"/>
                <a:gd name="connsiteY78" fmla="*/ 2676380 h 10595264"/>
                <a:gd name="connsiteX79" fmla="*/ 213624 w 7921535"/>
                <a:gd name="connsiteY79" fmla="*/ 2560178 h 10595264"/>
                <a:gd name="connsiteX80" fmla="*/ 522544 w 7921535"/>
                <a:gd name="connsiteY80" fmla="*/ 2453085 h 10595264"/>
                <a:gd name="connsiteX81" fmla="*/ 1010132 w 7921535"/>
                <a:gd name="connsiteY81" fmla="*/ 2409188 h 10595264"/>
                <a:gd name="connsiteX82" fmla="*/ 1627183 w 7921535"/>
                <a:gd name="connsiteY82" fmla="*/ 2306031 h 10595264"/>
                <a:gd name="connsiteX83" fmla="*/ 2222499 w 7921535"/>
                <a:gd name="connsiteY83" fmla="*/ 2186966 h 10595264"/>
                <a:gd name="connsiteX84" fmla="*/ 2439190 w 7921535"/>
                <a:gd name="connsiteY84" fmla="*/ 2084573 h 10595264"/>
                <a:gd name="connsiteX85" fmla="*/ 2563014 w 7921535"/>
                <a:gd name="connsiteY85" fmla="*/ 1882167 h 10595264"/>
                <a:gd name="connsiteX86" fmla="*/ 2655884 w 7921535"/>
                <a:gd name="connsiteY86" fmla="*/ 1646422 h 10595264"/>
                <a:gd name="connsiteX87" fmla="*/ 2719812 w 7921535"/>
                <a:gd name="connsiteY87" fmla="*/ 1588868 h 10595264"/>
                <a:gd name="connsiteX88" fmla="*/ 2681204 w 7921535"/>
                <a:gd name="connsiteY88" fmla="*/ 1506614 h 10595264"/>
                <a:gd name="connsiteX89" fmla="*/ 2551637 w 7921535"/>
                <a:gd name="connsiteY89" fmla="*/ 1416471 h 10595264"/>
                <a:gd name="connsiteX90" fmla="*/ 2518040 w 7921535"/>
                <a:gd name="connsiteY90" fmla="*/ 1338940 h 10595264"/>
                <a:gd name="connsiteX91" fmla="*/ 2429764 w 7921535"/>
                <a:gd name="connsiteY91" fmla="*/ 1281622 h 10595264"/>
                <a:gd name="connsiteX92" fmla="*/ 2294131 w 7921535"/>
                <a:gd name="connsiteY92" fmla="*/ 971288 h 10595264"/>
                <a:gd name="connsiteX93" fmla="*/ 2175481 w 7921535"/>
                <a:gd name="connsiteY93" fmla="*/ 738530 h 10595264"/>
                <a:gd name="connsiteX94" fmla="*/ 2122484 w 7921535"/>
                <a:gd name="connsiteY94" fmla="*/ 643919 h 10595264"/>
                <a:gd name="connsiteX95" fmla="*/ 2146565 w 7921535"/>
                <a:gd name="connsiteY95" fmla="*/ 414227 h 10595264"/>
                <a:gd name="connsiteX96" fmla="*/ 2735507 w 7921535"/>
                <a:gd name="connsiteY96" fmla="*/ 84 h 10595264"/>
                <a:gd name="connsiteX97" fmla="*/ 317833 w 7921535"/>
                <a:gd name="connsiteY97" fmla="*/ 2776717 h 10595264"/>
                <a:gd name="connsiteX98" fmla="*/ 301612 w 7921535"/>
                <a:gd name="connsiteY98" fmla="*/ 2783273 h 10595264"/>
                <a:gd name="connsiteX99" fmla="*/ 206283 w 7921535"/>
                <a:gd name="connsiteY99" fmla="*/ 2876979 h 10595264"/>
                <a:gd name="connsiteX100" fmla="*/ 206005 w 7921535"/>
                <a:gd name="connsiteY100" fmla="*/ 2909306 h 10595264"/>
                <a:gd name="connsiteX101" fmla="*/ 238332 w 7921535"/>
                <a:gd name="connsiteY101" fmla="*/ 2909583 h 10595264"/>
                <a:gd name="connsiteX102" fmla="*/ 333661 w 7921535"/>
                <a:gd name="connsiteY102" fmla="*/ 2815879 h 10595264"/>
                <a:gd name="connsiteX103" fmla="*/ 333939 w 7921535"/>
                <a:gd name="connsiteY103" fmla="*/ 2783552 h 10595264"/>
                <a:gd name="connsiteX104" fmla="*/ 333939 w 7921535"/>
                <a:gd name="connsiteY104" fmla="*/ 2783551 h 10595264"/>
                <a:gd name="connsiteX105" fmla="*/ 317833 w 7921535"/>
                <a:gd name="connsiteY105" fmla="*/ 2776717 h 10595264"/>
                <a:gd name="connsiteX106" fmla="*/ 465767 w 7921535"/>
                <a:gd name="connsiteY106" fmla="*/ 2876262 h 10595264"/>
                <a:gd name="connsiteX107" fmla="*/ 387027 w 7921535"/>
                <a:gd name="connsiteY107" fmla="*/ 2914362 h 10595264"/>
                <a:gd name="connsiteX108" fmla="*/ 465767 w 7921535"/>
                <a:gd name="connsiteY108" fmla="*/ 2932142 h 10595264"/>
                <a:gd name="connsiteX109" fmla="*/ 465767 w 7921535"/>
                <a:gd name="connsiteY109" fmla="*/ 2876262 h 10595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7921535" h="10595264">
                  <a:moveTo>
                    <a:pt x="2735507" y="84"/>
                  </a:moveTo>
                  <a:cubicBezTo>
                    <a:pt x="2903183" y="-2643"/>
                    <a:pt x="3059473" y="60990"/>
                    <a:pt x="3150611" y="155917"/>
                  </a:cubicBezTo>
                  <a:cubicBezTo>
                    <a:pt x="3379480" y="338631"/>
                    <a:pt x="3602262" y="931991"/>
                    <a:pt x="3377409" y="960575"/>
                  </a:cubicBezTo>
                  <a:cubicBezTo>
                    <a:pt x="3475213" y="1314901"/>
                    <a:pt x="3685985" y="1050593"/>
                    <a:pt x="3799927" y="1281191"/>
                  </a:cubicBezTo>
                  <a:cubicBezTo>
                    <a:pt x="3941583" y="1268640"/>
                    <a:pt x="4018686" y="1250708"/>
                    <a:pt x="4257172" y="1356503"/>
                  </a:cubicBezTo>
                  <a:cubicBezTo>
                    <a:pt x="4346827" y="1309882"/>
                    <a:pt x="4560211" y="1322435"/>
                    <a:pt x="4639110" y="1523264"/>
                  </a:cubicBezTo>
                  <a:cubicBezTo>
                    <a:pt x="4700073" y="1505334"/>
                    <a:pt x="4895523" y="1584230"/>
                    <a:pt x="4999524" y="1663127"/>
                  </a:cubicBezTo>
                  <a:cubicBezTo>
                    <a:pt x="4979800" y="1747402"/>
                    <a:pt x="5116080" y="1557332"/>
                    <a:pt x="5521324" y="1851406"/>
                  </a:cubicBezTo>
                  <a:cubicBezTo>
                    <a:pt x="5610981" y="1817335"/>
                    <a:pt x="5738293" y="1955407"/>
                    <a:pt x="5887122" y="1975133"/>
                  </a:cubicBezTo>
                  <a:cubicBezTo>
                    <a:pt x="5974984" y="2036098"/>
                    <a:pt x="6009053" y="2113201"/>
                    <a:pt x="6150710" y="2158031"/>
                  </a:cubicBezTo>
                  <a:cubicBezTo>
                    <a:pt x="6450163" y="2373205"/>
                    <a:pt x="6663545" y="2615277"/>
                    <a:pt x="7032929" y="2787415"/>
                  </a:cubicBezTo>
                  <a:cubicBezTo>
                    <a:pt x="7034721" y="2850174"/>
                    <a:pt x="6994952" y="2912442"/>
                    <a:pt x="6996745" y="2975200"/>
                  </a:cubicBezTo>
                  <a:cubicBezTo>
                    <a:pt x="7217146" y="3026408"/>
                    <a:pt x="7451960" y="3128508"/>
                    <a:pt x="7682136" y="3257941"/>
                  </a:cubicBezTo>
                  <a:cubicBezTo>
                    <a:pt x="7795483" y="3312995"/>
                    <a:pt x="7896800" y="3403604"/>
                    <a:pt x="7857169" y="3442682"/>
                  </a:cubicBezTo>
                  <a:cubicBezTo>
                    <a:pt x="7812458" y="3502080"/>
                    <a:pt x="7621917" y="3333174"/>
                    <a:pt x="7611988" y="3370487"/>
                  </a:cubicBezTo>
                  <a:cubicBezTo>
                    <a:pt x="7559495" y="3387844"/>
                    <a:pt x="7975670" y="3507636"/>
                    <a:pt x="7915588" y="3600162"/>
                  </a:cubicBezTo>
                  <a:cubicBezTo>
                    <a:pt x="7856121" y="3704481"/>
                    <a:pt x="7520809" y="3431616"/>
                    <a:pt x="7506647" y="3493482"/>
                  </a:cubicBezTo>
                  <a:cubicBezTo>
                    <a:pt x="7507070" y="3524385"/>
                    <a:pt x="7927209" y="3642436"/>
                    <a:pt x="7872407" y="3747482"/>
                  </a:cubicBezTo>
                  <a:cubicBezTo>
                    <a:pt x="7775040" y="3871942"/>
                    <a:pt x="7427253" y="3559886"/>
                    <a:pt x="7366947" y="3617942"/>
                  </a:cubicBezTo>
                  <a:cubicBezTo>
                    <a:pt x="7300060" y="3650115"/>
                    <a:pt x="7810369" y="3800339"/>
                    <a:pt x="7765727" y="3912582"/>
                  </a:cubicBezTo>
                  <a:cubicBezTo>
                    <a:pt x="7701804" y="4024765"/>
                    <a:pt x="7437413" y="3785946"/>
                    <a:pt x="7369487" y="3788122"/>
                  </a:cubicBezTo>
                  <a:cubicBezTo>
                    <a:pt x="7301561" y="3790298"/>
                    <a:pt x="7503901" y="3903129"/>
                    <a:pt x="7358173" y="3925641"/>
                  </a:cubicBezTo>
                  <a:cubicBezTo>
                    <a:pt x="7272806" y="3838497"/>
                    <a:pt x="7223903" y="3897206"/>
                    <a:pt x="7130121" y="3770794"/>
                  </a:cubicBezTo>
                  <a:cubicBezTo>
                    <a:pt x="6992468" y="3728854"/>
                    <a:pt x="6924937" y="3585939"/>
                    <a:pt x="6851796" y="3493511"/>
                  </a:cubicBezTo>
                  <a:lnTo>
                    <a:pt x="6754263" y="3352863"/>
                  </a:lnTo>
                  <a:lnTo>
                    <a:pt x="6710794" y="3380255"/>
                  </a:lnTo>
                  <a:lnTo>
                    <a:pt x="6018013" y="2939827"/>
                  </a:lnTo>
                  <a:cubicBezTo>
                    <a:pt x="5782701" y="2871917"/>
                    <a:pt x="5518963" y="2747155"/>
                    <a:pt x="5269437" y="2650819"/>
                  </a:cubicBezTo>
                  <a:cubicBezTo>
                    <a:pt x="5007276" y="2650819"/>
                    <a:pt x="4787757" y="2484994"/>
                    <a:pt x="4582450" y="2494471"/>
                  </a:cubicBezTo>
                  <a:cubicBezTo>
                    <a:pt x="4621932" y="2690303"/>
                    <a:pt x="4505067" y="2995103"/>
                    <a:pt x="4487696" y="3238310"/>
                  </a:cubicBezTo>
                  <a:cubicBezTo>
                    <a:pt x="4710373" y="3955300"/>
                    <a:pt x="5060973" y="4677030"/>
                    <a:pt x="5141514" y="5389281"/>
                  </a:cubicBezTo>
                  <a:cubicBezTo>
                    <a:pt x="5102031" y="5442978"/>
                    <a:pt x="5024649" y="5439818"/>
                    <a:pt x="4966216" y="5465087"/>
                  </a:cubicBezTo>
                  <a:cubicBezTo>
                    <a:pt x="4993062" y="5638806"/>
                    <a:pt x="4901465" y="5708295"/>
                    <a:pt x="4918837" y="6057312"/>
                  </a:cubicBezTo>
                  <a:cubicBezTo>
                    <a:pt x="4865143" y="6291047"/>
                    <a:pt x="4839872" y="6458449"/>
                    <a:pt x="4800390" y="6659017"/>
                  </a:cubicBezTo>
                  <a:cubicBezTo>
                    <a:pt x="4786177" y="6878536"/>
                    <a:pt x="4805129" y="7088580"/>
                    <a:pt x="4757750" y="7317574"/>
                  </a:cubicBezTo>
                  <a:cubicBezTo>
                    <a:pt x="4914101" y="7338101"/>
                    <a:pt x="4871459" y="7666594"/>
                    <a:pt x="5241007" y="8189330"/>
                  </a:cubicBezTo>
                  <a:cubicBezTo>
                    <a:pt x="5294703" y="8307777"/>
                    <a:pt x="5296284" y="8502025"/>
                    <a:pt x="5402095" y="8544667"/>
                  </a:cubicBezTo>
                  <a:cubicBezTo>
                    <a:pt x="5458949" y="8652059"/>
                    <a:pt x="5477902" y="8858944"/>
                    <a:pt x="5416309" y="8952120"/>
                  </a:cubicBezTo>
                  <a:cubicBezTo>
                    <a:pt x="5504749" y="9315353"/>
                    <a:pt x="5503170" y="9659634"/>
                    <a:pt x="5259961" y="9932850"/>
                  </a:cubicBezTo>
                  <a:cubicBezTo>
                    <a:pt x="5043601" y="10258179"/>
                    <a:pt x="4827237" y="10104993"/>
                    <a:pt x="4824080" y="9814406"/>
                  </a:cubicBezTo>
                  <a:cubicBezTo>
                    <a:pt x="4751433" y="9560138"/>
                    <a:pt x="4854084" y="9182694"/>
                    <a:pt x="4776702" y="9122679"/>
                  </a:cubicBezTo>
                  <a:cubicBezTo>
                    <a:pt x="4657467" y="9057140"/>
                    <a:pt x="4612459" y="8941855"/>
                    <a:pt x="4596667" y="8852627"/>
                  </a:cubicBezTo>
                  <a:cubicBezTo>
                    <a:pt x="4632991" y="8834464"/>
                    <a:pt x="4571396" y="8645742"/>
                    <a:pt x="4511384" y="8558881"/>
                  </a:cubicBezTo>
                  <a:lnTo>
                    <a:pt x="4198689" y="8208283"/>
                  </a:lnTo>
                  <a:cubicBezTo>
                    <a:pt x="3911262" y="7830839"/>
                    <a:pt x="3884413" y="7789774"/>
                    <a:pt x="3791235" y="7544987"/>
                  </a:cubicBezTo>
                  <a:cubicBezTo>
                    <a:pt x="3728064" y="7304937"/>
                    <a:pt x="3844931" y="7064888"/>
                    <a:pt x="3758068" y="6568997"/>
                  </a:cubicBezTo>
                  <a:lnTo>
                    <a:pt x="3720167" y="6095213"/>
                  </a:lnTo>
                  <a:lnTo>
                    <a:pt x="3402733" y="6322630"/>
                  </a:lnTo>
                  <a:cubicBezTo>
                    <a:pt x="3181635" y="6567418"/>
                    <a:pt x="3041078" y="6911698"/>
                    <a:pt x="2829456" y="7203862"/>
                  </a:cubicBezTo>
                  <a:cubicBezTo>
                    <a:pt x="2666791" y="7308095"/>
                    <a:pt x="2717329" y="7388639"/>
                    <a:pt x="2947902" y="7625528"/>
                  </a:cubicBezTo>
                  <a:cubicBezTo>
                    <a:pt x="3131099" y="8230391"/>
                    <a:pt x="3366410" y="8787876"/>
                    <a:pt x="3497491" y="9440117"/>
                  </a:cubicBezTo>
                  <a:cubicBezTo>
                    <a:pt x="3530655" y="9519081"/>
                    <a:pt x="3582770" y="9569616"/>
                    <a:pt x="3596984" y="9677008"/>
                  </a:cubicBezTo>
                  <a:cubicBezTo>
                    <a:pt x="3570136" y="9710172"/>
                    <a:pt x="3548027" y="9785977"/>
                    <a:pt x="3634887" y="9743335"/>
                  </a:cubicBezTo>
                  <a:lnTo>
                    <a:pt x="3720169" y="9885473"/>
                  </a:lnTo>
                  <a:cubicBezTo>
                    <a:pt x="3536973" y="9948642"/>
                    <a:pt x="3235329" y="10149211"/>
                    <a:pt x="3170579" y="10074983"/>
                  </a:cubicBezTo>
                  <a:lnTo>
                    <a:pt x="2881574" y="10278711"/>
                  </a:lnTo>
                  <a:cubicBezTo>
                    <a:pt x="2752864" y="10363993"/>
                    <a:pt x="2578353" y="10555874"/>
                    <a:pt x="2303560" y="10544031"/>
                  </a:cubicBezTo>
                  <a:cubicBezTo>
                    <a:pt x="2166162" y="10603253"/>
                    <a:pt x="2063511" y="10619046"/>
                    <a:pt x="2005076" y="10548767"/>
                  </a:cubicBezTo>
                  <a:cubicBezTo>
                    <a:pt x="1981388" y="10452432"/>
                    <a:pt x="2123523" y="10327668"/>
                    <a:pt x="2346199" y="10193430"/>
                  </a:cubicBezTo>
                  <a:cubicBezTo>
                    <a:pt x="2475699" y="10131842"/>
                    <a:pt x="2463064" y="10051297"/>
                    <a:pt x="2521498" y="9980230"/>
                  </a:cubicBezTo>
                  <a:cubicBezTo>
                    <a:pt x="2501758" y="9861784"/>
                    <a:pt x="2617834" y="9806508"/>
                    <a:pt x="2597304" y="9705435"/>
                  </a:cubicBezTo>
                  <a:cubicBezTo>
                    <a:pt x="2619414" y="9632788"/>
                    <a:pt x="2583880" y="9586201"/>
                    <a:pt x="2654157" y="9544349"/>
                  </a:cubicBezTo>
                  <a:cubicBezTo>
                    <a:pt x="2579933" y="9509606"/>
                    <a:pt x="2590986" y="9427483"/>
                    <a:pt x="2559400" y="9369049"/>
                  </a:cubicBezTo>
                  <a:cubicBezTo>
                    <a:pt x="2456749" y="9042141"/>
                    <a:pt x="2278289" y="8667852"/>
                    <a:pt x="2137735" y="8317254"/>
                  </a:cubicBezTo>
                  <a:cubicBezTo>
                    <a:pt x="2005076" y="8032986"/>
                    <a:pt x="1758708" y="7653958"/>
                    <a:pt x="1739757" y="7464447"/>
                  </a:cubicBezTo>
                  <a:cubicBezTo>
                    <a:pt x="1706592" y="7369689"/>
                    <a:pt x="1744496" y="7327047"/>
                    <a:pt x="1735020" y="7260719"/>
                  </a:cubicBezTo>
                  <a:cubicBezTo>
                    <a:pt x="1657635" y="7140693"/>
                    <a:pt x="1793453" y="6996980"/>
                    <a:pt x="1787137" y="6858002"/>
                  </a:cubicBezTo>
                  <a:lnTo>
                    <a:pt x="2331983" y="5863063"/>
                  </a:lnTo>
                  <a:cubicBezTo>
                    <a:pt x="2584668" y="5450873"/>
                    <a:pt x="2771023" y="5261360"/>
                    <a:pt x="2635207" y="5237668"/>
                  </a:cubicBezTo>
                  <a:cubicBezTo>
                    <a:pt x="2745757" y="5087638"/>
                    <a:pt x="2780499" y="4937607"/>
                    <a:pt x="2853145" y="4787576"/>
                  </a:cubicBezTo>
                  <a:cubicBezTo>
                    <a:pt x="2805766" y="4691240"/>
                    <a:pt x="2791553" y="4571215"/>
                    <a:pt x="2810503" y="4498568"/>
                  </a:cubicBezTo>
                  <a:cubicBezTo>
                    <a:pt x="2734698" y="4496989"/>
                    <a:pt x="2772600" y="4410129"/>
                    <a:pt x="2753650" y="4365910"/>
                  </a:cubicBezTo>
                  <a:cubicBezTo>
                    <a:pt x="2838140" y="4228513"/>
                    <a:pt x="2872887" y="3784738"/>
                    <a:pt x="2777340" y="3465723"/>
                  </a:cubicBezTo>
                  <a:cubicBezTo>
                    <a:pt x="2710224" y="3274630"/>
                    <a:pt x="2642313" y="2984043"/>
                    <a:pt x="2606779" y="2821378"/>
                  </a:cubicBezTo>
                  <a:lnTo>
                    <a:pt x="1199646" y="2897181"/>
                  </a:lnTo>
                  <a:lnTo>
                    <a:pt x="1128023" y="2749647"/>
                  </a:lnTo>
                  <a:cubicBezTo>
                    <a:pt x="1056016" y="2882915"/>
                    <a:pt x="764972" y="2897123"/>
                    <a:pt x="747709" y="2935600"/>
                  </a:cubicBezTo>
                  <a:lnTo>
                    <a:pt x="2070" y="2905221"/>
                  </a:lnTo>
                  <a:cubicBezTo>
                    <a:pt x="-11516" y="2751959"/>
                    <a:pt x="44945" y="2734045"/>
                    <a:pt x="78582" y="2676380"/>
                  </a:cubicBezTo>
                  <a:cubicBezTo>
                    <a:pt x="146266" y="2652763"/>
                    <a:pt x="140441" y="2602257"/>
                    <a:pt x="213624" y="2560178"/>
                  </a:cubicBezTo>
                  <a:cubicBezTo>
                    <a:pt x="331698" y="2501142"/>
                    <a:pt x="374002" y="2500218"/>
                    <a:pt x="522544" y="2453085"/>
                  </a:cubicBezTo>
                  <a:cubicBezTo>
                    <a:pt x="679324" y="2390165"/>
                    <a:pt x="841129" y="2440563"/>
                    <a:pt x="1010132" y="2409188"/>
                  </a:cubicBezTo>
                  <a:lnTo>
                    <a:pt x="1627183" y="2306031"/>
                  </a:lnTo>
                  <a:lnTo>
                    <a:pt x="2222499" y="2186966"/>
                  </a:lnTo>
                  <a:cubicBezTo>
                    <a:pt x="2378072" y="2121879"/>
                    <a:pt x="2447922" y="2194906"/>
                    <a:pt x="2439190" y="2084573"/>
                  </a:cubicBezTo>
                  <a:cubicBezTo>
                    <a:pt x="2554284" y="1988529"/>
                    <a:pt x="2555077" y="1947254"/>
                    <a:pt x="2563014" y="1882167"/>
                  </a:cubicBezTo>
                  <a:cubicBezTo>
                    <a:pt x="2532577" y="1807478"/>
                    <a:pt x="2641658" y="1726261"/>
                    <a:pt x="2655884" y="1646422"/>
                  </a:cubicBezTo>
                  <a:cubicBezTo>
                    <a:pt x="2717735" y="1633257"/>
                    <a:pt x="2708051" y="1631221"/>
                    <a:pt x="2719812" y="1588868"/>
                  </a:cubicBezTo>
                  <a:cubicBezTo>
                    <a:pt x="2652175" y="1578120"/>
                    <a:pt x="2675024" y="1529269"/>
                    <a:pt x="2681204" y="1506614"/>
                  </a:cubicBezTo>
                  <a:cubicBezTo>
                    <a:pt x="2626596" y="1425529"/>
                    <a:pt x="2624333" y="1471025"/>
                    <a:pt x="2551637" y="1416471"/>
                  </a:cubicBezTo>
                  <a:cubicBezTo>
                    <a:pt x="2536048" y="1392236"/>
                    <a:pt x="2556588" y="1346613"/>
                    <a:pt x="2518040" y="1338940"/>
                  </a:cubicBezTo>
                  <a:cubicBezTo>
                    <a:pt x="2468222" y="1383276"/>
                    <a:pt x="2420402" y="1340936"/>
                    <a:pt x="2429764" y="1281622"/>
                  </a:cubicBezTo>
                  <a:cubicBezTo>
                    <a:pt x="2445522" y="1107975"/>
                    <a:pt x="2407972" y="999541"/>
                    <a:pt x="2294131" y="971288"/>
                  </a:cubicBezTo>
                  <a:cubicBezTo>
                    <a:pt x="2206617" y="907406"/>
                    <a:pt x="2215031" y="816117"/>
                    <a:pt x="2175481" y="738530"/>
                  </a:cubicBezTo>
                  <a:cubicBezTo>
                    <a:pt x="2145684" y="691907"/>
                    <a:pt x="2129287" y="695985"/>
                    <a:pt x="2122484" y="643919"/>
                  </a:cubicBezTo>
                  <a:cubicBezTo>
                    <a:pt x="2022811" y="646623"/>
                    <a:pt x="2004975" y="479685"/>
                    <a:pt x="2146565" y="414227"/>
                  </a:cubicBezTo>
                  <a:cubicBezTo>
                    <a:pt x="2285520" y="116795"/>
                    <a:pt x="2519923" y="3590"/>
                    <a:pt x="2735507" y="84"/>
                  </a:cubicBezTo>
                  <a:close/>
                  <a:moveTo>
                    <a:pt x="317833" y="2776717"/>
                  </a:moveTo>
                  <a:cubicBezTo>
                    <a:pt x="311983" y="2776666"/>
                    <a:pt x="306114" y="2778848"/>
                    <a:pt x="301612" y="2783273"/>
                  </a:cubicBezTo>
                  <a:lnTo>
                    <a:pt x="206283" y="2876979"/>
                  </a:lnTo>
                  <a:cubicBezTo>
                    <a:pt x="197280" y="2885829"/>
                    <a:pt x="197155" y="2900303"/>
                    <a:pt x="206005" y="2909306"/>
                  </a:cubicBezTo>
                  <a:cubicBezTo>
                    <a:pt x="214855" y="2918309"/>
                    <a:pt x="229329" y="2918433"/>
                    <a:pt x="238332" y="2909583"/>
                  </a:cubicBezTo>
                  <a:lnTo>
                    <a:pt x="333661" y="2815879"/>
                  </a:lnTo>
                  <a:cubicBezTo>
                    <a:pt x="342665" y="2807029"/>
                    <a:pt x="342789" y="2792555"/>
                    <a:pt x="333939" y="2783552"/>
                  </a:cubicBezTo>
                  <a:lnTo>
                    <a:pt x="333939" y="2783551"/>
                  </a:lnTo>
                  <a:cubicBezTo>
                    <a:pt x="329514" y="2779049"/>
                    <a:pt x="323683" y="2776767"/>
                    <a:pt x="317833" y="2776717"/>
                  </a:cubicBezTo>
                  <a:close/>
                  <a:moveTo>
                    <a:pt x="465767" y="2876262"/>
                  </a:moveTo>
                  <a:cubicBezTo>
                    <a:pt x="451374" y="2900815"/>
                    <a:pt x="416660" y="2910129"/>
                    <a:pt x="387027" y="2914362"/>
                  </a:cubicBezTo>
                  <a:cubicBezTo>
                    <a:pt x="418354" y="2922829"/>
                    <a:pt x="439520" y="2926215"/>
                    <a:pt x="465767" y="2932142"/>
                  </a:cubicBezTo>
                  <a:lnTo>
                    <a:pt x="465767" y="28762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5A7FFE6-3DBB-9846-BD91-E9562F1B7955}"/>
                </a:ext>
              </a:extLst>
            </p:cNvPr>
            <p:cNvGrpSpPr/>
            <p:nvPr/>
          </p:nvGrpSpPr>
          <p:grpSpPr>
            <a:xfrm>
              <a:off x="4649888" y="2219829"/>
              <a:ext cx="2960824" cy="4510374"/>
              <a:chOff x="4649888" y="2219829"/>
              <a:chExt cx="2960824" cy="4510374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64F1824-15BB-5849-B2A7-973BBD63CBE6}"/>
                  </a:ext>
                </a:extLst>
              </p:cNvPr>
              <p:cNvGrpSpPr/>
              <p:nvPr/>
            </p:nvGrpSpPr>
            <p:grpSpPr>
              <a:xfrm>
                <a:off x="4649888" y="2219829"/>
                <a:ext cx="2960824" cy="3411653"/>
                <a:chOff x="4200835" y="1411171"/>
                <a:chExt cx="3576997" cy="4121652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ED58FB1C-551A-D84F-B386-6D74FA745DE5}"/>
                    </a:ext>
                  </a:extLst>
                </p:cNvPr>
                <p:cNvGrpSpPr/>
                <p:nvPr/>
              </p:nvGrpSpPr>
              <p:grpSpPr>
                <a:xfrm>
                  <a:off x="4315820" y="1411171"/>
                  <a:ext cx="3346899" cy="232558"/>
                  <a:chOff x="4315820" y="1411171"/>
                  <a:chExt cx="3346899" cy="232558"/>
                </a:xfrm>
              </p:grpSpPr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60D0EC86-B78A-FD4A-8816-DA911CCBB9C3}"/>
                      </a:ext>
                    </a:extLst>
                  </p:cNvPr>
                  <p:cNvSpPr/>
                  <p:nvPr/>
                </p:nvSpPr>
                <p:spPr>
                  <a:xfrm rot="20565161">
                    <a:off x="4416460" y="1411171"/>
                    <a:ext cx="3196210" cy="232558"/>
                  </a:xfrm>
                  <a:prstGeom prst="rect">
                    <a:avLst/>
                  </a:prstGeom>
                  <a:solidFill>
                    <a:srgbClr val="868686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CF69A39D-CDDB-FC45-A8B9-185814A59B01}"/>
                      </a:ext>
                    </a:extLst>
                  </p:cNvPr>
                  <p:cNvSpPr/>
                  <p:nvPr/>
                </p:nvSpPr>
                <p:spPr>
                  <a:xfrm rot="20565161">
                    <a:off x="4315820" y="1415007"/>
                    <a:ext cx="3346899" cy="61935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Arial"/>
                    </a:endParaRPr>
                  </a:p>
                </p:txBody>
              </p: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1939CDF9-5588-9E4E-9C0E-8EC5EB384A96}"/>
                    </a:ext>
                  </a:extLst>
                </p:cNvPr>
                <p:cNvGrpSpPr/>
                <p:nvPr/>
              </p:nvGrpSpPr>
              <p:grpSpPr>
                <a:xfrm>
                  <a:off x="4200835" y="2751083"/>
                  <a:ext cx="3346899" cy="232558"/>
                  <a:chOff x="4200835" y="2751083"/>
                  <a:chExt cx="3346899" cy="232558"/>
                </a:xfrm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9A354360-8729-E84A-A8EC-1D99B0F04DCE}"/>
                      </a:ext>
                    </a:extLst>
                  </p:cNvPr>
                  <p:cNvSpPr/>
                  <p:nvPr/>
                </p:nvSpPr>
                <p:spPr>
                  <a:xfrm rot="579740" flipH="1">
                    <a:off x="4261861" y="2751083"/>
                    <a:ext cx="3196210" cy="232558"/>
                  </a:xfrm>
                  <a:prstGeom prst="rect">
                    <a:avLst/>
                  </a:prstGeom>
                  <a:solidFill>
                    <a:srgbClr val="868686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E32358CA-298C-A940-BD66-C58E62D2D5DB}"/>
                      </a:ext>
                    </a:extLst>
                  </p:cNvPr>
                  <p:cNvSpPr/>
                  <p:nvPr/>
                </p:nvSpPr>
                <p:spPr>
                  <a:xfrm rot="579740" flipH="1">
                    <a:off x="4200835" y="2752293"/>
                    <a:ext cx="3346899" cy="61935"/>
                  </a:xfrm>
                  <a:prstGeom prst="rect">
                    <a:avLst/>
                  </a:prstGeom>
                  <a:solidFill>
                    <a:srgbClr val="595959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Arial"/>
                    </a:endParaRPr>
                  </a:p>
                </p:txBody>
              </p: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7AC23CB6-65F8-864D-B497-C9F60C018C21}"/>
                    </a:ext>
                  </a:extLst>
                </p:cNvPr>
                <p:cNvGrpSpPr/>
                <p:nvPr/>
              </p:nvGrpSpPr>
              <p:grpSpPr>
                <a:xfrm>
                  <a:off x="4430933" y="3978831"/>
                  <a:ext cx="3346899" cy="232558"/>
                  <a:chOff x="4430933" y="3978831"/>
                  <a:chExt cx="3346899" cy="232558"/>
                </a:xfrm>
              </p:grpSpPr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0AB5CC3F-0801-E344-A2EE-61A057CA313A}"/>
                      </a:ext>
                    </a:extLst>
                  </p:cNvPr>
                  <p:cNvSpPr/>
                  <p:nvPr/>
                </p:nvSpPr>
                <p:spPr>
                  <a:xfrm rot="20560354">
                    <a:off x="4531686" y="3978831"/>
                    <a:ext cx="3196210" cy="232558"/>
                  </a:xfrm>
                  <a:prstGeom prst="rect">
                    <a:avLst/>
                  </a:prstGeom>
                  <a:solidFill>
                    <a:srgbClr val="868686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3F628D57-EB7F-B148-B5F0-482994F2B6C5}"/>
                      </a:ext>
                    </a:extLst>
                  </p:cNvPr>
                  <p:cNvSpPr/>
                  <p:nvPr/>
                </p:nvSpPr>
                <p:spPr>
                  <a:xfrm rot="20560354">
                    <a:off x="4430933" y="3982703"/>
                    <a:ext cx="3346899" cy="61935"/>
                  </a:xfrm>
                  <a:prstGeom prst="rect">
                    <a:avLst/>
                  </a:prstGeom>
                  <a:solidFill>
                    <a:srgbClr val="595959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Arial"/>
                    </a:endParaRPr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68545FEC-511A-6040-88F1-2DB5578CBB19}"/>
                    </a:ext>
                  </a:extLst>
                </p:cNvPr>
                <p:cNvGrpSpPr/>
                <p:nvPr/>
              </p:nvGrpSpPr>
              <p:grpSpPr>
                <a:xfrm>
                  <a:off x="4388726" y="5300265"/>
                  <a:ext cx="3346899" cy="232558"/>
                  <a:chOff x="4388726" y="5300265"/>
                  <a:chExt cx="3346899" cy="232558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5D7EC6F1-C5BB-AC42-914E-8BA0877A0A10}"/>
                      </a:ext>
                    </a:extLst>
                  </p:cNvPr>
                  <p:cNvSpPr/>
                  <p:nvPr/>
                </p:nvSpPr>
                <p:spPr>
                  <a:xfrm rot="953456" flipH="1">
                    <a:off x="4440712" y="5300265"/>
                    <a:ext cx="3196210" cy="232558"/>
                  </a:xfrm>
                  <a:prstGeom prst="rect">
                    <a:avLst/>
                  </a:prstGeom>
                  <a:solidFill>
                    <a:srgbClr val="868686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C991C42A-521B-E348-B5AD-23889DA9F586}"/>
                      </a:ext>
                    </a:extLst>
                  </p:cNvPr>
                  <p:cNvSpPr/>
                  <p:nvPr/>
                </p:nvSpPr>
                <p:spPr>
                  <a:xfrm rot="953456" flipH="1">
                    <a:off x="4388726" y="5303525"/>
                    <a:ext cx="3346899" cy="61935"/>
                  </a:xfrm>
                  <a:prstGeom prst="rect">
                    <a:avLst/>
                  </a:prstGeom>
                  <a:solidFill>
                    <a:srgbClr val="595959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CEA098F8-8FB5-4648-87FD-8391058317EE}"/>
                  </a:ext>
                </a:extLst>
              </p:cNvPr>
              <p:cNvGrpSpPr/>
              <p:nvPr/>
            </p:nvGrpSpPr>
            <p:grpSpPr>
              <a:xfrm>
                <a:off x="5258562" y="2409108"/>
                <a:ext cx="1680559" cy="4321095"/>
                <a:chOff x="5258562" y="2409108"/>
                <a:chExt cx="1680559" cy="4321095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68C9C9E6-38F5-F84B-A64C-3BC61464110E}"/>
                    </a:ext>
                  </a:extLst>
                </p:cNvPr>
                <p:cNvGrpSpPr/>
                <p:nvPr/>
              </p:nvGrpSpPr>
              <p:grpSpPr>
                <a:xfrm>
                  <a:off x="5753862" y="2409108"/>
                  <a:ext cx="963186" cy="963182"/>
                  <a:chOff x="5753862" y="2380080"/>
                  <a:chExt cx="963186" cy="963182"/>
                </a:xfrm>
              </p:grpSpPr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26AB2117-55A6-1145-8DD4-F77FEBE6CACA}"/>
                      </a:ext>
                    </a:extLst>
                  </p:cNvPr>
                  <p:cNvSpPr/>
                  <p:nvPr/>
                </p:nvSpPr>
                <p:spPr>
                  <a:xfrm>
                    <a:off x="5753862" y="2380080"/>
                    <a:ext cx="963186" cy="96318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6">
                          <a:lumMod val="0"/>
                          <a:lumOff val="100000"/>
                        </a:schemeClr>
                      </a:gs>
                      <a:gs pos="84000">
                        <a:srgbClr val="4CA8E1"/>
                      </a:gs>
                    </a:gsLst>
                    <a:path path="circle">
                      <a:fillToRect l="50000" t="-80000" r="50000" b="18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3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D02A8720-E127-3543-A2B8-528637519532}"/>
                      </a:ext>
                    </a:extLst>
                  </p:cNvPr>
                  <p:cNvSpPr txBox="1"/>
                  <p:nvPr/>
                </p:nvSpPr>
                <p:spPr>
                  <a:xfrm>
                    <a:off x="6002671" y="2555275"/>
                    <a:ext cx="679611" cy="615554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-US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F</a:t>
                    </a:r>
                    <a:endPara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endParaRPr>
                  </a:p>
                </p:txBody>
              </p:sp>
            </p:grp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7FAAAA17-611D-1E4F-BE98-F92D190FD11C}"/>
                    </a:ext>
                  </a:extLst>
                </p:cNvPr>
                <p:cNvSpPr/>
                <p:nvPr/>
              </p:nvSpPr>
              <p:spPr>
                <a:xfrm>
                  <a:off x="5330758" y="3496240"/>
                  <a:ext cx="963187" cy="9631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0"/>
                        <a:lumOff val="100000"/>
                      </a:schemeClr>
                    </a:gs>
                    <a:gs pos="84000">
                      <a:srgbClr val="256091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DA150172-8D12-1D45-96DC-721986C78DBB}"/>
                    </a:ext>
                  </a:extLst>
                </p:cNvPr>
                <p:cNvSpPr/>
                <p:nvPr/>
              </p:nvSpPr>
              <p:spPr>
                <a:xfrm>
                  <a:off x="5907799" y="4524058"/>
                  <a:ext cx="963187" cy="9631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0"/>
                        <a:lumOff val="100000"/>
                      </a:schemeClr>
                    </a:gs>
                    <a:gs pos="84000">
                      <a:srgbClr val="356A8B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/>
                  </a:endParaRPr>
                </a:p>
              </p:txBody>
            </p: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4DFCFF06-4DF1-2540-A288-D04556F4DB39}"/>
                    </a:ext>
                  </a:extLst>
                </p:cNvPr>
                <p:cNvGrpSpPr/>
                <p:nvPr/>
              </p:nvGrpSpPr>
              <p:grpSpPr>
                <a:xfrm>
                  <a:off x="5258562" y="5625466"/>
                  <a:ext cx="1680559" cy="1104737"/>
                  <a:chOff x="5258562" y="5625466"/>
                  <a:chExt cx="1680559" cy="1104737"/>
                </a:xfrm>
              </p:grpSpPr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547A1F04-AE9C-8140-B676-BF5A42A61B42}"/>
                      </a:ext>
                    </a:extLst>
                  </p:cNvPr>
                  <p:cNvSpPr/>
                  <p:nvPr/>
                </p:nvSpPr>
                <p:spPr>
                  <a:xfrm flipV="1">
                    <a:off x="5258562" y="6608327"/>
                    <a:ext cx="1680559" cy="12187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1">
                          <a:alpha val="42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F124AD8F-A910-C940-838A-338EA6D8838D}"/>
                      </a:ext>
                    </a:extLst>
                  </p:cNvPr>
                  <p:cNvSpPr/>
                  <p:nvPr/>
                </p:nvSpPr>
                <p:spPr>
                  <a:xfrm>
                    <a:off x="5571885" y="5625466"/>
                    <a:ext cx="1053914" cy="105391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6">
                          <a:lumMod val="0"/>
                          <a:lumOff val="100000"/>
                        </a:schemeClr>
                      </a:gs>
                      <a:gs pos="83000">
                        <a:srgbClr val="003A5D"/>
                      </a:gs>
                    </a:gsLst>
                    <a:path path="circle">
                      <a:fillToRect l="50000" t="-80000" r="50000" b="18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Arial"/>
                    </a:endParaRPr>
                  </a:p>
                </p:txBody>
              </p:sp>
            </p:grpSp>
          </p:grp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0B08949-B3E7-6F47-8604-0636E1D223F3}"/>
              </a:ext>
            </a:extLst>
          </p:cNvPr>
          <p:cNvSpPr txBox="1"/>
          <p:nvPr/>
        </p:nvSpPr>
        <p:spPr>
          <a:xfrm>
            <a:off x="2141517" y="3209844"/>
            <a:ext cx="5235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81A58B-6A8B-A74E-BF0F-88B199A7DF56}"/>
              </a:ext>
            </a:extLst>
          </p:cNvPr>
          <p:cNvSpPr txBox="1"/>
          <p:nvPr/>
        </p:nvSpPr>
        <p:spPr>
          <a:xfrm>
            <a:off x="2628815" y="4000277"/>
            <a:ext cx="47151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1A9DEC-8DF6-394C-AD7C-1506EB71ED27}"/>
              </a:ext>
            </a:extLst>
          </p:cNvPr>
          <p:cNvSpPr txBox="1"/>
          <p:nvPr/>
        </p:nvSpPr>
        <p:spPr>
          <a:xfrm>
            <a:off x="2336140" y="4855799"/>
            <a:ext cx="57510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6DF9C414-7334-DE47-AB6F-6A0AAC0C5996}"/>
              </a:ext>
            </a:extLst>
          </p:cNvPr>
          <p:cNvSpPr/>
          <p:nvPr/>
        </p:nvSpPr>
        <p:spPr>
          <a:xfrm>
            <a:off x="4987609" y="1109647"/>
            <a:ext cx="2606637" cy="4578200"/>
          </a:xfrm>
          <a:prstGeom prst="roundRect">
            <a:avLst>
              <a:gd name="adj" fmla="val 3025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1BA3E5E-0006-5545-8959-66334EDCAC70}"/>
              </a:ext>
            </a:extLst>
          </p:cNvPr>
          <p:cNvGrpSpPr/>
          <p:nvPr/>
        </p:nvGrpSpPr>
        <p:grpSpPr>
          <a:xfrm>
            <a:off x="5176429" y="1257173"/>
            <a:ext cx="2220618" cy="4331408"/>
            <a:chOff x="4649888" y="954993"/>
            <a:chExt cx="2960824" cy="5775210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915E5FE-C4C1-B441-8C0F-0C263B7B8CC8}"/>
                </a:ext>
              </a:extLst>
            </p:cNvPr>
            <p:cNvSpPr/>
            <p:nvPr/>
          </p:nvSpPr>
          <p:spPr>
            <a:xfrm rot="21320550" flipH="1">
              <a:off x="5583191" y="954993"/>
              <a:ext cx="920801" cy="1231594"/>
            </a:xfrm>
            <a:custGeom>
              <a:avLst/>
              <a:gdLst>
                <a:gd name="connsiteX0" fmla="*/ 2735507 w 7862050"/>
                <a:gd name="connsiteY0" fmla="*/ 84 h 10595264"/>
                <a:gd name="connsiteX1" fmla="*/ 3150611 w 7862050"/>
                <a:gd name="connsiteY1" fmla="*/ 155917 h 10595264"/>
                <a:gd name="connsiteX2" fmla="*/ 3377409 w 7862050"/>
                <a:gd name="connsiteY2" fmla="*/ 960575 h 10595264"/>
                <a:gd name="connsiteX3" fmla="*/ 3799927 w 7862050"/>
                <a:gd name="connsiteY3" fmla="*/ 1281191 h 10595264"/>
                <a:gd name="connsiteX4" fmla="*/ 4257172 w 7862050"/>
                <a:gd name="connsiteY4" fmla="*/ 1356503 h 10595264"/>
                <a:gd name="connsiteX5" fmla="*/ 4639110 w 7862050"/>
                <a:gd name="connsiteY5" fmla="*/ 1523264 h 10595264"/>
                <a:gd name="connsiteX6" fmla="*/ 4999524 w 7862050"/>
                <a:gd name="connsiteY6" fmla="*/ 1663127 h 10595264"/>
                <a:gd name="connsiteX7" fmla="*/ 5521324 w 7862050"/>
                <a:gd name="connsiteY7" fmla="*/ 1851406 h 10595264"/>
                <a:gd name="connsiteX8" fmla="*/ 5887122 w 7862050"/>
                <a:gd name="connsiteY8" fmla="*/ 1975133 h 10595264"/>
                <a:gd name="connsiteX9" fmla="*/ 6150710 w 7862050"/>
                <a:gd name="connsiteY9" fmla="*/ 2158031 h 10595264"/>
                <a:gd name="connsiteX10" fmla="*/ 7032929 w 7862050"/>
                <a:gd name="connsiteY10" fmla="*/ 2787415 h 10595264"/>
                <a:gd name="connsiteX11" fmla="*/ 6996745 w 7862050"/>
                <a:gd name="connsiteY11" fmla="*/ 2975200 h 10595264"/>
                <a:gd name="connsiteX12" fmla="*/ 7672611 w 7862050"/>
                <a:gd name="connsiteY12" fmla="*/ 3241273 h 10595264"/>
                <a:gd name="connsiteX13" fmla="*/ 7525185 w 7862050"/>
                <a:gd name="connsiteY13" fmla="*/ 3299270 h 10595264"/>
                <a:gd name="connsiteX14" fmla="*/ 7236729 w 7862050"/>
                <a:gd name="connsiteY14" fmla="*/ 3211266 h 10595264"/>
                <a:gd name="connsiteX15" fmla="*/ 7050945 w 7862050"/>
                <a:gd name="connsiteY15" fmla="*/ 3123264 h 10595264"/>
                <a:gd name="connsiteX16" fmla="*/ 6719209 w 7862050"/>
                <a:gd name="connsiteY16" fmla="*/ 3366230 h 10595264"/>
                <a:gd name="connsiteX17" fmla="*/ 6018013 w 7862050"/>
                <a:gd name="connsiteY17" fmla="*/ 2939827 h 10595264"/>
                <a:gd name="connsiteX18" fmla="*/ 5269437 w 7862050"/>
                <a:gd name="connsiteY18" fmla="*/ 2650819 h 10595264"/>
                <a:gd name="connsiteX19" fmla="*/ 4582450 w 7862050"/>
                <a:gd name="connsiteY19" fmla="*/ 2494471 h 10595264"/>
                <a:gd name="connsiteX20" fmla="*/ 4487696 w 7862050"/>
                <a:gd name="connsiteY20" fmla="*/ 3238310 h 10595264"/>
                <a:gd name="connsiteX21" fmla="*/ 5141514 w 7862050"/>
                <a:gd name="connsiteY21" fmla="*/ 5389281 h 10595264"/>
                <a:gd name="connsiteX22" fmla="*/ 4966216 w 7862050"/>
                <a:gd name="connsiteY22" fmla="*/ 5465087 h 10595264"/>
                <a:gd name="connsiteX23" fmla="*/ 4918837 w 7862050"/>
                <a:gd name="connsiteY23" fmla="*/ 6057312 h 10595264"/>
                <a:gd name="connsiteX24" fmla="*/ 4800390 w 7862050"/>
                <a:gd name="connsiteY24" fmla="*/ 6659017 h 10595264"/>
                <a:gd name="connsiteX25" fmla="*/ 4757750 w 7862050"/>
                <a:gd name="connsiteY25" fmla="*/ 7317574 h 10595264"/>
                <a:gd name="connsiteX26" fmla="*/ 5241007 w 7862050"/>
                <a:gd name="connsiteY26" fmla="*/ 8189330 h 10595264"/>
                <a:gd name="connsiteX27" fmla="*/ 5402095 w 7862050"/>
                <a:gd name="connsiteY27" fmla="*/ 8544667 h 10595264"/>
                <a:gd name="connsiteX28" fmla="*/ 5416309 w 7862050"/>
                <a:gd name="connsiteY28" fmla="*/ 8952120 h 10595264"/>
                <a:gd name="connsiteX29" fmla="*/ 5259961 w 7862050"/>
                <a:gd name="connsiteY29" fmla="*/ 9932850 h 10595264"/>
                <a:gd name="connsiteX30" fmla="*/ 4824080 w 7862050"/>
                <a:gd name="connsiteY30" fmla="*/ 9814406 h 10595264"/>
                <a:gd name="connsiteX31" fmla="*/ 4776702 w 7862050"/>
                <a:gd name="connsiteY31" fmla="*/ 9122679 h 10595264"/>
                <a:gd name="connsiteX32" fmla="*/ 4596667 w 7862050"/>
                <a:gd name="connsiteY32" fmla="*/ 8852627 h 10595264"/>
                <a:gd name="connsiteX33" fmla="*/ 4511384 w 7862050"/>
                <a:gd name="connsiteY33" fmla="*/ 8558881 h 10595264"/>
                <a:gd name="connsiteX34" fmla="*/ 4198689 w 7862050"/>
                <a:gd name="connsiteY34" fmla="*/ 8208283 h 10595264"/>
                <a:gd name="connsiteX35" fmla="*/ 3791235 w 7862050"/>
                <a:gd name="connsiteY35" fmla="*/ 7544987 h 10595264"/>
                <a:gd name="connsiteX36" fmla="*/ 3758068 w 7862050"/>
                <a:gd name="connsiteY36" fmla="*/ 6568997 h 10595264"/>
                <a:gd name="connsiteX37" fmla="*/ 3720167 w 7862050"/>
                <a:gd name="connsiteY37" fmla="*/ 6095213 h 10595264"/>
                <a:gd name="connsiteX38" fmla="*/ 3402733 w 7862050"/>
                <a:gd name="connsiteY38" fmla="*/ 6322630 h 10595264"/>
                <a:gd name="connsiteX39" fmla="*/ 2829456 w 7862050"/>
                <a:gd name="connsiteY39" fmla="*/ 7203862 h 10595264"/>
                <a:gd name="connsiteX40" fmla="*/ 2947902 w 7862050"/>
                <a:gd name="connsiteY40" fmla="*/ 7625528 h 10595264"/>
                <a:gd name="connsiteX41" fmla="*/ 3497491 w 7862050"/>
                <a:gd name="connsiteY41" fmla="*/ 9440117 h 10595264"/>
                <a:gd name="connsiteX42" fmla="*/ 3596984 w 7862050"/>
                <a:gd name="connsiteY42" fmla="*/ 9677008 h 10595264"/>
                <a:gd name="connsiteX43" fmla="*/ 3634887 w 7862050"/>
                <a:gd name="connsiteY43" fmla="*/ 9743335 h 10595264"/>
                <a:gd name="connsiteX44" fmla="*/ 3720169 w 7862050"/>
                <a:gd name="connsiteY44" fmla="*/ 9885473 h 10595264"/>
                <a:gd name="connsiteX45" fmla="*/ 3170579 w 7862050"/>
                <a:gd name="connsiteY45" fmla="*/ 10074983 h 10595264"/>
                <a:gd name="connsiteX46" fmla="*/ 2881574 w 7862050"/>
                <a:gd name="connsiteY46" fmla="*/ 10278711 h 10595264"/>
                <a:gd name="connsiteX47" fmla="*/ 2303560 w 7862050"/>
                <a:gd name="connsiteY47" fmla="*/ 10544031 h 10595264"/>
                <a:gd name="connsiteX48" fmla="*/ 2005076 w 7862050"/>
                <a:gd name="connsiteY48" fmla="*/ 10548767 h 10595264"/>
                <a:gd name="connsiteX49" fmla="*/ 2346199 w 7862050"/>
                <a:gd name="connsiteY49" fmla="*/ 10193430 h 10595264"/>
                <a:gd name="connsiteX50" fmla="*/ 2521498 w 7862050"/>
                <a:gd name="connsiteY50" fmla="*/ 9980230 h 10595264"/>
                <a:gd name="connsiteX51" fmla="*/ 2597304 w 7862050"/>
                <a:gd name="connsiteY51" fmla="*/ 9705435 h 10595264"/>
                <a:gd name="connsiteX52" fmla="*/ 2654157 w 7862050"/>
                <a:gd name="connsiteY52" fmla="*/ 9544349 h 10595264"/>
                <a:gd name="connsiteX53" fmla="*/ 2559400 w 7862050"/>
                <a:gd name="connsiteY53" fmla="*/ 9369049 h 10595264"/>
                <a:gd name="connsiteX54" fmla="*/ 2137735 w 7862050"/>
                <a:gd name="connsiteY54" fmla="*/ 8317254 h 10595264"/>
                <a:gd name="connsiteX55" fmla="*/ 1739757 w 7862050"/>
                <a:gd name="connsiteY55" fmla="*/ 7464447 h 10595264"/>
                <a:gd name="connsiteX56" fmla="*/ 1735020 w 7862050"/>
                <a:gd name="connsiteY56" fmla="*/ 7260719 h 10595264"/>
                <a:gd name="connsiteX57" fmla="*/ 1787137 w 7862050"/>
                <a:gd name="connsiteY57" fmla="*/ 6858002 h 10595264"/>
                <a:gd name="connsiteX58" fmla="*/ 2331983 w 7862050"/>
                <a:gd name="connsiteY58" fmla="*/ 5863063 h 10595264"/>
                <a:gd name="connsiteX59" fmla="*/ 2635207 w 7862050"/>
                <a:gd name="connsiteY59" fmla="*/ 5237668 h 10595264"/>
                <a:gd name="connsiteX60" fmla="*/ 2853145 w 7862050"/>
                <a:gd name="connsiteY60" fmla="*/ 4787576 h 10595264"/>
                <a:gd name="connsiteX61" fmla="*/ 2810503 w 7862050"/>
                <a:gd name="connsiteY61" fmla="*/ 4498568 h 10595264"/>
                <a:gd name="connsiteX62" fmla="*/ 2753650 w 7862050"/>
                <a:gd name="connsiteY62" fmla="*/ 4365910 h 10595264"/>
                <a:gd name="connsiteX63" fmla="*/ 2777340 w 7862050"/>
                <a:gd name="connsiteY63" fmla="*/ 3465723 h 10595264"/>
                <a:gd name="connsiteX64" fmla="*/ 2606779 w 7862050"/>
                <a:gd name="connsiteY64" fmla="*/ 2821378 h 10595264"/>
                <a:gd name="connsiteX65" fmla="*/ 1199646 w 7862050"/>
                <a:gd name="connsiteY65" fmla="*/ 2897181 h 10595264"/>
                <a:gd name="connsiteX66" fmla="*/ 1128023 w 7862050"/>
                <a:gd name="connsiteY66" fmla="*/ 2749647 h 10595264"/>
                <a:gd name="connsiteX67" fmla="*/ 722309 w 7862050"/>
                <a:gd name="connsiteY67" fmla="*/ 2988940 h 10595264"/>
                <a:gd name="connsiteX68" fmla="*/ 2070 w 7862050"/>
                <a:gd name="connsiteY68" fmla="*/ 2915895 h 10595264"/>
                <a:gd name="connsiteX69" fmla="*/ 78582 w 7862050"/>
                <a:gd name="connsiteY69" fmla="*/ 2676380 h 10595264"/>
                <a:gd name="connsiteX70" fmla="*/ 213624 w 7862050"/>
                <a:gd name="connsiteY70" fmla="*/ 2560178 h 10595264"/>
                <a:gd name="connsiteX71" fmla="*/ 522544 w 7862050"/>
                <a:gd name="connsiteY71" fmla="*/ 2453085 h 10595264"/>
                <a:gd name="connsiteX72" fmla="*/ 1010132 w 7862050"/>
                <a:gd name="connsiteY72" fmla="*/ 2409188 h 10595264"/>
                <a:gd name="connsiteX73" fmla="*/ 1627183 w 7862050"/>
                <a:gd name="connsiteY73" fmla="*/ 2306031 h 10595264"/>
                <a:gd name="connsiteX74" fmla="*/ 2222499 w 7862050"/>
                <a:gd name="connsiteY74" fmla="*/ 2186966 h 10595264"/>
                <a:gd name="connsiteX75" fmla="*/ 2439190 w 7862050"/>
                <a:gd name="connsiteY75" fmla="*/ 2084573 h 10595264"/>
                <a:gd name="connsiteX76" fmla="*/ 2563014 w 7862050"/>
                <a:gd name="connsiteY76" fmla="*/ 1882167 h 10595264"/>
                <a:gd name="connsiteX77" fmla="*/ 2655884 w 7862050"/>
                <a:gd name="connsiteY77" fmla="*/ 1646422 h 10595264"/>
                <a:gd name="connsiteX78" fmla="*/ 2719812 w 7862050"/>
                <a:gd name="connsiteY78" fmla="*/ 1588868 h 10595264"/>
                <a:gd name="connsiteX79" fmla="*/ 2681204 w 7862050"/>
                <a:gd name="connsiteY79" fmla="*/ 1506614 h 10595264"/>
                <a:gd name="connsiteX80" fmla="*/ 2551637 w 7862050"/>
                <a:gd name="connsiteY80" fmla="*/ 1416471 h 10595264"/>
                <a:gd name="connsiteX81" fmla="*/ 2518040 w 7862050"/>
                <a:gd name="connsiteY81" fmla="*/ 1338940 h 10595264"/>
                <a:gd name="connsiteX82" fmla="*/ 2429764 w 7862050"/>
                <a:gd name="connsiteY82" fmla="*/ 1281622 h 10595264"/>
                <a:gd name="connsiteX83" fmla="*/ 2294131 w 7862050"/>
                <a:gd name="connsiteY83" fmla="*/ 971288 h 10595264"/>
                <a:gd name="connsiteX84" fmla="*/ 2175481 w 7862050"/>
                <a:gd name="connsiteY84" fmla="*/ 738530 h 10595264"/>
                <a:gd name="connsiteX85" fmla="*/ 2122484 w 7862050"/>
                <a:gd name="connsiteY85" fmla="*/ 643919 h 10595264"/>
                <a:gd name="connsiteX86" fmla="*/ 2146565 w 7862050"/>
                <a:gd name="connsiteY86" fmla="*/ 414227 h 10595264"/>
                <a:gd name="connsiteX87" fmla="*/ 2735507 w 7862050"/>
                <a:gd name="connsiteY87" fmla="*/ 84 h 10595264"/>
                <a:gd name="connsiteX88" fmla="*/ 317833 w 7862050"/>
                <a:gd name="connsiteY88" fmla="*/ 2776717 h 10595264"/>
                <a:gd name="connsiteX89" fmla="*/ 301612 w 7862050"/>
                <a:gd name="connsiteY89" fmla="*/ 2783273 h 10595264"/>
                <a:gd name="connsiteX90" fmla="*/ 206283 w 7862050"/>
                <a:gd name="connsiteY90" fmla="*/ 2876979 h 10595264"/>
                <a:gd name="connsiteX91" fmla="*/ 206005 w 7862050"/>
                <a:gd name="connsiteY91" fmla="*/ 2909306 h 10595264"/>
                <a:gd name="connsiteX92" fmla="*/ 238332 w 7862050"/>
                <a:gd name="connsiteY92" fmla="*/ 2909583 h 10595264"/>
                <a:gd name="connsiteX93" fmla="*/ 333661 w 7862050"/>
                <a:gd name="connsiteY93" fmla="*/ 2815879 h 10595264"/>
                <a:gd name="connsiteX94" fmla="*/ 333939 w 7862050"/>
                <a:gd name="connsiteY94" fmla="*/ 2783552 h 10595264"/>
                <a:gd name="connsiteX95" fmla="*/ 333939 w 7862050"/>
                <a:gd name="connsiteY95" fmla="*/ 2783551 h 10595264"/>
                <a:gd name="connsiteX96" fmla="*/ 317833 w 7862050"/>
                <a:gd name="connsiteY96" fmla="*/ 2776717 h 10595264"/>
                <a:gd name="connsiteX97" fmla="*/ 465767 w 7862050"/>
                <a:gd name="connsiteY97" fmla="*/ 2876262 h 10595264"/>
                <a:gd name="connsiteX98" fmla="*/ 387027 w 7862050"/>
                <a:gd name="connsiteY98" fmla="*/ 2914362 h 10595264"/>
                <a:gd name="connsiteX99" fmla="*/ 465767 w 7862050"/>
                <a:gd name="connsiteY99" fmla="*/ 2932142 h 10595264"/>
                <a:gd name="connsiteX100" fmla="*/ 465767 w 7862050"/>
                <a:gd name="connsiteY100" fmla="*/ 2876262 h 10595264"/>
                <a:gd name="connsiteX0" fmla="*/ 2735507 w 7862050"/>
                <a:gd name="connsiteY0" fmla="*/ 84 h 10595264"/>
                <a:gd name="connsiteX1" fmla="*/ 3150611 w 7862050"/>
                <a:gd name="connsiteY1" fmla="*/ 155917 h 10595264"/>
                <a:gd name="connsiteX2" fmla="*/ 3377409 w 7862050"/>
                <a:gd name="connsiteY2" fmla="*/ 960575 h 10595264"/>
                <a:gd name="connsiteX3" fmla="*/ 3799927 w 7862050"/>
                <a:gd name="connsiteY3" fmla="*/ 1281191 h 10595264"/>
                <a:gd name="connsiteX4" fmla="*/ 4257172 w 7862050"/>
                <a:gd name="connsiteY4" fmla="*/ 1356503 h 10595264"/>
                <a:gd name="connsiteX5" fmla="*/ 4639110 w 7862050"/>
                <a:gd name="connsiteY5" fmla="*/ 1523264 h 10595264"/>
                <a:gd name="connsiteX6" fmla="*/ 4999524 w 7862050"/>
                <a:gd name="connsiteY6" fmla="*/ 1663127 h 10595264"/>
                <a:gd name="connsiteX7" fmla="*/ 5521324 w 7862050"/>
                <a:gd name="connsiteY7" fmla="*/ 1851406 h 10595264"/>
                <a:gd name="connsiteX8" fmla="*/ 5887122 w 7862050"/>
                <a:gd name="connsiteY8" fmla="*/ 1975133 h 10595264"/>
                <a:gd name="connsiteX9" fmla="*/ 6150710 w 7862050"/>
                <a:gd name="connsiteY9" fmla="*/ 2158031 h 10595264"/>
                <a:gd name="connsiteX10" fmla="*/ 7032929 w 7862050"/>
                <a:gd name="connsiteY10" fmla="*/ 2787415 h 10595264"/>
                <a:gd name="connsiteX11" fmla="*/ 6996745 w 7862050"/>
                <a:gd name="connsiteY11" fmla="*/ 2975200 h 10595264"/>
                <a:gd name="connsiteX12" fmla="*/ 7672611 w 7862050"/>
                <a:gd name="connsiteY12" fmla="*/ 3241273 h 10595264"/>
                <a:gd name="connsiteX13" fmla="*/ 7525185 w 7862050"/>
                <a:gd name="connsiteY13" fmla="*/ 3299270 h 10595264"/>
                <a:gd name="connsiteX14" fmla="*/ 7236729 w 7862050"/>
                <a:gd name="connsiteY14" fmla="*/ 3211266 h 10595264"/>
                <a:gd name="connsiteX15" fmla="*/ 7050945 w 7862050"/>
                <a:gd name="connsiteY15" fmla="*/ 3123264 h 10595264"/>
                <a:gd name="connsiteX16" fmla="*/ 6719209 w 7862050"/>
                <a:gd name="connsiteY16" fmla="*/ 3366230 h 10595264"/>
                <a:gd name="connsiteX17" fmla="*/ 6018013 w 7862050"/>
                <a:gd name="connsiteY17" fmla="*/ 2939827 h 10595264"/>
                <a:gd name="connsiteX18" fmla="*/ 5269437 w 7862050"/>
                <a:gd name="connsiteY18" fmla="*/ 2650819 h 10595264"/>
                <a:gd name="connsiteX19" fmla="*/ 4582450 w 7862050"/>
                <a:gd name="connsiteY19" fmla="*/ 2494471 h 10595264"/>
                <a:gd name="connsiteX20" fmla="*/ 4487696 w 7862050"/>
                <a:gd name="connsiteY20" fmla="*/ 3238310 h 10595264"/>
                <a:gd name="connsiteX21" fmla="*/ 5141514 w 7862050"/>
                <a:gd name="connsiteY21" fmla="*/ 5389281 h 10595264"/>
                <a:gd name="connsiteX22" fmla="*/ 4966216 w 7862050"/>
                <a:gd name="connsiteY22" fmla="*/ 5465087 h 10595264"/>
                <a:gd name="connsiteX23" fmla="*/ 4918837 w 7862050"/>
                <a:gd name="connsiteY23" fmla="*/ 6057312 h 10595264"/>
                <a:gd name="connsiteX24" fmla="*/ 4800390 w 7862050"/>
                <a:gd name="connsiteY24" fmla="*/ 6659017 h 10595264"/>
                <a:gd name="connsiteX25" fmla="*/ 4757750 w 7862050"/>
                <a:gd name="connsiteY25" fmla="*/ 7317574 h 10595264"/>
                <a:gd name="connsiteX26" fmla="*/ 5241007 w 7862050"/>
                <a:gd name="connsiteY26" fmla="*/ 8189330 h 10595264"/>
                <a:gd name="connsiteX27" fmla="*/ 5402095 w 7862050"/>
                <a:gd name="connsiteY27" fmla="*/ 8544667 h 10595264"/>
                <a:gd name="connsiteX28" fmla="*/ 5416309 w 7862050"/>
                <a:gd name="connsiteY28" fmla="*/ 8952120 h 10595264"/>
                <a:gd name="connsiteX29" fmla="*/ 5259961 w 7862050"/>
                <a:gd name="connsiteY29" fmla="*/ 9932850 h 10595264"/>
                <a:gd name="connsiteX30" fmla="*/ 4824080 w 7862050"/>
                <a:gd name="connsiteY30" fmla="*/ 9814406 h 10595264"/>
                <a:gd name="connsiteX31" fmla="*/ 4776702 w 7862050"/>
                <a:gd name="connsiteY31" fmla="*/ 9122679 h 10595264"/>
                <a:gd name="connsiteX32" fmla="*/ 4596667 w 7862050"/>
                <a:gd name="connsiteY32" fmla="*/ 8852627 h 10595264"/>
                <a:gd name="connsiteX33" fmla="*/ 4511384 w 7862050"/>
                <a:gd name="connsiteY33" fmla="*/ 8558881 h 10595264"/>
                <a:gd name="connsiteX34" fmla="*/ 4198689 w 7862050"/>
                <a:gd name="connsiteY34" fmla="*/ 8208283 h 10595264"/>
                <a:gd name="connsiteX35" fmla="*/ 3791235 w 7862050"/>
                <a:gd name="connsiteY35" fmla="*/ 7544987 h 10595264"/>
                <a:gd name="connsiteX36" fmla="*/ 3758068 w 7862050"/>
                <a:gd name="connsiteY36" fmla="*/ 6568997 h 10595264"/>
                <a:gd name="connsiteX37" fmla="*/ 3720167 w 7862050"/>
                <a:gd name="connsiteY37" fmla="*/ 6095213 h 10595264"/>
                <a:gd name="connsiteX38" fmla="*/ 3402733 w 7862050"/>
                <a:gd name="connsiteY38" fmla="*/ 6322630 h 10595264"/>
                <a:gd name="connsiteX39" fmla="*/ 2829456 w 7862050"/>
                <a:gd name="connsiteY39" fmla="*/ 7203862 h 10595264"/>
                <a:gd name="connsiteX40" fmla="*/ 2947902 w 7862050"/>
                <a:gd name="connsiteY40" fmla="*/ 7625528 h 10595264"/>
                <a:gd name="connsiteX41" fmla="*/ 3497491 w 7862050"/>
                <a:gd name="connsiteY41" fmla="*/ 9440117 h 10595264"/>
                <a:gd name="connsiteX42" fmla="*/ 3596984 w 7862050"/>
                <a:gd name="connsiteY42" fmla="*/ 9677008 h 10595264"/>
                <a:gd name="connsiteX43" fmla="*/ 3634887 w 7862050"/>
                <a:gd name="connsiteY43" fmla="*/ 9743335 h 10595264"/>
                <a:gd name="connsiteX44" fmla="*/ 3720169 w 7862050"/>
                <a:gd name="connsiteY44" fmla="*/ 9885473 h 10595264"/>
                <a:gd name="connsiteX45" fmla="*/ 3170579 w 7862050"/>
                <a:gd name="connsiteY45" fmla="*/ 10074983 h 10595264"/>
                <a:gd name="connsiteX46" fmla="*/ 2881574 w 7862050"/>
                <a:gd name="connsiteY46" fmla="*/ 10278711 h 10595264"/>
                <a:gd name="connsiteX47" fmla="*/ 2303560 w 7862050"/>
                <a:gd name="connsiteY47" fmla="*/ 10544031 h 10595264"/>
                <a:gd name="connsiteX48" fmla="*/ 2005076 w 7862050"/>
                <a:gd name="connsiteY48" fmla="*/ 10548767 h 10595264"/>
                <a:gd name="connsiteX49" fmla="*/ 2346199 w 7862050"/>
                <a:gd name="connsiteY49" fmla="*/ 10193430 h 10595264"/>
                <a:gd name="connsiteX50" fmla="*/ 2521498 w 7862050"/>
                <a:gd name="connsiteY50" fmla="*/ 9980230 h 10595264"/>
                <a:gd name="connsiteX51" fmla="*/ 2597304 w 7862050"/>
                <a:gd name="connsiteY51" fmla="*/ 9705435 h 10595264"/>
                <a:gd name="connsiteX52" fmla="*/ 2654157 w 7862050"/>
                <a:gd name="connsiteY52" fmla="*/ 9544349 h 10595264"/>
                <a:gd name="connsiteX53" fmla="*/ 2559400 w 7862050"/>
                <a:gd name="connsiteY53" fmla="*/ 9369049 h 10595264"/>
                <a:gd name="connsiteX54" fmla="*/ 2137735 w 7862050"/>
                <a:gd name="connsiteY54" fmla="*/ 8317254 h 10595264"/>
                <a:gd name="connsiteX55" fmla="*/ 1739757 w 7862050"/>
                <a:gd name="connsiteY55" fmla="*/ 7464447 h 10595264"/>
                <a:gd name="connsiteX56" fmla="*/ 1735020 w 7862050"/>
                <a:gd name="connsiteY56" fmla="*/ 7260719 h 10595264"/>
                <a:gd name="connsiteX57" fmla="*/ 1787137 w 7862050"/>
                <a:gd name="connsiteY57" fmla="*/ 6858002 h 10595264"/>
                <a:gd name="connsiteX58" fmla="*/ 2331983 w 7862050"/>
                <a:gd name="connsiteY58" fmla="*/ 5863063 h 10595264"/>
                <a:gd name="connsiteX59" fmla="*/ 2635207 w 7862050"/>
                <a:gd name="connsiteY59" fmla="*/ 5237668 h 10595264"/>
                <a:gd name="connsiteX60" fmla="*/ 2853145 w 7862050"/>
                <a:gd name="connsiteY60" fmla="*/ 4787576 h 10595264"/>
                <a:gd name="connsiteX61" fmla="*/ 2810503 w 7862050"/>
                <a:gd name="connsiteY61" fmla="*/ 4498568 h 10595264"/>
                <a:gd name="connsiteX62" fmla="*/ 2753650 w 7862050"/>
                <a:gd name="connsiteY62" fmla="*/ 4365910 h 10595264"/>
                <a:gd name="connsiteX63" fmla="*/ 2777340 w 7862050"/>
                <a:gd name="connsiteY63" fmla="*/ 3465723 h 10595264"/>
                <a:gd name="connsiteX64" fmla="*/ 2606779 w 7862050"/>
                <a:gd name="connsiteY64" fmla="*/ 2821378 h 10595264"/>
                <a:gd name="connsiteX65" fmla="*/ 1199646 w 7862050"/>
                <a:gd name="connsiteY65" fmla="*/ 2897181 h 10595264"/>
                <a:gd name="connsiteX66" fmla="*/ 1128023 w 7862050"/>
                <a:gd name="connsiteY66" fmla="*/ 2749647 h 10595264"/>
                <a:gd name="connsiteX67" fmla="*/ 722309 w 7862050"/>
                <a:gd name="connsiteY67" fmla="*/ 2988940 h 10595264"/>
                <a:gd name="connsiteX68" fmla="*/ 503867 w 7862050"/>
                <a:gd name="connsiteY68" fmla="*/ 2967702 h 10595264"/>
                <a:gd name="connsiteX69" fmla="*/ 2070 w 7862050"/>
                <a:gd name="connsiteY69" fmla="*/ 2915895 h 10595264"/>
                <a:gd name="connsiteX70" fmla="*/ 78582 w 7862050"/>
                <a:gd name="connsiteY70" fmla="*/ 2676380 h 10595264"/>
                <a:gd name="connsiteX71" fmla="*/ 213624 w 7862050"/>
                <a:gd name="connsiteY71" fmla="*/ 2560178 h 10595264"/>
                <a:gd name="connsiteX72" fmla="*/ 522544 w 7862050"/>
                <a:gd name="connsiteY72" fmla="*/ 2453085 h 10595264"/>
                <a:gd name="connsiteX73" fmla="*/ 1010132 w 7862050"/>
                <a:gd name="connsiteY73" fmla="*/ 2409188 h 10595264"/>
                <a:gd name="connsiteX74" fmla="*/ 1627183 w 7862050"/>
                <a:gd name="connsiteY74" fmla="*/ 2306031 h 10595264"/>
                <a:gd name="connsiteX75" fmla="*/ 2222499 w 7862050"/>
                <a:gd name="connsiteY75" fmla="*/ 2186966 h 10595264"/>
                <a:gd name="connsiteX76" fmla="*/ 2439190 w 7862050"/>
                <a:gd name="connsiteY76" fmla="*/ 2084573 h 10595264"/>
                <a:gd name="connsiteX77" fmla="*/ 2563014 w 7862050"/>
                <a:gd name="connsiteY77" fmla="*/ 1882167 h 10595264"/>
                <a:gd name="connsiteX78" fmla="*/ 2655884 w 7862050"/>
                <a:gd name="connsiteY78" fmla="*/ 1646422 h 10595264"/>
                <a:gd name="connsiteX79" fmla="*/ 2719812 w 7862050"/>
                <a:gd name="connsiteY79" fmla="*/ 1588868 h 10595264"/>
                <a:gd name="connsiteX80" fmla="*/ 2681204 w 7862050"/>
                <a:gd name="connsiteY80" fmla="*/ 1506614 h 10595264"/>
                <a:gd name="connsiteX81" fmla="*/ 2551637 w 7862050"/>
                <a:gd name="connsiteY81" fmla="*/ 1416471 h 10595264"/>
                <a:gd name="connsiteX82" fmla="*/ 2518040 w 7862050"/>
                <a:gd name="connsiteY82" fmla="*/ 1338940 h 10595264"/>
                <a:gd name="connsiteX83" fmla="*/ 2429764 w 7862050"/>
                <a:gd name="connsiteY83" fmla="*/ 1281622 h 10595264"/>
                <a:gd name="connsiteX84" fmla="*/ 2294131 w 7862050"/>
                <a:gd name="connsiteY84" fmla="*/ 971288 h 10595264"/>
                <a:gd name="connsiteX85" fmla="*/ 2175481 w 7862050"/>
                <a:gd name="connsiteY85" fmla="*/ 738530 h 10595264"/>
                <a:gd name="connsiteX86" fmla="*/ 2122484 w 7862050"/>
                <a:gd name="connsiteY86" fmla="*/ 643919 h 10595264"/>
                <a:gd name="connsiteX87" fmla="*/ 2146565 w 7862050"/>
                <a:gd name="connsiteY87" fmla="*/ 414227 h 10595264"/>
                <a:gd name="connsiteX88" fmla="*/ 2735507 w 7862050"/>
                <a:gd name="connsiteY88" fmla="*/ 84 h 10595264"/>
                <a:gd name="connsiteX89" fmla="*/ 317833 w 7862050"/>
                <a:gd name="connsiteY89" fmla="*/ 2776717 h 10595264"/>
                <a:gd name="connsiteX90" fmla="*/ 301612 w 7862050"/>
                <a:gd name="connsiteY90" fmla="*/ 2783273 h 10595264"/>
                <a:gd name="connsiteX91" fmla="*/ 206283 w 7862050"/>
                <a:gd name="connsiteY91" fmla="*/ 2876979 h 10595264"/>
                <a:gd name="connsiteX92" fmla="*/ 206005 w 7862050"/>
                <a:gd name="connsiteY92" fmla="*/ 2909306 h 10595264"/>
                <a:gd name="connsiteX93" fmla="*/ 238332 w 7862050"/>
                <a:gd name="connsiteY93" fmla="*/ 2909583 h 10595264"/>
                <a:gd name="connsiteX94" fmla="*/ 333661 w 7862050"/>
                <a:gd name="connsiteY94" fmla="*/ 2815879 h 10595264"/>
                <a:gd name="connsiteX95" fmla="*/ 333939 w 7862050"/>
                <a:gd name="connsiteY95" fmla="*/ 2783552 h 10595264"/>
                <a:gd name="connsiteX96" fmla="*/ 333939 w 7862050"/>
                <a:gd name="connsiteY96" fmla="*/ 2783551 h 10595264"/>
                <a:gd name="connsiteX97" fmla="*/ 317833 w 7862050"/>
                <a:gd name="connsiteY97" fmla="*/ 2776717 h 10595264"/>
                <a:gd name="connsiteX98" fmla="*/ 465767 w 7862050"/>
                <a:gd name="connsiteY98" fmla="*/ 2876262 h 10595264"/>
                <a:gd name="connsiteX99" fmla="*/ 387027 w 7862050"/>
                <a:gd name="connsiteY99" fmla="*/ 2914362 h 10595264"/>
                <a:gd name="connsiteX100" fmla="*/ 465767 w 7862050"/>
                <a:gd name="connsiteY100" fmla="*/ 2932142 h 10595264"/>
                <a:gd name="connsiteX101" fmla="*/ 465767 w 7862050"/>
                <a:gd name="connsiteY101" fmla="*/ 2876262 h 10595264"/>
                <a:gd name="connsiteX0" fmla="*/ 3372100 w 8498643"/>
                <a:gd name="connsiteY0" fmla="*/ 84 h 10595264"/>
                <a:gd name="connsiteX1" fmla="*/ 3787204 w 8498643"/>
                <a:gd name="connsiteY1" fmla="*/ 155917 h 10595264"/>
                <a:gd name="connsiteX2" fmla="*/ 4014002 w 8498643"/>
                <a:gd name="connsiteY2" fmla="*/ 960575 h 10595264"/>
                <a:gd name="connsiteX3" fmla="*/ 4436520 w 8498643"/>
                <a:gd name="connsiteY3" fmla="*/ 1281191 h 10595264"/>
                <a:gd name="connsiteX4" fmla="*/ 4893765 w 8498643"/>
                <a:gd name="connsiteY4" fmla="*/ 1356503 h 10595264"/>
                <a:gd name="connsiteX5" fmla="*/ 5275703 w 8498643"/>
                <a:gd name="connsiteY5" fmla="*/ 1523264 h 10595264"/>
                <a:gd name="connsiteX6" fmla="*/ 5636117 w 8498643"/>
                <a:gd name="connsiteY6" fmla="*/ 1663127 h 10595264"/>
                <a:gd name="connsiteX7" fmla="*/ 6157917 w 8498643"/>
                <a:gd name="connsiteY7" fmla="*/ 1851406 h 10595264"/>
                <a:gd name="connsiteX8" fmla="*/ 6523715 w 8498643"/>
                <a:gd name="connsiteY8" fmla="*/ 1975133 h 10595264"/>
                <a:gd name="connsiteX9" fmla="*/ 6787303 w 8498643"/>
                <a:gd name="connsiteY9" fmla="*/ 2158031 h 10595264"/>
                <a:gd name="connsiteX10" fmla="*/ 7669522 w 8498643"/>
                <a:gd name="connsiteY10" fmla="*/ 2787415 h 10595264"/>
                <a:gd name="connsiteX11" fmla="*/ 7633338 w 8498643"/>
                <a:gd name="connsiteY11" fmla="*/ 2975200 h 10595264"/>
                <a:gd name="connsiteX12" fmla="*/ 8309204 w 8498643"/>
                <a:gd name="connsiteY12" fmla="*/ 3241273 h 10595264"/>
                <a:gd name="connsiteX13" fmla="*/ 8161778 w 8498643"/>
                <a:gd name="connsiteY13" fmla="*/ 3299270 h 10595264"/>
                <a:gd name="connsiteX14" fmla="*/ 7873322 w 8498643"/>
                <a:gd name="connsiteY14" fmla="*/ 3211266 h 10595264"/>
                <a:gd name="connsiteX15" fmla="*/ 7687538 w 8498643"/>
                <a:gd name="connsiteY15" fmla="*/ 3123264 h 10595264"/>
                <a:gd name="connsiteX16" fmla="*/ 7355802 w 8498643"/>
                <a:gd name="connsiteY16" fmla="*/ 3366230 h 10595264"/>
                <a:gd name="connsiteX17" fmla="*/ 6654606 w 8498643"/>
                <a:gd name="connsiteY17" fmla="*/ 2939827 h 10595264"/>
                <a:gd name="connsiteX18" fmla="*/ 5906030 w 8498643"/>
                <a:gd name="connsiteY18" fmla="*/ 2650819 h 10595264"/>
                <a:gd name="connsiteX19" fmla="*/ 5219043 w 8498643"/>
                <a:gd name="connsiteY19" fmla="*/ 2494471 h 10595264"/>
                <a:gd name="connsiteX20" fmla="*/ 5124289 w 8498643"/>
                <a:gd name="connsiteY20" fmla="*/ 3238310 h 10595264"/>
                <a:gd name="connsiteX21" fmla="*/ 5778107 w 8498643"/>
                <a:gd name="connsiteY21" fmla="*/ 5389281 h 10595264"/>
                <a:gd name="connsiteX22" fmla="*/ 5602809 w 8498643"/>
                <a:gd name="connsiteY22" fmla="*/ 5465087 h 10595264"/>
                <a:gd name="connsiteX23" fmla="*/ 5555430 w 8498643"/>
                <a:gd name="connsiteY23" fmla="*/ 6057312 h 10595264"/>
                <a:gd name="connsiteX24" fmla="*/ 5436983 w 8498643"/>
                <a:gd name="connsiteY24" fmla="*/ 6659017 h 10595264"/>
                <a:gd name="connsiteX25" fmla="*/ 5394343 w 8498643"/>
                <a:gd name="connsiteY25" fmla="*/ 7317574 h 10595264"/>
                <a:gd name="connsiteX26" fmla="*/ 5877600 w 8498643"/>
                <a:gd name="connsiteY26" fmla="*/ 8189330 h 10595264"/>
                <a:gd name="connsiteX27" fmla="*/ 6038688 w 8498643"/>
                <a:gd name="connsiteY27" fmla="*/ 8544667 h 10595264"/>
                <a:gd name="connsiteX28" fmla="*/ 6052902 w 8498643"/>
                <a:gd name="connsiteY28" fmla="*/ 8952120 h 10595264"/>
                <a:gd name="connsiteX29" fmla="*/ 5896554 w 8498643"/>
                <a:gd name="connsiteY29" fmla="*/ 9932850 h 10595264"/>
                <a:gd name="connsiteX30" fmla="*/ 5460673 w 8498643"/>
                <a:gd name="connsiteY30" fmla="*/ 9814406 h 10595264"/>
                <a:gd name="connsiteX31" fmla="*/ 5413295 w 8498643"/>
                <a:gd name="connsiteY31" fmla="*/ 9122679 h 10595264"/>
                <a:gd name="connsiteX32" fmla="*/ 5233260 w 8498643"/>
                <a:gd name="connsiteY32" fmla="*/ 8852627 h 10595264"/>
                <a:gd name="connsiteX33" fmla="*/ 5147977 w 8498643"/>
                <a:gd name="connsiteY33" fmla="*/ 8558881 h 10595264"/>
                <a:gd name="connsiteX34" fmla="*/ 4835282 w 8498643"/>
                <a:gd name="connsiteY34" fmla="*/ 8208283 h 10595264"/>
                <a:gd name="connsiteX35" fmla="*/ 4427828 w 8498643"/>
                <a:gd name="connsiteY35" fmla="*/ 7544987 h 10595264"/>
                <a:gd name="connsiteX36" fmla="*/ 4394661 w 8498643"/>
                <a:gd name="connsiteY36" fmla="*/ 6568997 h 10595264"/>
                <a:gd name="connsiteX37" fmla="*/ 4356760 w 8498643"/>
                <a:gd name="connsiteY37" fmla="*/ 6095213 h 10595264"/>
                <a:gd name="connsiteX38" fmla="*/ 4039326 w 8498643"/>
                <a:gd name="connsiteY38" fmla="*/ 6322630 h 10595264"/>
                <a:gd name="connsiteX39" fmla="*/ 3466049 w 8498643"/>
                <a:gd name="connsiteY39" fmla="*/ 7203862 h 10595264"/>
                <a:gd name="connsiteX40" fmla="*/ 3584495 w 8498643"/>
                <a:gd name="connsiteY40" fmla="*/ 7625528 h 10595264"/>
                <a:gd name="connsiteX41" fmla="*/ 4134084 w 8498643"/>
                <a:gd name="connsiteY41" fmla="*/ 9440117 h 10595264"/>
                <a:gd name="connsiteX42" fmla="*/ 4233577 w 8498643"/>
                <a:gd name="connsiteY42" fmla="*/ 9677008 h 10595264"/>
                <a:gd name="connsiteX43" fmla="*/ 4271480 w 8498643"/>
                <a:gd name="connsiteY43" fmla="*/ 9743335 h 10595264"/>
                <a:gd name="connsiteX44" fmla="*/ 4356762 w 8498643"/>
                <a:gd name="connsiteY44" fmla="*/ 9885473 h 10595264"/>
                <a:gd name="connsiteX45" fmla="*/ 3807172 w 8498643"/>
                <a:gd name="connsiteY45" fmla="*/ 10074983 h 10595264"/>
                <a:gd name="connsiteX46" fmla="*/ 3518167 w 8498643"/>
                <a:gd name="connsiteY46" fmla="*/ 10278711 h 10595264"/>
                <a:gd name="connsiteX47" fmla="*/ 2940153 w 8498643"/>
                <a:gd name="connsiteY47" fmla="*/ 10544031 h 10595264"/>
                <a:gd name="connsiteX48" fmla="*/ 2641669 w 8498643"/>
                <a:gd name="connsiteY48" fmla="*/ 10548767 h 10595264"/>
                <a:gd name="connsiteX49" fmla="*/ 2982792 w 8498643"/>
                <a:gd name="connsiteY49" fmla="*/ 10193430 h 10595264"/>
                <a:gd name="connsiteX50" fmla="*/ 3158091 w 8498643"/>
                <a:gd name="connsiteY50" fmla="*/ 9980230 h 10595264"/>
                <a:gd name="connsiteX51" fmla="*/ 3233897 w 8498643"/>
                <a:gd name="connsiteY51" fmla="*/ 9705435 h 10595264"/>
                <a:gd name="connsiteX52" fmla="*/ 3290750 w 8498643"/>
                <a:gd name="connsiteY52" fmla="*/ 9544349 h 10595264"/>
                <a:gd name="connsiteX53" fmla="*/ 3195993 w 8498643"/>
                <a:gd name="connsiteY53" fmla="*/ 9369049 h 10595264"/>
                <a:gd name="connsiteX54" fmla="*/ 2774328 w 8498643"/>
                <a:gd name="connsiteY54" fmla="*/ 8317254 h 10595264"/>
                <a:gd name="connsiteX55" fmla="*/ 2376350 w 8498643"/>
                <a:gd name="connsiteY55" fmla="*/ 7464447 h 10595264"/>
                <a:gd name="connsiteX56" fmla="*/ 2371613 w 8498643"/>
                <a:gd name="connsiteY56" fmla="*/ 7260719 h 10595264"/>
                <a:gd name="connsiteX57" fmla="*/ 2423730 w 8498643"/>
                <a:gd name="connsiteY57" fmla="*/ 6858002 h 10595264"/>
                <a:gd name="connsiteX58" fmla="*/ 2968576 w 8498643"/>
                <a:gd name="connsiteY58" fmla="*/ 5863063 h 10595264"/>
                <a:gd name="connsiteX59" fmla="*/ 3271800 w 8498643"/>
                <a:gd name="connsiteY59" fmla="*/ 5237668 h 10595264"/>
                <a:gd name="connsiteX60" fmla="*/ 3489738 w 8498643"/>
                <a:gd name="connsiteY60" fmla="*/ 4787576 h 10595264"/>
                <a:gd name="connsiteX61" fmla="*/ 3447096 w 8498643"/>
                <a:gd name="connsiteY61" fmla="*/ 4498568 h 10595264"/>
                <a:gd name="connsiteX62" fmla="*/ 3390243 w 8498643"/>
                <a:gd name="connsiteY62" fmla="*/ 4365910 h 10595264"/>
                <a:gd name="connsiteX63" fmla="*/ 3413933 w 8498643"/>
                <a:gd name="connsiteY63" fmla="*/ 3465723 h 10595264"/>
                <a:gd name="connsiteX64" fmla="*/ 3243372 w 8498643"/>
                <a:gd name="connsiteY64" fmla="*/ 2821378 h 10595264"/>
                <a:gd name="connsiteX65" fmla="*/ 1836239 w 8498643"/>
                <a:gd name="connsiteY65" fmla="*/ 2897181 h 10595264"/>
                <a:gd name="connsiteX66" fmla="*/ 1764616 w 8498643"/>
                <a:gd name="connsiteY66" fmla="*/ 2749647 h 10595264"/>
                <a:gd name="connsiteX67" fmla="*/ 1358902 w 8498643"/>
                <a:gd name="connsiteY67" fmla="*/ 2988940 h 10595264"/>
                <a:gd name="connsiteX68" fmla="*/ 0 w 8498643"/>
                <a:gd name="connsiteY68" fmla="*/ 3064222 h 10595264"/>
                <a:gd name="connsiteX69" fmla="*/ 638663 w 8498643"/>
                <a:gd name="connsiteY69" fmla="*/ 2915895 h 10595264"/>
                <a:gd name="connsiteX70" fmla="*/ 715175 w 8498643"/>
                <a:gd name="connsiteY70" fmla="*/ 2676380 h 10595264"/>
                <a:gd name="connsiteX71" fmla="*/ 850217 w 8498643"/>
                <a:gd name="connsiteY71" fmla="*/ 2560178 h 10595264"/>
                <a:gd name="connsiteX72" fmla="*/ 1159137 w 8498643"/>
                <a:gd name="connsiteY72" fmla="*/ 2453085 h 10595264"/>
                <a:gd name="connsiteX73" fmla="*/ 1646725 w 8498643"/>
                <a:gd name="connsiteY73" fmla="*/ 2409188 h 10595264"/>
                <a:gd name="connsiteX74" fmla="*/ 2263776 w 8498643"/>
                <a:gd name="connsiteY74" fmla="*/ 2306031 h 10595264"/>
                <a:gd name="connsiteX75" fmla="*/ 2859092 w 8498643"/>
                <a:gd name="connsiteY75" fmla="*/ 2186966 h 10595264"/>
                <a:gd name="connsiteX76" fmla="*/ 3075783 w 8498643"/>
                <a:gd name="connsiteY76" fmla="*/ 2084573 h 10595264"/>
                <a:gd name="connsiteX77" fmla="*/ 3199607 w 8498643"/>
                <a:gd name="connsiteY77" fmla="*/ 1882167 h 10595264"/>
                <a:gd name="connsiteX78" fmla="*/ 3292477 w 8498643"/>
                <a:gd name="connsiteY78" fmla="*/ 1646422 h 10595264"/>
                <a:gd name="connsiteX79" fmla="*/ 3356405 w 8498643"/>
                <a:gd name="connsiteY79" fmla="*/ 1588868 h 10595264"/>
                <a:gd name="connsiteX80" fmla="*/ 3317797 w 8498643"/>
                <a:gd name="connsiteY80" fmla="*/ 1506614 h 10595264"/>
                <a:gd name="connsiteX81" fmla="*/ 3188230 w 8498643"/>
                <a:gd name="connsiteY81" fmla="*/ 1416471 h 10595264"/>
                <a:gd name="connsiteX82" fmla="*/ 3154633 w 8498643"/>
                <a:gd name="connsiteY82" fmla="*/ 1338940 h 10595264"/>
                <a:gd name="connsiteX83" fmla="*/ 3066357 w 8498643"/>
                <a:gd name="connsiteY83" fmla="*/ 1281622 h 10595264"/>
                <a:gd name="connsiteX84" fmla="*/ 2930724 w 8498643"/>
                <a:gd name="connsiteY84" fmla="*/ 971288 h 10595264"/>
                <a:gd name="connsiteX85" fmla="*/ 2812074 w 8498643"/>
                <a:gd name="connsiteY85" fmla="*/ 738530 h 10595264"/>
                <a:gd name="connsiteX86" fmla="*/ 2759077 w 8498643"/>
                <a:gd name="connsiteY86" fmla="*/ 643919 h 10595264"/>
                <a:gd name="connsiteX87" fmla="*/ 2783158 w 8498643"/>
                <a:gd name="connsiteY87" fmla="*/ 414227 h 10595264"/>
                <a:gd name="connsiteX88" fmla="*/ 3372100 w 8498643"/>
                <a:gd name="connsiteY88" fmla="*/ 84 h 10595264"/>
                <a:gd name="connsiteX89" fmla="*/ 954426 w 8498643"/>
                <a:gd name="connsiteY89" fmla="*/ 2776717 h 10595264"/>
                <a:gd name="connsiteX90" fmla="*/ 938205 w 8498643"/>
                <a:gd name="connsiteY90" fmla="*/ 2783273 h 10595264"/>
                <a:gd name="connsiteX91" fmla="*/ 842876 w 8498643"/>
                <a:gd name="connsiteY91" fmla="*/ 2876979 h 10595264"/>
                <a:gd name="connsiteX92" fmla="*/ 842598 w 8498643"/>
                <a:gd name="connsiteY92" fmla="*/ 2909306 h 10595264"/>
                <a:gd name="connsiteX93" fmla="*/ 874925 w 8498643"/>
                <a:gd name="connsiteY93" fmla="*/ 2909583 h 10595264"/>
                <a:gd name="connsiteX94" fmla="*/ 970254 w 8498643"/>
                <a:gd name="connsiteY94" fmla="*/ 2815879 h 10595264"/>
                <a:gd name="connsiteX95" fmla="*/ 970532 w 8498643"/>
                <a:gd name="connsiteY95" fmla="*/ 2783552 h 10595264"/>
                <a:gd name="connsiteX96" fmla="*/ 970532 w 8498643"/>
                <a:gd name="connsiteY96" fmla="*/ 2783551 h 10595264"/>
                <a:gd name="connsiteX97" fmla="*/ 954426 w 8498643"/>
                <a:gd name="connsiteY97" fmla="*/ 2776717 h 10595264"/>
                <a:gd name="connsiteX98" fmla="*/ 1102360 w 8498643"/>
                <a:gd name="connsiteY98" fmla="*/ 2876262 h 10595264"/>
                <a:gd name="connsiteX99" fmla="*/ 1023620 w 8498643"/>
                <a:gd name="connsiteY99" fmla="*/ 2914362 h 10595264"/>
                <a:gd name="connsiteX100" fmla="*/ 1102360 w 8498643"/>
                <a:gd name="connsiteY100" fmla="*/ 2932142 h 10595264"/>
                <a:gd name="connsiteX101" fmla="*/ 1102360 w 8498643"/>
                <a:gd name="connsiteY101" fmla="*/ 2876262 h 10595264"/>
                <a:gd name="connsiteX0" fmla="*/ 3372100 w 8498643"/>
                <a:gd name="connsiteY0" fmla="*/ 84 h 10595264"/>
                <a:gd name="connsiteX1" fmla="*/ 3787204 w 8498643"/>
                <a:gd name="connsiteY1" fmla="*/ 155917 h 10595264"/>
                <a:gd name="connsiteX2" fmla="*/ 4014002 w 8498643"/>
                <a:gd name="connsiteY2" fmla="*/ 960575 h 10595264"/>
                <a:gd name="connsiteX3" fmla="*/ 4436520 w 8498643"/>
                <a:gd name="connsiteY3" fmla="*/ 1281191 h 10595264"/>
                <a:gd name="connsiteX4" fmla="*/ 4893765 w 8498643"/>
                <a:gd name="connsiteY4" fmla="*/ 1356503 h 10595264"/>
                <a:gd name="connsiteX5" fmla="*/ 5275703 w 8498643"/>
                <a:gd name="connsiteY5" fmla="*/ 1523264 h 10595264"/>
                <a:gd name="connsiteX6" fmla="*/ 5636117 w 8498643"/>
                <a:gd name="connsiteY6" fmla="*/ 1663127 h 10595264"/>
                <a:gd name="connsiteX7" fmla="*/ 6157917 w 8498643"/>
                <a:gd name="connsiteY7" fmla="*/ 1851406 h 10595264"/>
                <a:gd name="connsiteX8" fmla="*/ 6523715 w 8498643"/>
                <a:gd name="connsiteY8" fmla="*/ 1975133 h 10595264"/>
                <a:gd name="connsiteX9" fmla="*/ 6787303 w 8498643"/>
                <a:gd name="connsiteY9" fmla="*/ 2158031 h 10595264"/>
                <a:gd name="connsiteX10" fmla="*/ 7669522 w 8498643"/>
                <a:gd name="connsiteY10" fmla="*/ 2787415 h 10595264"/>
                <a:gd name="connsiteX11" fmla="*/ 7633338 w 8498643"/>
                <a:gd name="connsiteY11" fmla="*/ 2975200 h 10595264"/>
                <a:gd name="connsiteX12" fmla="*/ 8309204 w 8498643"/>
                <a:gd name="connsiteY12" fmla="*/ 3241273 h 10595264"/>
                <a:gd name="connsiteX13" fmla="*/ 8161778 w 8498643"/>
                <a:gd name="connsiteY13" fmla="*/ 3299270 h 10595264"/>
                <a:gd name="connsiteX14" fmla="*/ 7873322 w 8498643"/>
                <a:gd name="connsiteY14" fmla="*/ 3211266 h 10595264"/>
                <a:gd name="connsiteX15" fmla="*/ 7687538 w 8498643"/>
                <a:gd name="connsiteY15" fmla="*/ 3123264 h 10595264"/>
                <a:gd name="connsiteX16" fmla="*/ 7355802 w 8498643"/>
                <a:gd name="connsiteY16" fmla="*/ 3366230 h 10595264"/>
                <a:gd name="connsiteX17" fmla="*/ 6654606 w 8498643"/>
                <a:gd name="connsiteY17" fmla="*/ 2939827 h 10595264"/>
                <a:gd name="connsiteX18" fmla="*/ 5906030 w 8498643"/>
                <a:gd name="connsiteY18" fmla="*/ 2650819 h 10595264"/>
                <a:gd name="connsiteX19" fmla="*/ 5219043 w 8498643"/>
                <a:gd name="connsiteY19" fmla="*/ 2494471 h 10595264"/>
                <a:gd name="connsiteX20" fmla="*/ 5124289 w 8498643"/>
                <a:gd name="connsiteY20" fmla="*/ 3238310 h 10595264"/>
                <a:gd name="connsiteX21" fmla="*/ 5778107 w 8498643"/>
                <a:gd name="connsiteY21" fmla="*/ 5389281 h 10595264"/>
                <a:gd name="connsiteX22" fmla="*/ 5602809 w 8498643"/>
                <a:gd name="connsiteY22" fmla="*/ 5465087 h 10595264"/>
                <a:gd name="connsiteX23" fmla="*/ 5555430 w 8498643"/>
                <a:gd name="connsiteY23" fmla="*/ 6057312 h 10595264"/>
                <a:gd name="connsiteX24" fmla="*/ 5436983 w 8498643"/>
                <a:gd name="connsiteY24" fmla="*/ 6659017 h 10595264"/>
                <a:gd name="connsiteX25" fmla="*/ 5394343 w 8498643"/>
                <a:gd name="connsiteY25" fmla="*/ 7317574 h 10595264"/>
                <a:gd name="connsiteX26" fmla="*/ 5877600 w 8498643"/>
                <a:gd name="connsiteY26" fmla="*/ 8189330 h 10595264"/>
                <a:gd name="connsiteX27" fmla="*/ 6038688 w 8498643"/>
                <a:gd name="connsiteY27" fmla="*/ 8544667 h 10595264"/>
                <a:gd name="connsiteX28" fmla="*/ 6052902 w 8498643"/>
                <a:gd name="connsiteY28" fmla="*/ 8952120 h 10595264"/>
                <a:gd name="connsiteX29" fmla="*/ 5896554 w 8498643"/>
                <a:gd name="connsiteY29" fmla="*/ 9932850 h 10595264"/>
                <a:gd name="connsiteX30" fmla="*/ 5460673 w 8498643"/>
                <a:gd name="connsiteY30" fmla="*/ 9814406 h 10595264"/>
                <a:gd name="connsiteX31" fmla="*/ 5413295 w 8498643"/>
                <a:gd name="connsiteY31" fmla="*/ 9122679 h 10595264"/>
                <a:gd name="connsiteX32" fmla="*/ 5233260 w 8498643"/>
                <a:gd name="connsiteY32" fmla="*/ 8852627 h 10595264"/>
                <a:gd name="connsiteX33" fmla="*/ 5147977 w 8498643"/>
                <a:gd name="connsiteY33" fmla="*/ 8558881 h 10595264"/>
                <a:gd name="connsiteX34" fmla="*/ 4835282 w 8498643"/>
                <a:gd name="connsiteY34" fmla="*/ 8208283 h 10595264"/>
                <a:gd name="connsiteX35" fmla="*/ 4427828 w 8498643"/>
                <a:gd name="connsiteY35" fmla="*/ 7544987 h 10595264"/>
                <a:gd name="connsiteX36" fmla="*/ 4394661 w 8498643"/>
                <a:gd name="connsiteY36" fmla="*/ 6568997 h 10595264"/>
                <a:gd name="connsiteX37" fmla="*/ 4356760 w 8498643"/>
                <a:gd name="connsiteY37" fmla="*/ 6095213 h 10595264"/>
                <a:gd name="connsiteX38" fmla="*/ 4039326 w 8498643"/>
                <a:gd name="connsiteY38" fmla="*/ 6322630 h 10595264"/>
                <a:gd name="connsiteX39" fmla="*/ 3466049 w 8498643"/>
                <a:gd name="connsiteY39" fmla="*/ 7203862 h 10595264"/>
                <a:gd name="connsiteX40" fmla="*/ 3584495 w 8498643"/>
                <a:gd name="connsiteY40" fmla="*/ 7625528 h 10595264"/>
                <a:gd name="connsiteX41" fmla="*/ 4134084 w 8498643"/>
                <a:gd name="connsiteY41" fmla="*/ 9440117 h 10595264"/>
                <a:gd name="connsiteX42" fmla="*/ 4233577 w 8498643"/>
                <a:gd name="connsiteY42" fmla="*/ 9677008 h 10595264"/>
                <a:gd name="connsiteX43" fmla="*/ 4271480 w 8498643"/>
                <a:gd name="connsiteY43" fmla="*/ 9743335 h 10595264"/>
                <a:gd name="connsiteX44" fmla="*/ 4356762 w 8498643"/>
                <a:gd name="connsiteY44" fmla="*/ 9885473 h 10595264"/>
                <a:gd name="connsiteX45" fmla="*/ 3807172 w 8498643"/>
                <a:gd name="connsiteY45" fmla="*/ 10074983 h 10595264"/>
                <a:gd name="connsiteX46" fmla="*/ 3518167 w 8498643"/>
                <a:gd name="connsiteY46" fmla="*/ 10278711 h 10595264"/>
                <a:gd name="connsiteX47" fmla="*/ 2940153 w 8498643"/>
                <a:gd name="connsiteY47" fmla="*/ 10544031 h 10595264"/>
                <a:gd name="connsiteX48" fmla="*/ 2641669 w 8498643"/>
                <a:gd name="connsiteY48" fmla="*/ 10548767 h 10595264"/>
                <a:gd name="connsiteX49" fmla="*/ 2982792 w 8498643"/>
                <a:gd name="connsiteY49" fmla="*/ 10193430 h 10595264"/>
                <a:gd name="connsiteX50" fmla="*/ 3158091 w 8498643"/>
                <a:gd name="connsiteY50" fmla="*/ 9980230 h 10595264"/>
                <a:gd name="connsiteX51" fmla="*/ 3233897 w 8498643"/>
                <a:gd name="connsiteY51" fmla="*/ 9705435 h 10595264"/>
                <a:gd name="connsiteX52" fmla="*/ 3290750 w 8498643"/>
                <a:gd name="connsiteY52" fmla="*/ 9544349 h 10595264"/>
                <a:gd name="connsiteX53" fmla="*/ 3195993 w 8498643"/>
                <a:gd name="connsiteY53" fmla="*/ 9369049 h 10595264"/>
                <a:gd name="connsiteX54" fmla="*/ 2774328 w 8498643"/>
                <a:gd name="connsiteY54" fmla="*/ 8317254 h 10595264"/>
                <a:gd name="connsiteX55" fmla="*/ 2376350 w 8498643"/>
                <a:gd name="connsiteY55" fmla="*/ 7464447 h 10595264"/>
                <a:gd name="connsiteX56" fmla="*/ 2371613 w 8498643"/>
                <a:gd name="connsiteY56" fmla="*/ 7260719 h 10595264"/>
                <a:gd name="connsiteX57" fmla="*/ 2423730 w 8498643"/>
                <a:gd name="connsiteY57" fmla="*/ 6858002 h 10595264"/>
                <a:gd name="connsiteX58" fmla="*/ 2968576 w 8498643"/>
                <a:gd name="connsiteY58" fmla="*/ 5863063 h 10595264"/>
                <a:gd name="connsiteX59" fmla="*/ 3271800 w 8498643"/>
                <a:gd name="connsiteY59" fmla="*/ 5237668 h 10595264"/>
                <a:gd name="connsiteX60" fmla="*/ 3489738 w 8498643"/>
                <a:gd name="connsiteY60" fmla="*/ 4787576 h 10595264"/>
                <a:gd name="connsiteX61" fmla="*/ 3447096 w 8498643"/>
                <a:gd name="connsiteY61" fmla="*/ 4498568 h 10595264"/>
                <a:gd name="connsiteX62" fmla="*/ 3390243 w 8498643"/>
                <a:gd name="connsiteY62" fmla="*/ 4365910 h 10595264"/>
                <a:gd name="connsiteX63" fmla="*/ 3413933 w 8498643"/>
                <a:gd name="connsiteY63" fmla="*/ 3465723 h 10595264"/>
                <a:gd name="connsiteX64" fmla="*/ 3243372 w 8498643"/>
                <a:gd name="connsiteY64" fmla="*/ 2821378 h 10595264"/>
                <a:gd name="connsiteX65" fmla="*/ 1836239 w 8498643"/>
                <a:gd name="connsiteY65" fmla="*/ 2897181 h 10595264"/>
                <a:gd name="connsiteX66" fmla="*/ 1764616 w 8498643"/>
                <a:gd name="connsiteY66" fmla="*/ 2749647 h 10595264"/>
                <a:gd name="connsiteX67" fmla="*/ 1358902 w 8498643"/>
                <a:gd name="connsiteY67" fmla="*/ 2988940 h 10595264"/>
                <a:gd name="connsiteX68" fmla="*/ 1046481 w 8498643"/>
                <a:gd name="connsiteY68" fmla="*/ 3008342 h 10595264"/>
                <a:gd name="connsiteX69" fmla="*/ 0 w 8498643"/>
                <a:gd name="connsiteY69" fmla="*/ 3064222 h 10595264"/>
                <a:gd name="connsiteX70" fmla="*/ 638663 w 8498643"/>
                <a:gd name="connsiteY70" fmla="*/ 2915895 h 10595264"/>
                <a:gd name="connsiteX71" fmla="*/ 715175 w 8498643"/>
                <a:gd name="connsiteY71" fmla="*/ 2676380 h 10595264"/>
                <a:gd name="connsiteX72" fmla="*/ 850217 w 8498643"/>
                <a:gd name="connsiteY72" fmla="*/ 2560178 h 10595264"/>
                <a:gd name="connsiteX73" fmla="*/ 1159137 w 8498643"/>
                <a:gd name="connsiteY73" fmla="*/ 2453085 h 10595264"/>
                <a:gd name="connsiteX74" fmla="*/ 1646725 w 8498643"/>
                <a:gd name="connsiteY74" fmla="*/ 2409188 h 10595264"/>
                <a:gd name="connsiteX75" fmla="*/ 2263776 w 8498643"/>
                <a:gd name="connsiteY75" fmla="*/ 2306031 h 10595264"/>
                <a:gd name="connsiteX76" fmla="*/ 2859092 w 8498643"/>
                <a:gd name="connsiteY76" fmla="*/ 2186966 h 10595264"/>
                <a:gd name="connsiteX77" fmla="*/ 3075783 w 8498643"/>
                <a:gd name="connsiteY77" fmla="*/ 2084573 h 10595264"/>
                <a:gd name="connsiteX78" fmla="*/ 3199607 w 8498643"/>
                <a:gd name="connsiteY78" fmla="*/ 1882167 h 10595264"/>
                <a:gd name="connsiteX79" fmla="*/ 3292477 w 8498643"/>
                <a:gd name="connsiteY79" fmla="*/ 1646422 h 10595264"/>
                <a:gd name="connsiteX80" fmla="*/ 3356405 w 8498643"/>
                <a:gd name="connsiteY80" fmla="*/ 1588868 h 10595264"/>
                <a:gd name="connsiteX81" fmla="*/ 3317797 w 8498643"/>
                <a:gd name="connsiteY81" fmla="*/ 1506614 h 10595264"/>
                <a:gd name="connsiteX82" fmla="*/ 3188230 w 8498643"/>
                <a:gd name="connsiteY82" fmla="*/ 1416471 h 10595264"/>
                <a:gd name="connsiteX83" fmla="*/ 3154633 w 8498643"/>
                <a:gd name="connsiteY83" fmla="*/ 1338940 h 10595264"/>
                <a:gd name="connsiteX84" fmla="*/ 3066357 w 8498643"/>
                <a:gd name="connsiteY84" fmla="*/ 1281622 h 10595264"/>
                <a:gd name="connsiteX85" fmla="*/ 2930724 w 8498643"/>
                <a:gd name="connsiteY85" fmla="*/ 971288 h 10595264"/>
                <a:gd name="connsiteX86" fmla="*/ 2812074 w 8498643"/>
                <a:gd name="connsiteY86" fmla="*/ 738530 h 10595264"/>
                <a:gd name="connsiteX87" fmla="*/ 2759077 w 8498643"/>
                <a:gd name="connsiteY87" fmla="*/ 643919 h 10595264"/>
                <a:gd name="connsiteX88" fmla="*/ 2783158 w 8498643"/>
                <a:gd name="connsiteY88" fmla="*/ 414227 h 10595264"/>
                <a:gd name="connsiteX89" fmla="*/ 3372100 w 8498643"/>
                <a:gd name="connsiteY89" fmla="*/ 84 h 10595264"/>
                <a:gd name="connsiteX90" fmla="*/ 954426 w 8498643"/>
                <a:gd name="connsiteY90" fmla="*/ 2776717 h 10595264"/>
                <a:gd name="connsiteX91" fmla="*/ 938205 w 8498643"/>
                <a:gd name="connsiteY91" fmla="*/ 2783273 h 10595264"/>
                <a:gd name="connsiteX92" fmla="*/ 842876 w 8498643"/>
                <a:gd name="connsiteY92" fmla="*/ 2876979 h 10595264"/>
                <a:gd name="connsiteX93" fmla="*/ 842598 w 8498643"/>
                <a:gd name="connsiteY93" fmla="*/ 2909306 h 10595264"/>
                <a:gd name="connsiteX94" fmla="*/ 874925 w 8498643"/>
                <a:gd name="connsiteY94" fmla="*/ 2909583 h 10595264"/>
                <a:gd name="connsiteX95" fmla="*/ 970254 w 8498643"/>
                <a:gd name="connsiteY95" fmla="*/ 2815879 h 10595264"/>
                <a:gd name="connsiteX96" fmla="*/ 970532 w 8498643"/>
                <a:gd name="connsiteY96" fmla="*/ 2783552 h 10595264"/>
                <a:gd name="connsiteX97" fmla="*/ 970532 w 8498643"/>
                <a:gd name="connsiteY97" fmla="*/ 2783551 h 10595264"/>
                <a:gd name="connsiteX98" fmla="*/ 954426 w 8498643"/>
                <a:gd name="connsiteY98" fmla="*/ 2776717 h 10595264"/>
                <a:gd name="connsiteX99" fmla="*/ 1102360 w 8498643"/>
                <a:gd name="connsiteY99" fmla="*/ 2876262 h 10595264"/>
                <a:gd name="connsiteX100" fmla="*/ 1023620 w 8498643"/>
                <a:gd name="connsiteY100" fmla="*/ 2914362 h 10595264"/>
                <a:gd name="connsiteX101" fmla="*/ 1102360 w 8498643"/>
                <a:gd name="connsiteY101" fmla="*/ 2932142 h 10595264"/>
                <a:gd name="connsiteX102" fmla="*/ 1102360 w 8498643"/>
                <a:gd name="connsiteY102" fmla="*/ 2876262 h 10595264"/>
                <a:gd name="connsiteX0" fmla="*/ 3372100 w 8498643"/>
                <a:gd name="connsiteY0" fmla="*/ 84 h 10595264"/>
                <a:gd name="connsiteX1" fmla="*/ 3787204 w 8498643"/>
                <a:gd name="connsiteY1" fmla="*/ 155917 h 10595264"/>
                <a:gd name="connsiteX2" fmla="*/ 4014002 w 8498643"/>
                <a:gd name="connsiteY2" fmla="*/ 960575 h 10595264"/>
                <a:gd name="connsiteX3" fmla="*/ 4436520 w 8498643"/>
                <a:gd name="connsiteY3" fmla="*/ 1281191 h 10595264"/>
                <a:gd name="connsiteX4" fmla="*/ 4893765 w 8498643"/>
                <a:gd name="connsiteY4" fmla="*/ 1356503 h 10595264"/>
                <a:gd name="connsiteX5" fmla="*/ 5275703 w 8498643"/>
                <a:gd name="connsiteY5" fmla="*/ 1523264 h 10595264"/>
                <a:gd name="connsiteX6" fmla="*/ 5636117 w 8498643"/>
                <a:gd name="connsiteY6" fmla="*/ 1663127 h 10595264"/>
                <a:gd name="connsiteX7" fmla="*/ 6157917 w 8498643"/>
                <a:gd name="connsiteY7" fmla="*/ 1851406 h 10595264"/>
                <a:gd name="connsiteX8" fmla="*/ 6523715 w 8498643"/>
                <a:gd name="connsiteY8" fmla="*/ 1975133 h 10595264"/>
                <a:gd name="connsiteX9" fmla="*/ 6787303 w 8498643"/>
                <a:gd name="connsiteY9" fmla="*/ 2158031 h 10595264"/>
                <a:gd name="connsiteX10" fmla="*/ 7669522 w 8498643"/>
                <a:gd name="connsiteY10" fmla="*/ 2787415 h 10595264"/>
                <a:gd name="connsiteX11" fmla="*/ 7633338 w 8498643"/>
                <a:gd name="connsiteY11" fmla="*/ 2975200 h 10595264"/>
                <a:gd name="connsiteX12" fmla="*/ 8309204 w 8498643"/>
                <a:gd name="connsiteY12" fmla="*/ 3241273 h 10595264"/>
                <a:gd name="connsiteX13" fmla="*/ 8161778 w 8498643"/>
                <a:gd name="connsiteY13" fmla="*/ 3299270 h 10595264"/>
                <a:gd name="connsiteX14" fmla="*/ 7873322 w 8498643"/>
                <a:gd name="connsiteY14" fmla="*/ 3211266 h 10595264"/>
                <a:gd name="connsiteX15" fmla="*/ 7687538 w 8498643"/>
                <a:gd name="connsiteY15" fmla="*/ 3123264 h 10595264"/>
                <a:gd name="connsiteX16" fmla="*/ 7355802 w 8498643"/>
                <a:gd name="connsiteY16" fmla="*/ 3366230 h 10595264"/>
                <a:gd name="connsiteX17" fmla="*/ 6654606 w 8498643"/>
                <a:gd name="connsiteY17" fmla="*/ 2939827 h 10595264"/>
                <a:gd name="connsiteX18" fmla="*/ 5906030 w 8498643"/>
                <a:gd name="connsiteY18" fmla="*/ 2650819 h 10595264"/>
                <a:gd name="connsiteX19" fmla="*/ 5219043 w 8498643"/>
                <a:gd name="connsiteY19" fmla="*/ 2494471 h 10595264"/>
                <a:gd name="connsiteX20" fmla="*/ 5124289 w 8498643"/>
                <a:gd name="connsiteY20" fmla="*/ 3238310 h 10595264"/>
                <a:gd name="connsiteX21" fmla="*/ 5778107 w 8498643"/>
                <a:gd name="connsiteY21" fmla="*/ 5389281 h 10595264"/>
                <a:gd name="connsiteX22" fmla="*/ 5602809 w 8498643"/>
                <a:gd name="connsiteY22" fmla="*/ 5465087 h 10595264"/>
                <a:gd name="connsiteX23" fmla="*/ 5555430 w 8498643"/>
                <a:gd name="connsiteY23" fmla="*/ 6057312 h 10595264"/>
                <a:gd name="connsiteX24" fmla="*/ 5436983 w 8498643"/>
                <a:gd name="connsiteY24" fmla="*/ 6659017 h 10595264"/>
                <a:gd name="connsiteX25" fmla="*/ 5394343 w 8498643"/>
                <a:gd name="connsiteY25" fmla="*/ 7317574 h 10595264"/>
                <a:gd name="connsiteX26" fmla="*/ 5877600 w 8498643"/>
                <a:gd name="connsiteY26" fmla="*/ 8189330 h 10595264"/>
                <a:gd name="connsiteX27" fmla="*/ 6038688 w 8498643"/>
                <a:gd name="connsiteY27" fmla="*/ 8544667 h 10595264"/>
                <a:gd name="connsiteX28" fmla="*/ 6052902 w 8498643"/>
                <a:gd name="connsiteY28" fmla="*/ 8952120 h 10595264"/>
                <a:gd name="connsiteX29" fmla="*/ 5896554 w 8498643"/>
                <a:gd name="connsiteY29" fmla="*/ 9932850 h 10595264"/>
                <a:gd name="connsiteX30" fmla="*/ 5460673 w 8498643"/>
                <a:gd name="connsiteY30" fmla="*/ 9814406 h 10595264"/>
                <a:gd name="connsiteX31" fmla="*/ 5413295 w 8498643"/>
                <a:gd name="connsiteY31" fmla="*/ 9122679 h 10595264"/>
                <a:gd name="connsiteX32" fmla="*/ 5233260 w 8498643"/>
                <a:gd name="connsiteY32" fmla="*/ 8852627 h 10595264"/>
                <a:gd name="connsiteX33" fmla="*/ 5147977 w 8498643"/>
                <a:gd name="connsiteY33" fmla="*/ 8558881 h 10595264"/>
                <a:gd name="connsiteX34" fmla="*/ 4835282 w 8498643"/>
                <a:gd name="connsiteY34" fmla="*/ 8208283 h 10595264"/>
                <a:gd name="connsiteX35" fmla="*/ 4427828 w 8498643"/>
                <a:gd name="connsiteY35" fmla="*/ 7544987 h 10595264"/>
                <a:gd name="connsiteX36" fmla="*/ 4394661 w 8498643"/>
                <a:gd name="connsiteY36" fmla="*/ 6568997 h 10595264"/>
                <a:gd name="connsiteX37" fmla="*/ 4356760 w 8498643"/>
                <a:gd name="connsiteY37" fmla="*/ 6095213 h 10595264"/>
                <a:gd name="connsiteX38" fmla="*/ 4039326 w 8498643"/>
                <a:gd name="connsiteY38" fmla="*/ 6322630 h 10595264"/>
                <a:gd name="connsiteX39" fmla="*/ 3466049 w 8498643"/>
                <a:gd name="connsiteY39" fmla="*/ 7203862 h 10595264"/>
                <a:gd name="connsiteX40" fmla="*/ 3584495 w 8498643"/>
                <a:gd name="connsiteY40" fmla="*/ 7625528 h 10595264"/>
                <a:gd name="connsiteX41" fmla="*/ 4134084 w 8498643"/>
                <a:gd name="connsiteY41" fmla="*/ 9440117 h 10595264"/>
                <a:gd name="connsiteX42" fmla="*/ 4233577 w 8498643"/>
                <a:gd name="connsiteY42" fmla="*/ 9677008 h 10595264"/>
                <a:gd name="connsiteX43" fmla="*/ 4271480 w 8498643"/>
                <a:gd name="connsiteY43" fmla="*/ 9743335 h 10595264"/>
                <a:gd name="connsiteX44" fmla="*/ 4356762 w 8498643"/>
                <a:gd name="connsiteY44" fmla="*/ 9885473 h 10595264"/>
                <a:gd name="connsiteX45" fmla="*/ 3807172 w 8498643"/>
                <a:gd name="connsiteY45" fmla="*/ 10074983 h 10595264"/>
                <a:gd name="connsiteX46" fmla="*/ 3518167 w 8498643"/>
                <a:gd name="connsiteY46" fmla="*/ 10278711 h 10595264"/>
                <a:gd name="connsiteX47" fmla="*/ 2940153 w 8498643"/>
                <a:gd name="connsiteY47" fmla="*/ 10544031 h 10595264"/>
                <a:gd name="connsiteX48" fmla="*/ 2641669 w 8498643"/>
                <a:gd name="connsiteY48" fmla="*/ 10548767 h 10595264"/>
                <a:gd name="connsiteX49" fmla="*/ 2982792 w 8498643"/>
                <a:gd name="connsiteY49" fmla="*/ 10193430 h 10595264"/>
                <a:gd name="connsiteX50" fmla="*/ 3158091 w 8498643"/>
                <a:gd name="connsiteY50" fmla="*/ 9980230 h 10595264"/>
                <a:gd name="connsiteX51" fmla="*/ 3233897 w 8498643"/>
                <a:gd name="connsiteY51" fmla="*/ 9705435 h 10595264"/>
                <a:gd name="connsiteX52" fmla="*/ 3290750 w 8498643"/>
                <a:gd name="connsiteY52" fmla="*/ 9544349 h 10595264"/>
                <a:gd name="connsiteX53" fmla="*/ 3195993 w 8498643"/>
                <a:gd name="connsiteY53" fmla="*/ 9369049 h 10595264"/>
                <a:gd name="connsiteX54" fmla="*/ 2774328 w 8498643"/>
                <a:gd name="connsiteY54" fmla="*/ 8317254 h 10595264"/>
                <a:gd name="connsiteX55" fmla="*/ 2376350 w 8498643"/>
                <a:gd name="connsiteY55" fmla="*/ 7464447 h 10595264"/>
                <a:gd name="connsiteX56" fmla="*/ 2371613 w 8498643"/>
                <a:gd name="connsiteY56" fmla="*/ 7260719 h 10595264"/>
                <a:gd name="connsiteX57" fmla="*/ 2423730 w 8498643"/>
                <a:gd name="connsiteY57" fmla="*/ 6858002 h 10595264"/>
                <a:gd name="connsiteX58" fmla="*/ 2968576 w 8498643"/>
                <a:gd name="connsiteY58" fmla="*/ 5863063 h 10595264"/>
                <a:gd name="connsiteX59" fmla="*/ 3271800 w 8498643"/>
                <a:gd name="connsiteY59" fmla="*/ 5237668 h 10595264"/>
                <a:gd name="connsiteX60" fmla="*/ 3489738 w 8498643"/>
                <a:gd name="connsiteY60" fmla="*/ 4787576 h 10595264"/>
                <a:gd name="connsiteX61" fmla="*/ 3447096 w 8498643"/>
                <a:gd name="connsiteY61" fmla="*/ 4498568 h 10595264"/>
                <a:gd name="connsiteX62" fmla="*/ 3390243 w 8498643"/>
                <a:gd name="connsiteY62" fmla="*/ 4365910 h 10595264"/>
                <a:gd name="connsiteX63" fmla="*/ 3413933 w 8498643"/>
                <a:gd name="connsiteY63" fmla="*/ 3465723 h 10595264"/>
                <a:gd name="connsiteX64" fmla="*/ 3243372 w 8498643"/>
                <a:gd name="connsiteY64" fmla="*/ 2821378 h 10595264"/>
                <a:gd name="connsiteX65" fmla="*/ 1836239 w 8498643"/>
                <a:gd name="connsiteY65" fmla="*/ 2897181 h 10595264"/>
                <a:gd name="connsiteX66" fmla="*/ 1764616 w 8498643"/>
                <a:gd name="connsiteY66" fmla="*/ 2749647 h 10595264"/>
                <a:gd name="connsiteX67" fmla="*/ 1358902 w 8498643"/>
                <a:gd name="connsiteY67" fmla="*/ 2988940 h 10595264"/>
                <a:gd name="connsiteX68" fmla="*/ 2072641 w 8498643"/>
                <a:gd name="connsiteY68" fmla="*/ 2972782 h 10595264"/>
                <a:gd name="connsiteX69" fmla="*/ 0 w 8498643"/>
                <a:gd name="connsiteY69" fmla="*/ 3064222 h 10595264"/>
                <a:gd name="connsiteX70" fmla="*/ 638663 w 8498643"/>
                <a:gd name="connsiteY70" fmla="*/ 2915895 h 10595264"/>
                <a:gd name="connsiteX71" fmla="*/ 715175 w 8498643"/>
                <a:gd name="connsiteY71" fmla="*/ 2676380 h 10595264"/>
                <a:gd name="connsiteX72" fmla="*/ 850217 w 8498643"/>
                <a:gd name="connsiteY72" fmla="*/ 2560178 h 10595264"/>
                <a:gd name="connsiteX73" fmla="*/ 1159137 w 8498643"/>
                <a:gd name="connsiteY73" fmla="*/ 2453085 h 10595264"/>
                <a:gd name="connsiteX74" fmla="*/ 1646725 w 8498643"/>
                <a:gd name="connsiteY74" fmla="*/ 2409188 h 10595264"/>
                <a:gd name="connsiteX75" fmla="*/ 2263776 w 8498643"/>
                <a:gd name="connsiteY75" fmla="*/ 2306031 h 10595264"/>
                <a:gd name="connsiteX76" fmla="*/ 2859092 w 8498643"/>
                <a:gd name="connsiteY76" fmla="*/ 2186966 h 10595264"/>
                <a:gd name="connsiteX77" fmla="*/ 3075783 w 8498643"/>
                <a:gd name="connsiteY77" fmla="*/ 2084573 h 10595264"/>
                <a:gd name="connsiteX78" fmla="*/ 3199607 w 8498643"/>
                <a:gd name="connsiteY78" fmla="*/ 1882167 h 10595264"/>
                <a:gd name="connsiteX79" fmla="*/ 3292477 w 8498643"/>
                <a:gd name="connsiteY79" fmla="*/ 1646422 h 10595264"/>
                <a:gd name="connsiteX80" fmla="*/ 3356405 w 8498643"/>
                <a:gd name="connsiteY80" fmla="*/ 1588868 h 10595264"/>
                <a:gd name="connsiteX81" fmla="*/ 3317797 w 8498643"/>
                <a:gd name="connsiteY81" fmla="*/ 1506614 h 10595264"/>
                <a:gd name="connsiteX82" fmla="*/ 3188230 w 8498643"/>
                <a:gd name="connsiteY82" fmla="*/ 1416471 h 10595264"/>
                <a:gd name="connsiteX83" fmla="*/ 3154633 w 8498643"/>
                <a:gd name="connsiteY83" fmla="*/ 1338940 h 10595264"/>
                <a:gd name="connsiteX84" fmla="*/ 3066357 w 8498643"/>
                <a:gd name="connsiteY84" fmla="*/ 1281622 h 10595264"/>
                <a:gd name="connsiteX85" fmla="*/ 2930724 w 8498643"/>
                <a:gd name="connsiteY85" fmla="*/ 971288 h 10595264"/>
                <a:gd name="connsiteX86" fmla="*/ 2812074 w 8498643"/>
                <a:gd name="connsiteY86" fmla="*/ 738530 h 10595264"/>
                <a:gd name="connsiteX87" fmla="*/ 2759077 w 8498643"/>
                <a:gd name="connsiteY87" fmla="*/ 643919 h 10595264"/>
                <a:gd name="connsiteX88" fmla="*/ 2783158 w 8498643"/>
                <a:gd name="connsiteY88" fmla="*/ 414227 h 10595264"/>
                <a:gd name="connsiteX89" fmla="*/ 3372100 w 8498643"/>
                <a:gd name="connsiteY89" fmla="*/ 84 h 10595264"/>
                <a:gd name="connsiteX90" fmla="*/ 954426 w 8498643"/>
                <a:gd name="connsiteY90" fmla="*/ 2776717 h 10595264"/>
                <a:gd name="connsiteX91" fmla="*/ 938205 w 8498643"/>
                <a:gd name="connsiteY91" fmla="*/ 2783273 h 10595264"/>
                <a:gd name="connsiteX92" fmla="*/ 842876 w 8498643"/>
                <a:gd name="connsiteY92" fmla="*/ 2876979 h 10595264"/>
                <a:gd name="connsiteX93" fmla="*/ 842598 w 8498643"/>
                <a:gd name="connsiteY93" fmla="*/ 2909306 h 10595264"/>
                <a:gd name="connsiteX94" fmla="*/ 874925 w 8498643"/>
                <a:gd name="connsiteY94" fmla="*/ 2909583 h 10595264"/>
                <a:gd name="connsiteX95" fmla="*/ 970254 w 8498643"/>
                <a:gd name="connsiteY95" fmla="*/ 2815879 h 10595264"/>
                <a:gd name="connsiteX96" fmla="*/ 970532 w 8498643"/>
                <a:gd name="connsiteY96" fmla="*/ 2783552 h 10595264"/>
                <a:gd name="connsiteX97" fmla="*/ 970532 w 8498643"/>
                <a:gd name="connsiteY97" fmla="*/ 2783551 h 10595264"/>
                <a:gd name="connsiteX98" fmla="*/ 954426 w 8498643"/>
                <a:gd name="connsiteY98" fmla="*/ 2776717 h 10595264"/>
                <a:gd name="connsiteX99" fmla="*/ 1102360 w 8498643"/>
                <a:gd name="connsiteY99" fmla="*/ 2876262 h 10595264"/>
                <a:gd name="connsiteX100" fmla="*/ 1023620 w 8498643"/>
                <a:gd name="connsiteY100" fmla="*/ 2914362 h 10595264"/>
                <a:gd name="connsiteX101" fmla="*/ 1102360 w 8498643"/>
                <a:gd name="connsiteY101" fmla="*/ 2932142 h 10595264"/>
                <a:gd name="connsiteX102" fmla="*/ 1102360 w 8498643"/>
                <a:gd name="connsiteY102" fmla="*/ 2876262 h 10595264"/>
                <a:gd name="connsiteX0" fmla="*/ 3372100 w 8498643"/>
                <a:gd name="connsiteY0" fmla="*/ 84 h 10595264"/>
                <a:gd name="connsiteX1" fmla="*/ 3787204 w 8498643"/>
                <a:gd name="connsiteY1" fmla="*/ 155917 h 10595264"/>
                <a:gd name="connsiteX2" fmla="*/ 4014002 w 8498643"/>
                <a:gd name="connsiteY2" fmla="*/ 960575 h 10595264"/>
                <a:gd name="connsiteX3" fmla="*/ 4436520 w 8498643"/>
                <a:gd name="connsiteY3" fmla="*/ 1281191 h 10595264"/>
                <a:gd name="connsiteX4" fmla="*/ 4893765 w 8498643"/>
                <a:gd name="connsiteY4" fmla="*/ 1356503 h 10595264"/>
                <a:gd name="connsiteX5" fmla="*/ 5275703 w 8498643"/>
                <a:gd name="connsiteY5" fmla="*/ 1523264 h 10595264"/>
                <a:gd name="connsiteX6" fmla="*/ 5636117 w 8498643"/>
                <a:gd name="connsiteY6" fmla="*/ 1663127 h 10595264"/>
                <a:gd name="connsiteX7" fmla="*/ 6157917 w 8498643"/>
                <a:gd name="connsiteY7" fmla="*/ 1851406 h 10595264"/>
                <a:gd name="connsiteX8" fmla="*/ 6523715 w 8498643"/>
                <a:gd name="connsiteY8" fmla="*/ 1975133 h 10595264"/>
                <a:gd name="connsiteX9" fmla="*/ 6787303 w 8498643"/>
                <a:gd name="connsiteY9" fmla="*/ 2158031 h 10595264"/>
                <a:gd name="connsiteX10" fmla="*/ 7669522 w 8498643"/>
                <a:gd name="connsiteY10" fmla="*/ 2787415 h 10595264"/>
                <a:gd name="connsiteX11" fmla="*/ 7633338 w 8498643"/>
                <a:gd name="connsiteY11" fmla="*/ 2975200 h 10595264"/>
                <a:gd name="connsiteX12" fmla="*/ 8309204 w 8498643"/>
                <a:gd name="connsiteY12" fmla="*/ 3241273 h 10595264"/>
                <a:gd name="connsiteX13" fmla="*/ 8161778 w 8498643"/>
                <a:gd name="connsiteY13" fmla="*/ 3299270 h 10595264"/>
                <a:gd name="connsiteX14" fmla="*/ 7873322 w 8498643"/>
                <a:gd name="connsiteY14" fmla="*/ 3211266 h 10595264"/>
                <a:gd name="connsiteX15" fmla="*/ 7687538 w 8498643"/>
                <a:gd name="connsiteY15" fmla="*/ 3123264 h 10595264"/>
                <a:gd name="connsiteX16" fmla="*/ 7355802 w 8498643"/>
                <a:gd name="connsiteY16" fmla="*/ 3366230 h 10595264"/>
                <a:gd name="connsiteX17" fmla="*/ 6654606 w 8498643"/>
                <a:gd name="connsiteY17" fmla="*/ 2939827 h 10595264"/>
                <a:gd name="connsiteX18" fmla="*/ 5906030 w 8498643"/>
                <a:gd name="connsiteY18" fmla="*/ 2650819 h 10595264"/>
                <a:gd name="connsiteX19" fmla="*/ 5219043 w 8498643"/>
                <a:gd name="connsiteY19" fmla="*/ 2494471 h 10595264"/>
                <a:gd name="connsiteX20" fmla="*/ 5124289 w 8498643"/>
                <a:gd name="connsiteY20" fmla="*/ 3238310 h 10595264"/>
                <a:gd name="connsiteX21" fmla="*/ 5778107 w 8498643"/>
                <a:gd name="connsiteY21" fmla="*/ 5389281 h 10595264"/>
                <a:gd name="connsiteX22" fmla="*/ 5602809 w 8498643"/>
                <a:gd name="connsiteY22" fmla="*/ 5465087 h 10595264"/>
                <a:gd name="connsiteX23" fmla="*/ 5555430 w 8498643"/>
                <a:gd name="connsiteY23" fmla="*/ 6057312 h 10595264"/>
                <a:gd name="connsiteX24" fmla="*/ 5436983 w 8498643"/>
                <a:gd name="connsiteY24" fmla="*/ 6659017 h 10595264"/>
                <a:gd name="connsiteX25" fmla="*/ 5394343 w 8498643"/>
                <a:gd name="connsiteY25" fmla="*/ 7317574 h 10595264"/>
                <a:gd name="connsiteX26" fmla="*/ 5877600 w 8498643"/>
                <a:gd name="connsiteY26" fmla="*/ 8189330 h 10595264"/>
                <a:gd name="connsiteX27" fmla="*/ 6038688 w 8498643"/>
                <a:gd name="connsiteY27" fmla="*/ 8544667 h 10595264"/>
                <a:gd name="connsiteX28" fmla="*/ 6052902 w 8498643"/>
                <a:gd name="connsiteY28" fmla="*/ 8952120 h 10595264"/>
                <a:gd name="connsiteX29" fmla="*/ 5896554 w 8498643"/>
                <a:gd name="connsiteY29" fmla="*/ 9932850 h 10595264"/>
                <a:gd name="connsiteX30" fmla="*/ 5460673 w 8498643"/>
                <a:gd name="connsiteY30" fmla="*/ 9814406 h 10595264"/>
                <a:gd name="connsiteX31" fmla="*/ 5413295 w 8498643"/>
                <a:gd name="connsiteY31" fmla="*/ 9122679 h 10595264"/>
                <a:gd name="connsiteX32" fmla="*/ 5233260 w 8498643"/>
                <a:gd name="connsiteY32" fmla="*/ 8852627 h 10595264"/>
                <a:gd name="connsiteX33" fmla="*/ 5147977 w 8498643"/>
                <a:gd name="connsiteY33" fmla="*/ 8558881 h 10595264"/>
                <a:gd name="connsiteX34" fmla="*/ 4835282 w 8498643"/>
                <a:gd name="connsiteY34" fmla="*/ 8208283 h 10595264"/>
                <a:gd name="connsiteX35" fmla="*/ 4427828 w 8498643"/>
                <a:gd name="connsiteY35" fmla="*/ 7544987 h 10595264"/>
                <a:gd name="connsiteX36" fmla="*/ 4394661 w 8498643"/>
                <a:gd name="connsiteY36" fmla="*/ 6568997 h 10595264"/>
                <a:gd name="connsiteX37" fmla="*/ 4356760 w 8498643"/>
                <a:gd name="connsiteY37" fmla="*/ 6095213 h 10595264"/>
                <a:gd name="connsiteX38" fmla="*/ 4039326 w 8498643"/>
                <a:gd name="connsiteY38" fmla="*/ 6322630 h 10595264"/>
                <a:gd name="connsiteX39" fmla="*/ 3466049 w 8498643"/>
                <a:gd name="connsiteY39" fmla="*/ 7203862 h 10595264"/>
                <a:gd name="connsiteX40" fmla="*/ 3584495 w 8498643"/>
                <a:gd name="connsiteY40" fmla="*/ 7625528 h 10595264"/>
                <a:gd name="connsiteX41" fmla="*/ 4134084 w 8498643"/>
                <a:gd name="connsiteY41" fmla="*/ 9440117 h 10595264"/>
                <a:gd name="connsiteX42" fmla="*/ 4233577 w 8498643"/>
                <a:gd name="connsiteY42" fmla="*/ 9677008 h 10595264"/>
                <a:gd name="connsiteX43" fmla="*/ 4271480 w 8498643"/>
                <a:gd name="connsiteY43" fmla="*/ 9743335 h 10595264"/>
                <a:gd name="connsiteX44" fmla="*/ 4356762 w 8498643"/>
                <a:gd name="connsiteY44" fmla="*/ 9885473 h 10595264"/>
                <a:gd name="connsiteX45" fmla="*/ 3807172 w 8498643"/>
                <a:gd name="connsiteY45" fmla="*/ 10074983 h 10595264"/>
                <a:gd name="connsiteX46" fmla="*/ 3518167 w 8498643"/>
                <a:gd name="connsiteY46" fmla="*/ 10278711 h 10595264"/>
                <a:gd name="connsiteX47" fmla="*/ 2940153 w 8498643"/>
                <a:gd name="connsiteY47" fmla="*/ 10544031 h 10595264"/>
                <a:gd name="connsiteX48" fmla="*/ 2641669 w 8498643"/>
                <a:gd name="connsiteY48" fmla="*/ 10548767 h 10595264"/>
                <a:gd name="connsiteX49" fmla="*/ 2982792 w 8498643"/>
                <a:gd name="connsiteY49" fmla="*/ 10193430 h 10595264"/>
                <a:gd name="connsiteX50" fmla="*/ 3158091 w 8498643"/>
                <a:gd name="connsiteY50" fmla="*/ 9980230 h 10595264"/>
                <a:gd name="connsiteX51" fmla="*/ 3233897 w 8498643"/>
                <a:gd name="connsiteY51" fmla="*/ 9705435 h 10595264"/>
                <a:gd name="connsiteX52" fmla="*/ 3290750 w 8498643"/>
                <a:gd name="connsiteY52" fmla="*/ 9544349 h 10595264"/>
                <a:gd name="connsiteX53" fmla="*/ 3195993 w 8498643"/>
                <a:gd name="connsiteY53" fmla="*/ 9369049 h 10595264"/>
                <a:gd name="connsiteX54" fmla="*/ 2774328 w 8498643"/>
                <a:gd name="connsiteY54" fmla="*/ 8317254 h 10595264"/>
                <a:gd name="connsiteX55" fmla="*/ 2376350 w 8498643"/>
                <a:gd name="connsiteY55" fmla="*/ 7464447 h 10595264"/>
                <a:gd name="connsiteX56" fmla="*/ 2371613 w 8498643"/>
                <a:gd name="connsiteY56" fmla="*/ 7260719 h 10595264"/>
                <a:gd name="connsiteX57" fmla="*/ 2423730 w 8498643"/>
                <a:gd name="connsiteY57" fmla="*/ 6858002 h 10595264"/>
                <a:gd name="connsiteX58" fmla="*/ 2968576 w 8498643"/>
                <a:gd name="connsiteY58" fmla="*/ 5863063 h 10595264"/>
                <a:gd name="connsiteX59" fmla="*/ 3271800 w 8498643"/>
                <a:gd name="connsiteY59" fmla="*/ 5237668 h 10595264"/>
                <a:gd name="connsiteX60" fmla="*/ 3489738 w 8498643"/>
                <a:gd name="connsiteY60" fmla="*/ 4787576 h 10595264"/>
                <a:gd name="connsiteX61" fmla="*/ 3447096 w 8498643"/>
                <a:gd name="connsiteY61" fmla="*/ 4498568 h 10595264"/>
                <a:gd name="connsiteX62" fmla="*/ 3390243 w 8498643"/>
                <a:gd name="connsiteY62" fmla="*/ 4365910 h 10595264"/>
                <a:gd name="connsiteX63" fmla="*/ 3413933 w 8498643"/>
                <a:gd name="connsiteY63" fmla="*/ 3465723 h 10595264"/>
                <a:gd name="connsiteX64" fmla="*/ 3243372 w 8498643"/>
                <a:gd name="connsiteY64" fmla="*/ 2821378 h 10595264"/>
                <a:gd name="connsiteX65" fmla="*/ 1836239 w 8498643"/>
                <a:gd name="connsiteY65" fmla="*/ 2897181 h 10595264"/>
                <a:gd name="connsiteX66" fmla="*/ 1764616 w 8498643"/>
                <a:gd name="connsiteY66" fmla="*/ 2749647 h 10595264"/>
                <a:gd name="connsiteX67" fmla="*/ 1358902 w 8498643"/>
                <a:gd name="connsiteY67" fmla="*/ 2988940 h 10595264"/>
                <a:gd name="connsiteX68" fmla="*/ 2072641 w 8498643"/>
                <a:gd name="connsiteY68" fmla="*/ 2972782 h 10595264"/>
                <a:gd name="connsiteX69" fmla="*/ 1127761 w 8498643"/>
                <a:gd name="connsiteY69" fmla="*/ 3099782 h 10595264"/>
                <a:gd name="connsiteX70" fmla="*/ 0 w 8498643"/>
                <a:gd name="connsiteY70" fmla="*/ 3064222 h 10595264"/>
                <a:gd name="connsiteX71" fmla="*/ 638663 w 8498643"/>
                <a:gd name="connsiteY71" fmla="*/ 2915895 h 10595264"/>
                <a:gd name="connsiteX72" fmla="*/ 715175 w 8498643"/>
                <a:gd name="connsiteY72" fmla="*/ 2676380 h 10595264"/>
                <a:gd name="connsiteX73" fmla="*/ 850217 w 8498643"/>
                <a:gd name="connsiteY73" fmla="*/ 2560178 h 10595264"/>
                <a:gd name="connsiteX74" fmla="*/ 1159137 w 8498643"/>
                <a:gd name="connsiteY74" fmla="*/ 2453085 h 10595264"/>
                <a:gd name="connsiteX75" fmla="*/ 1646725 w 8498643"/>
                <a:gd name="connsiteY75" fmla="*/ 2409188 h 10595264"/>
                <a:gd name="connsiteX76" fmla="*/ 2263776 w 8498643"/>
                <a:gd name="connsiteY76" fmla="*/ 2306031 h 10595264"/>
                <a:gd name="connsiteX77" fmla="*/ 2859092 w 8498643"/>
                <a:gd name="connsiteY77" fmla="*/ 2186966 h 10595264"/>
                <a:gd name="connsiteX78" fmla="*/ 3075783 w 8498643"/>
                <a:gd name="connsiteY78" fmla="*/ 2084573 h 10595264"/>
                <a:gd name="connsiteX79" fmla="*/ 3199607 w 8498643"/>
                <a:gd name="connsiteY79" fmla="*/ 1882167 h 10595264"/>
                <a:gd name="connsiteX80" fmla="*/ 3292477 w 8498643"/>
                <a:gd name="connsiteY80" fmla="*/ 1646422 h 10595264"/>
                <a:gd name="connsiteX81" fmla="*/ 3356405 w 8498643"/>
                <a:gd name="connsiteY81" fmla="*/ 1588868 h 10595264"/>
                <a:gd name="connsiteX82" fmla="*/ 3317797 w 8498643"/>
                <a:gd name="connsiteY82" fmla="*/ 1506614 h 10595264"/>
                <a:gd name="connsiteX83" fmla="*/ 3188230 w 8498643"/>
                <a:gd name="connsiteY83" fmla="*/ 1416471 h 10595264"/>
                <a:gd name="connsiteX84" fmla="*/ 3154633 w 8498643"/>
                <a:gd name="connsiteY84" fmla="*/ 1338940 h 10595264"/>
                <a:gd name="connsiteX85" fmla="*/ 3066357 w 8498643"/>
                <a:gd name="connsiteY85" fmla="*/ 1281622 h 10595264"/>
                <a:gd name="connsiteX86" fmla="*/ 2930724 w 8498643"/>
                <a:gd name="connsiteY86" fmla="*/ 971288 h 10595264"/>
                <a:gd name="connsiteX87" fmla="*/ 2812074 w 8498643"/>
                <a:gd name="connsiteY87" fmla="*/ 738530 h 10595264"/>
                <a:gd name="connsiteX88" fmla="*/ 2759077 w 8498643"/>
                <a:gd name="connsiteY88" fmla="*/ 643919 h 10595264"/>
                <a:gd name="connsiteX89" fmla="*/ 2783158 w 8498643"/>
                <a:gd name="connsiteY89" fmla="*/ 414227 h 10595264"/>
                <a:gd name="connsiteX90" fmla="*/ 3372100 w 8498643"/>
                <a:gd name="connsiteY90" fmla="*/ 84 h 10595264"/>
                <a:gd name="connsiteX91" fmla="*/ 954426 w 8498643"/>
                <a:gd name="connsiteY91" fmla="*/ 2776717 h 10595264"/>
                <a:gd name="connsiteX92" fmla="*/ 938205 w 8498643"/>
                <a:gd name="connsiteY92" fmla="*/ 2783273 h 10595264"/>
                <a:gd name="connsiteX93" fmla="*/ 842876 w 8498643"/>
                <a:gd name="connsiteY93" fmla="*/ 2876979 h 10595264"/>
                <a:gd name="connsiteX94" fmla="*/ 842598 w 8498643"/>
                <a:gd name="connsiteY94" fmla="*/ 2909306 h 10595264"/>
                <a:gd name="connsiteX95" fmla="*/ 874925 w 8498643"/>
                <a:gd name="connsiteY95" fmla="*/ 2909583 h 10595264"/>
                <a:gd name="connsiteX96" fmla="*/ 970254 w 8498643"/>
                <a:gd name="connsiteY96" fmla="*/ 2815879 h 10595264"/>
                <a:gd name="connsiteX97" fmla="*/ 970532 w 8498643"/>
                <a:gd name="connsiteY97" fmla="*/ 2783552 h 10595264"/>
                <a:gd name="connsiteX98" fmla="*/ 970532 w 8498643"/>
                <a:gd name="connsiteY98" fmla="*/ 2783551 h 10595264"/>
                <a:gd name="connsiteX99" fmla="*/ 954426 w 8498643"/>
                <a:gd name="connsiteY99" fmla="*/ 2776717 h 10595264"/>
                <a:gd name="connsiteX100" fmla="*/ 1102360 w 8498643"/>
                <a:gd name="connsiteY100" fmla="*/ 2876262 h 10595264"/>
                <a:gd name="connsiteX101" fmla="*/ 1023620 w 8498643"/>
                <a:gd name="connsiteY101" fmla="*/ 2914362 h 10595264"/>
                <a:gd name="connsiteX102" fmla="*/ 1102360 w 8498643"/>
                <a:gd name="connsiteY102" fmla="*/ 2932142 h 10595264"/>
                <a:gd name="connsiteX103" fmla="*/ 1102360 w 8498643"/>
                <a:gd name="connsiteY103" fmla="*/ 2876262 h 10595264"/>
                <a:gd name="connsiteX0" fmla="*/ 3372100 w 8498643"/>
                <a:gd name="connsiteY0" fmla="*/ 84 h 10595264"/>
                <a:gd name="connsiteX1" fmla="*/ 3787204 w 8498643"/>
                <a:gd name="connsiteY1" fmla="*/ 155917 h 10595264"/>
                <a:gd name="connsiteX2" fmla="*/ 4014002 w 8498643"/>
                <a:gd name="connsiteY2" fmla="*/ 960575 h 10595264"/>
                <a:gd name="connsiteX3" fmla="*/ 4436520 w 8498643"/>
                <a:gd name="connsiteY3" fmla="*/ 1281191 h 10595264"/>
                <a:gd name="connsiteX4" fmla="*/ 4893765 w 8498643"/>
                <a:gd name="connsiteY4" fmla="*/ 1356503 h 10595264"/>
                <a:gd name="connsiteX5" fmla="*/ 5275703 w 8498643"/>
                <a:gd name="connsiteY5" fmla="*/ 1523264 h 10595264"/>
                <a:gd name="connsiteX6" fmla="*/ 5636117 w 8498643"/>
                <a:gd name="connsiteY6" fmla="*/ 1663127 h 10595264"/>
                <a:gd name="connsiteX7" fmla="*/ 6157917 w 8498643"/>
                <a:gd name="connsiteY7" fmla="*/ 1851406 h 10595264"/>
                <a:gd name="connsiteX8" fmla="*/ 6523715 w 8498643"/>
                <a:gd name="connsiteY8" fmla="*/ 1975133 h 10595264"/>
                <a:gd name="connsiteX9" fmla="*/ 6787303 w 8498643"/>
                <a:gd name="connsiteY9" fmla="*/ 2158031 h 10595264"/>
                <a:gd name="connsiteX10" fmla="*/ 7669522 w 8498643"/>
                <a:gd name="connsiteY10" fmla="*/ 2787415 h 10595264"/>
                <a:gd name="connsiteX11" fmla="*/ 7633338 w 8498643"/>
                <a:gd name="connsiteY11" fmla="*/ 2975200 h 10595264"/>
                <a:gd name="connsiteX12" fmla="*/ 8309204 w 8498643"/>
                <a:gd name="connsiteY12" fmla="*/ 3241273 h 10595264"/>
                <a:gd name="connsiteX13" fmla="*/ 8161778 w 8498643"/>
                <a:gd name="connsiteY13" fmla="*/ 3299270 h 10595264"/>
                <a:gd name="connsiteX14" fmla="*/ 7873322 w 8498643"/>
                <a:gd name="connsiteY14" fmla="*/ 3211266 h 10595264"/>
                <a:gd name="connsiteX15" fmla="*/ 7687538 w 8498643"/>
                <a:gd name="connsiteY15" fmla="*/ 3123264 h 10595264"/>
                <a:gd name="connsiteX16" fmla="*/ 7355802 w 8498643"/>
                <a:gd name="connsiteY16" fmla="*/ 3366230 h 10595264"/>
                <a:gd name="connsiteX17" fmla="*/ 6654606 w 8498643"/>
                <a:gd name="connsiteY17" fmla="*/ 2939827 h 10595264"/>
                <a:gd name="connsiteX18" fmla="*/ 5906030 w 8498643"/>
                <a:gd name="connsiteY18" fmla="*/ 2650819 h 10595264"/>
                <a:gd name="connsiteX19" fmla="*/ 5219043 w 8498643"/>
                <a:gd name="connsiteY19" fmla="*/ 2494471 h 10595264"/>
                <a:gd name="connsiteX20" fmla="*/ 5124289 w 8498643"/>
                <a:gd name="connsiteY20" fmla="*/ 3238310 h 10595264"/>
                <a:gd name="connsiteX21" fmla="*/ 5778107 w 8498643"/>
                <a:gd name="connsiteY21" fmla="*/ 5389281 h 10595264"/>
                <a:gd name="connsiteX22" fmla="*/ 5602809 w 8498643"/>
                <a:gd name="connsiteY22" fmla="*/ 5465087 h 10595264"/>
                <a:gd name="connsiteX23" fmla="*/ 5555430 w 8498643"/>
                <a:gd name="connsiteY23" fmla="*/ 6057312 h 10595264"/>
                <a:gd name="connsiteX24" fmla="*/ 5436983 w 8498643"/>
                <a:gd name="connsiteY24" fmla="*/ 6659017 h 10595264"/>
                <a:gd name="connsiteX25" fmla="*/ 5394343 w 8498643"/>
                <a:gd name="connsiteY25" fmla="*/ 7317574 h 10595264"/>
                <a:gd name="connsiteX26" fmla="*/ 5877600 w 8498643"/>
                <a:gd name="connsiteY26" fmla="*/ 8189330 h 10595264"/>
                <a:gd name="connsiteX27" fmla="*/ 6038688 w 8498643"/>
                <a:gd name="connsiteY27" fmla="*/ 8544667 h 10595264"/>
                <a:gd name="connsiteX28" fmla="*/ 6052902 w 8498643"/>
                <a:gd name="connsiteY28" fmla="*/ 8952120 h 10595264"/>
                <a:gd name="connsiteX29" fmla="*/ 5896554 w 8498643"/>
                <a:gd name="connsiteY29" fmla="*/ 9932850 h 10595264"/>
                <a:gd name="connsiteX30" fmla="*/ 5460673 w 8498643"/>
                <a:gd name="connsiteY30" fmla="*/ 9814406 h 10595264"/>
                <a:gd name="connsiteX31" fmla="*/ 5413295 w 8498643"/>
                <a:gd name="connsiteY31" fmla="*/ 9122679 h 10595264"/>
                <a:gd name="connsiteX32" fmla="*/ 5233260 w 8498643"/>
                <a:gd name="connsiteY32" fmla="*/ 8852627 h 10595264"/>
                <a:gd name="connsiteX33" fmla="*/ 5147977 w 8498643"/>
                <a:gd name="connsiteY33" fmla="*/ 8558881 h 10595264"/>
                <a:gd name="connsiteX34" fmla="*/ 4835282 w 8498643"/>
                <a:gd name="connsiteY34" fmla="*/ 8208283 h 10595264"/>
                <a:gd name="connsiteX35" fmla="*/ 4427828 w 8498643"/>
                <a:gd name="connsiteY35" fmla="*/ 7544987 h 10595264"/>
                <a:gd name="connsiteX36" fmla="*/ 4394661 w 8498643"/>
                <a:gd name="connsiteY36" fmla="*/ 6568997 h 10595264"/>
                <a:gd name="connsiteX37" fmla="*/ 4356760 w 8498643"/>
                <a:gd name="connsiteY37" fmla="*/ 6095213 h 10595264"/>
                <a:gd name="connsiteX38" fmla="*/ 4039326 w 8498643"/>
                <a:gd name="connsiteY38" fmla="*/ 6322630 h 10595264"/>
                <a:gd name="connsiteX39" fmla="*/ 3466049 w 8498643"/>
                <a:gd name="connsiteY39" fmla="*/ 7203862 h 10595264"/>
                <a:gd name="connsiteX40" fmla="*/ 3584495 w 8498643"/>
                <a:gd name="connsiteY40" fmla="*/ 7625528 h 10595264"/>
                <a:gd name="connsiteX41" fmla="*/ 4134084 w 8498643"/>
                <a:gd name="connsiteY41" fmla="*/ 9440117 h 10595264"/>
                <a:gd name="connsiteX42" fmla="*/ 4233577 w 8498643"/>
                <a:gd name="connsiteY42" fmla="*/ 9677008 h 10595264"/>
                <a:gd name="connsiteX43" fmla="*/ 4271480 w 8498643"/>
                <a:gd name="connsiteY43" fmla="*/ 9743335 h 10595264"/>
                <a:gd name="connsiteX44" fmla="*/ 4356762 w 8498643"/>
                <a:gd name="connsiteY44" fmla="*/ 9885473 h 10595264"/>
                <a:gd name="connsiteX45" fmla="*/ 3807172 w 8498643"/>
                <a:gd name="connsiteY45" fmla="*/ 10074983 h 10595264"/>
                <a:gd name="connsiteX46" fmla="*/ 3518167 w 8498643"/>
                <a:gd name="connsiteY46" fmla="*/ 10278711 h 10595264"/>
                <a:gd name="connsiteX47" fmla="*/ 2940153 w 8498643"/>
                <a:gd name="connsiteY47" fmla="*/ 10544031 h 10595264"/>
                <a:gd name="connsiteX48" fmla="*/ 2641669 w 8498643"/>
                <a:gd name="connsiteY48" fmla="*/ 10548767 h 10595264"/>
                <a:gd name="connsiteX49" fmla="*/ 2982792 w 8498643"/>
                <a:gd name="connsiteY49" fmla="*/ 10193430 h 10595264"/>
                <a:gd name="connsiteX50" fmla="*/ 3158091 w 8498643"/>
                <a:gd name="connsiteY50" fmla="*/ 9980230 h 10595264"/>
                <a:gd name="connsiteX51" fmla="*/ 3233897 w 8498643"/>
                <a:gd name="connsiteY51" fmla="*/ 9705435 h 10595264"/>
                <a:gd name="connsiteX52" fmla="*/ 3290750 w 8498643"/>
                <a:gd name="connsiteY52" fmla="*/ 9544349 h 10595264"/>
                <a:gd name="connsiteX53" fmla="*/ 3195993 w 8498643"/>
                <a:gd name="connsiteY53" fmla="*/ 9369049 h 10595264"/>
                <a:gd name="connsiteX54" fmla="*/ 2774328 w 8498643"/>
                <a:gd name="connsiteY54" fmla="*/ 8317254 h 10595264"/>
                <a:gd name="connsiteX55" fmla="*/ 2376350 w 8498643"/>
                <a:gd name="connsiteY55" fmla="*/ 7464447 h 10595264"/>
                <a:gd name="connsiteX56" fmla="*/ 2371613 w 8498643"/>
                <a:gd name="connsiteY56" fmla="*/ 7260719 h 10595264"/>
                <a:gd name="connsiteX57" fmla="*/ 2423730 w 8498643"/>
                <a:gd name="connsiteY57" fmla="*/ 6858002 h 10595264"/>
                <a:gd name="connsiteX58" fmla="*/ 2968576 w 8498643"/>
                <a:gd name="connsiteY58" fmla="*/ 5863063 h 10595264"/>
                <a:gd name="connsiteX59" fmla="*/ 3271800 w 8498643"/>
                <a:gd name="connsiteY59" fmla="*/ 5237668 h 10595264"/>
                <a:gd name="connsiteX60" fmla="*/ 3489738 w 8498643"/>
                <a:gd name="connsiteY60" fmla="*/ 4787576 h 10595264"/>
                <a:gd name="connsiteX61" fmla="*/ 3447096 w 8498643"/>
                <a:gd name="connsiteY61" fmla="*/ 4498568 h 10595264"/>
                <a:gd name="connsiteX62" fmla="*/ 3390243 w 8498643"/>
                <a:gd name="connsiteY62" fmla="*/ 4365910 h 10595264"/>
                <a:gd name="connsiteX63" fmla="*/ 3413933 w 8498643"/>
                <a:gd name="connsiteY63" fmla="*/ 3465723 h 10595264"/>
                <a:gd name="connsiteX64" fmla="*/ 3243372 w 8498643"/>
                <a:gd name="connsiteY64" fmla="*/ 2821378 h 10595264"/>
                <a:gd name="connsiteX65" fmla="*/ 1836239 w 8498643"/>
                <a:gd name="connsiteY65" fmla="*/ 2897181 h 10595264"/>
                <a:gd name="connsiteX66" fmla="*/ 1764616 w 8498643"/>
                <a:gd name="connsiteY66" fmla="*/ 2749647 h 10595264"/>
                <a:gd name="connsiteX67" fmla="*/ 1358902 w 8498643"/>
                <a:gd name="connsiteY67" fmla="*/ 2988940 h 10595264"/>
                <a:gd name="connsiteX68" fmla="*/ 2072641 w 8498643"/>
                <a:gd name="connsiteY68" fmla="*/ 2972782 h 10595264"/>
                <a:gd name="connsiteX69" fmla="*/ 2039621 w 8498643"/>
                <a:gd name="connsiteY69" fmla="*/ 3336002 h 10595264"/>
                <a:gd name="connsiteX70" fmla="*/ 0 w 8498643"/>
                <a:gd name="connsiteY70" fmla="*/ 3064222 h 10595264"/>
                <a:gd name="connsiteX71" fmla="*/ 638663 w 8498643"/>
                <a:gd name="connsiteY71" fmla="*/ 2915895 h 10595264"/>
                <a:gd name="connsiteX72" fmla="*/ 715175 w 8498643"/>
                <a:gd name="connsiteY72" fmla="*/ 2676380 h 10595264"/>
                <a:gd name="connsiteX73" fmla="*/ 850217 w 8498643"/>
                <a:gd name="connsiteY73" fmla="*/ 2560178 h 10595264"/>
                <a:gd name="connsiteX74" fmla="*/ 1159137 w 8498643"/>
                <a:gd name="connsiteY74" fmla="*/ 2453085 h 10595264"/>
                <a:gd name="connsiteX75" fmla="*/ 1646725 w 8498643"/>
                <a:gd name="connsiteY75" fmla="*/ 2409188 h 10595264"/>
                <a:gd name="connsiteX76" fmla="*/ 2263776 w 8498643"/>
                <a:gd name="connsiteY76" fmla="*/ 2306031 h 10595264"/>
                <a:gd name="connsiteX77" fmla="*/ 2859092 w 8498643"/>
                <a:gd name="connsiteY77" fmla="*/ 2186966 h 10595264"/>
                <a:gd name="connsiteX78" fmla="*/ 3075783 w 8498643"/>
                <a:gd name="connsiteY78" fmla="*/ 2084573 h 10595264"/>
                <a:gd name="connsiteX79" fmla="*/ 3199607 w 8498643"/>
                <a:gd name="connsiteY79" fmla="*/ 1882167 h 10595264"/>
                <a:gd name="connsiteX80" fmla="*/ 3292477 w 8498643"/>
                <a:gd name="connsiteY80" fmla="*/ 1646422 h 10595264"/>
                <a:gd name="connsiteX81" fmla="*/ 3356405 w 8498643"/>
                <a:gd name="connsiteY81" fmla="*/ 1588868 h 10595264"/>
                <a:gd name="connsiteX82" fmla="*/ 3317797 w 8498643"/>
                <a:gd name="connsiteY82" fmla="*/ 1506614 h 10595264"/>
                <a:gd name="connsiteX83" fmla="*/ 3188230 w 8498643"/>
                <a:gd name="connsiteY83" fmla="*/ 1416471 h 10595264"/>
                <a:gd name="connsiteX84" fmla="*/ 3154633 w 8498643"/>
                <a:gd name="connsiteY84" fmla="*/ 1338940 h 10595264"/>
                <a:gd name="connsiteX85" fmla="*/ 3066357 w 8498643"/>
                <a:gd name="connsiteY85" fmla="*/ 1281622 h 10595264"/>
                <a:gd name="connsiteX86" fmla="*/ 2930724 w 8498643"/>
                <a:gd name="connsiteY86" fmla="*/ 971288 h 10595264"/>
                <a:gd name="connsiteX87" fmla="*/ 2812074 w 8498643"/>
                <a:gd name="connsiteY87" fmla="*/ 738530 h 10595264"/>
                <a:gd name="connsiteX88" fmla="*/ 2759077 w 8498643"/>
                <a:gd name="connsiteY88" fmla="*/ 643919 h 10595264"/>
                <a:gd name="connsiteX89" fmla="*/ 2783158 w 8498643"/>
                <a:gd name="connsiteY89" fmla="*/ 414227 h 10595264"/>
                <a:gd name="connsiteX90" fmla="*/ 3372100 w 8498643"/>
                <a:gd name="connsiteY90" fmla="*/ 84 h 10595264"/>
                <a:gd name="connsiteX91" fmla="*/ 954426 w 8498643"/>
                <a:gd name="connsiteY91" fmla="*/ 2776717 h 10595264"/>
                <a:gd name="connsiteX92" fmla="*/ 938205 w 8498643"/>
                <a:gd name="connsiteY92" fmla="*/ 2783273 h 10595264"/>
                <a:gd name="connsiteX93" fmla="*/ 842876 w 8498643"/>
                <a:gd name="connsiteY93" fmla="*/ 2876979 h 10595264"/>
                <a:gd name="connsiteX94" fmla="*/ 842598 w 8498643"/>
                <a:gd name="connsiteY94" fmla="*/ 2909306 h 10595264"/>
                <a:gd name="connsiteX95" fmla="*/ 874925 w 8498643"/>
                <a:gd name="connsiteY95" fmla="*/ 2909583 h 10595264"/>
                <a:gd name="connsiteX96" fmla="*/ 970254 w 8498643"/>
                <a:gd name="connsiteY96" fmla="*/ 2815879 h 10595264"/>
                <a:gd name="connsiteX97" fmla="*/ 970532 w 8498643"/>
                <a:gd name="connsiteY97" fmla="*/ 2783552 h 10595264"/>
                <a:gd name="connsiteX98" fmla="*/ 970532 w 8498643"/>
                <a:gd name="connsiteY98" fmla="*/ 2783551 h 10595264"/>
                <a:gd name="connsiteX99" fmla="*/ 954426 w 8498643"/>
                <a:gd name="connsiteY99" fmla="*/ 2776717 h 10595264"/>
                <a:gd name="connsiteX100" fmla="*/ 1102360 w 8498643"/>
                <a:gd name="connsiteY100" fmla="*/ 2876262 h 10595264"/>
                <a:gd name="connsiteX101" fmla="*/ 1023620 w 8498643"/>
                <a:gd name="connsiteY101" fmla="*/ 2914362 h 10595264"/>
                <a:gd name="connsiteX102" fmla="*/ 1102360 w 8498643"/>
                <a:gd name="connsiteY102" fmla="*/ 2932142 h 10595264"/>
                <a:gd name="connsiteX103" fmla="*/ 1102360 w 8498643"/>
                <a:gd name="connsiteY103" fmla="*/ 2876262 h 10595264"/>
                <a:gd name="connsiteX0" fmla="*/ 3372100 w 8498643"/>
                <a:gd name="connsiteY0" fmla="*/ 84 h 10595264"/>
                <a:gd name="connsiteX1" fmla="*/ 3787204 w 8498643"/>
                <a:gd name="connsiteY1" fmla="*/ 155917 h 10595264"/>
                <a:gd name="connsiteX2" fmla="*/ 4014002 w 8498643"/>
                <a:gd name="connsiteY2" fmla="*/ 960575 h 10595264"/>
                <a:gd name="connsiteX3" fmla="*/ 4436520 w 8498643"/>
                <a:gd name="connsiteY3" fmla="*/ 1281191 h 10595264"/>
                <a:gd name="connsiteX4" fmla="*/ 4893765 w 8498643"/>
                <a:gd name="connsiteY4" fmla="*/ 1356503 h 10595264"/>
                <a:gd name="connsiteX5" fmla="*/ 5275703 w 8498643"/>
                <a:gd name="connsiteY5" fmla="*/ 1523264 h 10595264"/>
                <a:gd name="connsiteX6" fmla="*/ 5636117 w 8498643"/>
                <a:gd name="connsiteY6" fmla="*/ 1663127 h 10595264"/>
                <a:gd name="connsiteX7" fmla="*/ 6157917 w 8498643"/>
                <a:gd name="connsiteY7" fmla="*/ 1851406 h 10595264"/>
                <a:gd name="connsiteX8" fmla="*/ 6523715 w 8498643"/>
                <a:gd name="connsiteY8" fmla="*/ 1975133 h 10595264"/>
                <a:gd name="connsiteX9" fmla="*/ 6787303 w 8498643"/>
                <a:gd name="connsiteY9" fmla="*/ 2158031 h 10595264"/>
                <a:gd name="connsiteX10" fmla="*/ 7669522 w 8498643"/>
                <a:gd name="connsiteY10" fmla="*/ 2787415 h 10595264"/>
                <a:gd name="connsiteX11" fmla="*/ 7633338 w 8498643"/>
                <a:gd name="connsiteY11" fmla="*/ 2975200 h 10595264"/>
                <a:gd name="connsiteX12" fmla="*/ 8309204 w 8498643"/>
                <a:gd name="connsiteY12" fmla="*/ 3241273 h 10595264"/>
                <a:gd name="connsiteX13" fmla="*/ 8161778 w 8498643"/>
                <a:gd name="connsiteY13" fmla="*/ 3299270 h 10595264"/>
                <a:gd name="connsiteX14" fmla="*/ 7873322 w 8498643"/>
                <a:gd name="connsiteY14" fmla="*/ 3211266 h 10595264"/>
                <a:gd name="connsiteX15" fmla="*/ 7687538 w 8498643"/>
                <a:gd name="connsiteY15" fmla="*/ 3123264 h 10595264"/>
                <a:gd name="connsiteX16" fmla="*/ 7355802 w 8498643"/>
                <a:gd name="connsiteY16" fmla="*/ 3366230 h 10595264"/>
                <a:gd name="connsiteX17" fmla="*/ 6654606 w 8498643"/>
                <a:gd name="connsiteY17" fmla="*/ 2939827 h 10595264"/>
                <a:gd name="connsiteX18" fmla="*/ 5906030 w 8498643"/>
                <a:gd name="connsiteY18" fmla="*/ 2650819 h 10595264"/>
                <a:gd name="connsiteX19" fmla="*/ 5219043 w 8498643"/>
                <a:gd name="connsiteY19" fmla="*/ 2494471 h 10595264"/>
                <a:gd name="connsiteX20" fmla="*/ 5124289 w 8498643"/>
                <a:gd name="connsiteY20" fmla="*/ 3238310 h 10595264"/>
                <a:gd name="connsiteX21" fmla="*/ 5778107 w 8498643"/>
                <a:gd name="connsiteY21" fmla="*/ 5389281 h 10595264"/>
                <a:gd name="connsiteX22" fmla="*/ 5602809 w 8498643"/>
                <a:gd name="connsiteY22" fmla="*/ 5465087 h 10595264"/>
                <a:gd name="connsiteX23" fmla="*/ 5555430 w 8498643"/>
                <a:gd name="connsiteY23" fmla="*/ 6057312 h 10595264"/>
                <a:gd name="connsiteX24" fmla="*/ 5436983 w 8498643"/>
                <a:gd name="connsiteY24" fmla="*/ 6659017 h 10595264"/>
                <a:gd name="connsiteX25" fmla="*/ 5394343 w 8498643"/>
                <a:gd name="connsiteY25" fmla="*/ 7317574 h 10595264"/>
                <a:gd name="connsiteX26" fmla="*/ 5877600 w 8498643"/>
                <a:gd name="connsiteY26" fmla="*/ 8189330 h 10595264"/>
                <a:gd name="connsiteX27" fmla="*/ 6038688 w 8498643"/>
                <a:gd name="connsiteY27" fmla="*/ 8544667 h 10595264"/>
                <a:gd name="connsiteX28" fmla="*/ 6052902 w 8498643"/>
                <a:gd name="connsiteY28" fmla="*/ 8952120 h 10595264"/>
                <a:gd name="connsiteX29" fmla="*/ 5896554 w 8498643"/>
                <a:gd name="connsiteY29" fmla="*/ 9932850 h 10595264"/>
                <a:gd name="connsiteX30" fmla="*/ 5460673 w 8498643"/>
                <a:gd name="connsiteY30" fmla="*/ 9814406 h 10595264"/>
                <a:gd name="connsiteX31" fmla="*/ 5413295 w 8498643"/>
                <a:gd name="connsiteY31" fmla="*/ 9122679 h 10595264"/>
                <a:gd name="connsiteX32" fmla="*/ 5233260 w 8498643"/>
                <a:gd name="connsiteY32" fmla="*/ 8852627 h 10595264"/>
                <a:gd name="connsiteX33" fmla="*/ 5147977 w 8498643"/>
                <a:gd name="connsiteY33" fmla="*/ 8558881 h 10595264"/>
                <a:gd name="connsiteX34" fmla="*/ 4835282 w 8498643"/>
                <a:gd name="connsiteY34" fmla="*/ 8208283 h 10595264"/>
                <a:gd name="connsiteX35" fmla="*/ 4427828 w 8498643"/>
                <a:gd name="connsiteY35" fmla="*/ 7544987 h 10595264"/>
                <a:gd name="connsiteX36" fmla="*/ 4394661 w 8498643"/>
                <a:gd name="connsiteY36" fmla="*/ 6568997 h 10595264"/>
                <a:gd name="connsiteX37" fmla="*/ 4356760 w 8498643"/>
                <a:gd name="connsiteY37" fmla="*/ 6095213 h 10595264"/>
                <a:gd name="connsiteX38" fmla="*/ 4039326 w 8498643"/>
                <a:gd name="connsiteY38" fmla="*/ 6322630 h 10595264"/>
                <a:gd name="connsiteX39" fmla="*/ 3466049 w 8498643"/>
                <a:gd name="connsiteY39" fmla="*/ 7203862 h 10595264"/>
                <a:gd name="connsiteX40" fmla="*/ 3584495 w 8498643"/>
                <a:gd name="connsiteY40" fmla="*/ 7625528 h 10595264"/>
                <a:gd name="connsiteX41" fmla="*/ 4134084 w 8498643"/>
                <a:gd name="connsiteY41" fmla="*/ 9440117 h 10595264"/>
                <a:gd name="connsiteX42" fmla="*/ 4233577 w 8498643"/>
                <a:gd name="connsiteY42" fmla="*/ 9677008 h 10595264"/>
                <a:gd name="connsiteX43" fmla="*/ 4271480 w 8498643"/>
                <a:gd name="connsiteY43" fmla="*/ 9743335 h 10595264"/>
                <a:gd name="connsiteX44" fmla="*/ 4356762 w 8498643"/>
                <a:gd name="connsiteY44" fmla="*/ 9885473 h 10595264"/>
                <a:gd name="connsiteX45" fmla="*/ 3807172 w 8498643"/>
                <a:gd name="connsiteY45" fmla="*/ 10074983 h 10595264"/>
                <a:gd name="connsiteX46" fmla="*/ 3518167 w 8498643"/>
                <a:gd name="connsiteY46" fmla="*/ 10278711 h 10595264"/>
                <a:gd name="connsiteX47" fmla="*/ 2940153 w 8498643"/>
                <a:gd name="connsiteY47" fmla="*/ 10544031 h 10595264"/>
                <a:gd name="connsiteX48" fmla="*/ 2641669 w 8498643"/>
                <a:gd name="connsiteY48" fmla="*/ 10548767 h 10595264"/>
                <a:gd name="connsiteX49" fmla="*/ 2982792 w 8498643"/>
                <a:gd name="connsiteY49" fmla="*/ 10193430 h 10595264"/>
                <a:gd name="connsiteX50" fmla="*/ 3158091 w 8498643"/>
                <a:gd name="connsiteY50" fmla="*/ 9980230 h 10595264"/>
                <a:gd name="connsiteX51" fmla="*/ 3233897 w 8498643"/>
                <a:gd name="connsiteY51" fmla="*/ 9705435 h 10595264"/>
                <a:gd name="connsiteX52" fmla="*/ 3290750 w 8498643"/>
                <a:gd name="connsiteY52" fmla="*/ 9544349 h 10595264"/>
                <a:gd name="connsiteX53" fmla="*/ 3195993 w 8498643"/>
                <a:gd name="connsiteY53" fmla="*/ 9369049 h 10595264"/>
                <a:gd name="connsiteX54" fmla="*/ 2774328 w 8498643"/>
                <a:gd name="connsiteY54" fmla="*/ 8317254 h 10595264"/>
                <a:gd name="connsiteX55" fmla="*/ 2376350 w 8498643"/>
                <a:gd name="connsiteY55" fmla="*/ 7464447 h 10595264"/>
                <a:gd name="connsiteX56" fmla="*/ 2371613 w 8498643"/>
                <a:gd name="connsiteY56" fmla="*/ 7260719 h 10595264"/>
                <a:gd name="connsiteX57" fmla="*/ 2423730 w 8498643"/>
                <a:gd name="connsiteY57" fmla="*/ 6858002 h 10595264"/>
                <a:gd name="connsiteX58" fmla="*/ 2968576 w 8498643"/>
                <a:gd name="connsiteY58" fmla="*/ 5863063 h 10595264"/>
                <a:gd name="connsiteX59" fmla="*/ 3271800 w 8498643"/>
                <a:gd name="connsiteY59" fmla="*/ 5237668 h 10595264"/>
                <a:gd name="connsiteX60" fmla="*/ 3489738 w 8498643"/>
                <a:gd name="connsiteY60" fmla="*/ 4787576 h 10595264"/>
                <a:gd name="connsiteX61" fmla="*/ 3447096 w 8498643"/>
                <a:gd name="connsiteY61" fmla="*/ 4498568 h 10595264"/>
                <a:gd name="connsiteX62" fmla="*/ 3390243 w 8498643"/>
                <a:gd name="connsiteY62" fmla="*/ 4365910 h 10595264"/>
                <a:gd name="connsiteX63" fmla="*/ 3413933 w 8498643"/>
                <a:gd name="connsiteY63" fmla="*/ 3465723 h 10595264"/>
                <a:gd name="connsiteX64" fmla="*/ 3243372 w 8498643"/>
                <a:gd name="connsiteY64" fmla="*/ 2821378 h 10595264"/>
                <a:gd name="connsiteX65" fmla="*/ 1836239 w 8498643"/>
                <a:gd name="connsiteY65" fmla="*/ 2897181 h 10595264"/>
                <a:gd name="connsiteX66" fmla="*/ 1764616 w 8498643"/>
                <a:gd name="connsiteY66" fmla="*/ 2749647 h 10595264"/>
                <a:gd name="connsiteX67" fmla="*/ 1358902 w 8498643"/>
                <a:gd name="connsiteY67" fmla="*/ 2988940 h 10595264"/>
                <a:gd name="connsiteX68" fmla="*/ 2072641 w 8498643"/>
                <a:gd name="connsiteY68" fmla="*/ 2972782 h 10595264"/>
                <a:gd name="connsiteX69" fmla="*/ 2039621 w 8498643"/>
                <a:gd name="connsiteY69" fmla="*/ 3336002 h 10595264"/>
                <a:gd name="connsiteX70" fmla="*/ 0 w 8498643"/>
                <a:gd name="connsiteY70" fmla="*/ 3064222 h 10595264"/>
                <a:gd name="connsiteX71" fmla="*/ 638663 w 8498643"/>
                <a:gd name="connsiteY71" fmla="*/ 2915895 h 10595264"/>
                <a:gd name="connsiteX72" fmla="*/ 715175 w 8498643"/>
                <a:gd name="connsiteY72" fmla="*/ 2676380 h 10595264"/>
                <a:gd name="connsiteX73" fmla="*/ 850217 w 8498643"/>
                <a:gd name="connsiteY73" fmla="*/ 2560178 h 10595264"/>
                <a:gd name="connsiteX74" fmla="*/ 1159137 w 8498643"/>
                <a:gd name="connsiteY74" fmla="*/ 2453085 h 10595264"/>
                <a:gd name="connsiteX75" fmla="*/ 1646725 w 8498643"/>
                <a:gd name="connsiteY75" fmla="*/ 2409188 h 10595264"/>
                <a:gd name="connsiteX76" fmla="*/ 2263776 w 8498643"/>
                <a:gd name="connsiteY76" fmla="*/ 2306031 h 10595264"/>
                <a:gd name="connsiteX77" fmla="*/ 2859092 w 8498643"/>
                <a:gd name="connsiteY77" fmla="*/ 2186966 h 10595264"/>
                <a:gd name="connsiteX78" fmla="*/ 3075783 w 8498643"/>
                <a:gd name="connsiteY78" fmla="*/ 2084573 h 10595264"/>
                <a:gd name="connsiteX79" fmla="*/ 3199607 w 8498643"/>
                <a:gd name="connsiteY79" fmla="*/ 1882167 h 10595264"/>
                <a:gd name="connsiteX80" fmla="*/ 3292477 w 8498643"/>
                <a:gd name="connsiteY80" fmla="*/ 1646422 h 10595264"/>
                <a:gd name="connsiteX81" fmla="*/ 3356405 w 8498643"/>
                <a:gd name="connsiteY81" fmla="*/ 1588868 h 10595264"/>
                <a:gd name="connsiteX82" fmla="*/ 3317797 w 8498643"/>
                <a:gd name="connsiteY82" fmla="*/ 1506614 h 10595264"/>
                <a:gd name="connsiteX83" fmla="*/ 3188230 w 8498643"/>
                <a:gd name="connsiteY83" fmla="*/ 1416471 h 10595264"/>
                <a:gd name="connsiteX84" fmla="*/ 3154633 w 8498643"/>
                <a:gd name="connsiteY84" fmla="*/ 1338940 h 10595264"/>
                <a:gd name="connsiteX85" fmla="*/ 3066357 w 8498643"/>
                <a:gd name="connsiteY85" fmla="*/ 1281622 h 10595264"/>
                <a:gd name="connsiteX86" fmla="*/ 2930724 w 8498643"/>
                <a:gd name="connsiteY86" fmla="*/ 971288 h 10595264"/>
                <a:gd name="connsiteX87" fmla="*/ 2812074 w 8498643"/>
                <a:gd name="connsiteY87" fmla="*/ 738530 h 10595264"/>
                <a:gd name="connsiteX88" fmla="*/ 2759077 w 8498643"/>
                <a:gd name="connsiteY88" fmla="*/ 643919 h 10595264"/>
                <a:gd name="connsiteX89" fmla="*/ 2783158 w 8498643"/>
                <a:gd name="connsiteY89" fmla="*/ 414227 h 10595264"/>
                <a:gd name="connsiteX90" fmla="*/ 3372100 w 8498643"/>
                <a:gd name="connsiteY90" fmla="*/ 84 h 10595264"/>
                <a:gd name="connsiteX91" fmla="*/ 954426 w 8498643"/>
                <a:gd name="connsiteY91" fmla="*/ 2776717 h 10595264"/>
                <a:gd name="connsiteX92" fmla="*/ 938205 w 8498643"/>
                <a:gd name="connsiteY92" fmla="*/ 2783273 h 10595264"/>
                <a:gd name="connsiteX93" fmla="*/ 842876 w 8498643"/>
                <a:gd name="connsiteY93" fmla="*/ 2876979 h 10595264"/>
                <a:gd name="connsiteX94" fmla="*/ 842598 w 8498643"/>
                <a:gd name="connsiteY94" fmla="*/ 2909306 h 10595264"/>
                <a:gd name="connsiteX95" fmla="*/ 874925 w 8498643"/>
                <a:gd name="connsiteY95" fmla="*/ 2909583 h 10595264"/>
                <a:gd name="connsiteX96" fmla="*/ 970254 w 8498643"/>
                <a:gd name="connsiteY96" fmla="*/ 2815879 h 10595264"/>
                <a:gd name="connsiteX97" fmla="*/ 970532 w 8498643"/>
                <a:gd name="connsiteY97" fmla="*/ 2783552 h 10595264"/>
                <a:gd name="connsiteX98" fmla="*/ 970532 w 8498643"/>
                <a:gd name="connsiteY98" fmla="*/ 2783551 h 10595264"/>
                <a:gd name="connsiteX99" fmla="*/ 954426 w 8498643"/>
                <a:gd name="connsiteY99" fmla="*/ 2776717 h 10595264"/>
                <a:gd name="connsiteX100" fmla="*/ 1102360 w 8498643"/>
                <a:gd name="connsiteY100" fmla="*/ 2876262 h 10595264"/>
                <a:gd name="connsiteX101" fmla="*/ 1023620 w 8498643"/>
                <a:gd name="connsiteY101" fmla="*/ 2914362 h 10595264"/>
                <a:gd name="connsiteX102" fmla="*/ 1102360 w 8498643"/>
                <a:gd name="connsiteY102" fmla="*/ 2932142 h 10595264"/>
                <a:gd name="connsiteX103" fmla="*/ 1102360 w 8498643"/>
                <a:gd name="connsiteY103" fmla="*/ 2876262 h 10595264"/>
                <a:gd name="connsiteX0" fmla="*/ 3372100 w 8498643"/>
                <a:gd name="connsiteY0" fmla="*/ 84 h 10595264"/>
                <a:gd name="connsiteX1" fmla="*/ 3787204 w 8498643"/>
                <a:gd name="connsiteY1" fmla="*/ 155917 h 10595264"/>
                <a:gd name="connsiteX2" fmla="*/ 4014002 w 8498643"/>
                <a:gd name="connsiteY2" fmla="*/ 960575 h 10595264"/>
                <a:gd name="connsiteX3" fmla="*/ 4436520 w 8498643"/>
                <a:gd name="connsiteY3" fmla="*/ 1281191 h 10595264"/>
                <a:gd name="connsiteX4" fmla="*/ 4893765 w 8498643"/>
                <a:gd name="connsiteY4" fmla="*/ 1356503 h 10595264"/>
                <a:gd name="connsiteX5" fmla="*/ 5275703 w 8498643"/>
                <a:gd name="connsiteY5" fmla="*/ 1523264 h 10595264"/>
                <a:gd name="connsiteX6" fmla="*/ 5636117 w 8498643"/>
                <a:gd name="connsiteY6" fmla="*/ 1663127 h 10595264"/>
                <a:gd name="connsiteX7" fmla="*/ 6157917 w 8498643"/>
                <a:gd name="connsiteY7" fmla="*/ 1851406 h 10595264"/>
                <a:gd name="connsiteX8" fmla="*/ 6523715 w 8498643"/>
                <a:gd name="connsiteY8" fmla="*/ 1975133 h 10595264"/>
                <a:gd name="connsiteX9" fmla="*/ 6787303 w 8498643"/>
                <a:gd name="connsiteY9" fmla="*/ 2158031 h 10595264"/>
                <a:gd name="connsiteX10" fmla="*/ 7669522 w 8498643"/>
                <a:gd name="connsiteY10" fmla="*/ 2787415 h 10595264"/>
                <a:gd name="connsiteX11" fmla="*/ 7633338 w 8498643"/>
                <a:gd name="connsiteY11" fmla="*/ 2975200 h 10595264"/>
                <a:gd name="connsiteX12" fmla="*/ 8309204 w 8498643"/>
                <a:gd name="connsiteY12" fmla="*/ 3241273 h 10595264"/>
                <a:gd name="connsiteX13" fmla="*/ 8161778 w 8498643"/>
                <a:gd name="connsiteY13" fmla="*/ 3299270 h 10595264"/>
                <a:gd name="connsiteX14" fmla="*/ 7873322 w 8498643"/>
                <a:gd name="connsiteY14" fmla="*/ 3211266 h 10595264"/>
                <a:gd name="connsiteX15" fmla="*/ 7687538 w 8498643"/>
                <a:gd name="connsiteY15" fmla="*/ 3123264 h 10595264"/>
                <a:gd name="connsiteX16" fmla="*/ 7355802 w 8498643"/>
                <a:gd name="connsiteY16" fmla="*/ 3366230 h 10595264"/>
                <a:gd name="connsiteX17" fmla="*/ 6654606 w 8498643"/>
                <a:gd name="connsiteY17" fmla="*/ 2939827 h 10595264"/>
                <a:gd name="connsiteX18" fmla="*/ 5906030 w 8498643"/>
                <a:gd name="connsiteY18" fmla="*/ 2650819 h 10595264"/>
                <a:gd name="connsiteX19" fmla="*/ 5219043 w 8498643"/>
                <a:gd name="connsiteY19" fmla="*/ 2494471 h 10595264"/>
                <a:gd name="connsiteX20" fmla="*/ 5124289 w 8498643"/>
                <a:gd name="connsiteY20" fmla="*/ 3238310 h 10595264"/>
                <a:gd name="connsiteX21" fmla="*/ 5778107 w 8498643"/>
                <a:gd name="connsiteY21" fmla="*/ 5389281 h 10595264"/>
                <a:gd name="connsiteX22" fmla="*/ 5602809 w 8498643"/>
                <a:gd name="connsiteY22" fmla="*/ 5465087 h 10595264"/>
                <a:gd name="connsiteX23" fmla="*/ 5555430 w 8498643"/>
                <a:gd name="connsiteY23" fmla="*/ 6057312 h 10595264"/>
                <a:gd name="connsiteX24" fmla="*/ 5436983 w 8498643"/>
                <a:gd name="connsiteY24" fmla="*/ 6659017 h 10595264"/>
                <a:gd name="connsiteX25" fmla="*/ 5394343 w 8498643"/>
                <a:gd name="connsiteY25" fmla="*/ 7317574 h 10595264"/>
                <a:gd name="connsiteX26" fmla="*/ 5877600 w 8498643"/>
                <a:gd name="connsiteY26" fmla="*/ 8189330 h 10595264"/>
                <a:gd name="connsiteX27" fmla="*/ 6038688 w 8498643"/>
                <a:gd name="connsiteY27" fmla="*/ 8544667 h 10595264"/>
                <a:gd name="connsiteX28" fmla="*/ 6052902 w 8498643"/>
                <a:gd name="connsiteY28" fmla="*/ 8952120 h 10595264"/>
                <a:gd name="connsiteX29" fmla="*/ 5896554 w 8498643"/>
                <a:gd name="connsiteY29" fmla="*/ 9932850 h 10595264"/>
                <a:gd name="connsiteX30" fmla="*/ 5460673 w 8498643"/>
                <a:gd name="connsiteY30" fmla="*/ 9814406 h 10595264"/>
                <a:gd name="connsiteX31" fmla="*/ 5413295 w 8498643"/>
                <a:gd name="connsiteY31" fmla="*/ 9122679 h 10595264"/>
                <a:gd name="connsiteX32" fmla="*/ 5233260 w 8498643"/>
                <a:gd name="connsiteY32" fmla="*/ 8852627 h 10595264"/>
                <a:gd name="connsiteX33" fmla="*/ 5147977 w 8498643"/>
                <a:gd name="connsiteY33" fmla="*/ 8558881 h 10595264"/>
                <a:gd name="connsiteX34" fmla="*/ 4835282 w 8498643"/>
                <a:gd name="connsiteY34" fmla="*/ 8208283 h 10595264"/>
                <a:gd name="connsiteX35" fmla="*/ 4427828 w 8498643"/>
                <a:gd name="connsiteY35" fmla="*/ 7544987 h 10595264"/>
                <a:gd name="connsiteX36" fmla="*/ 4394661 w 8498643"/>
                <a:gd name="connsiteY36" fmla="*/ 6568997 h 10595264"/>
                <a:gd name="connsiteX37" fmla="*/ 4356760 w 8498643"/>
                <a:gd name="connsiteY37" fmla="*/ 6095213 h 10595264"/>
                <a:gd name="connsiteX38" fmla="*/ 4039326 w 8498643"/>
                <a:gd name="connsiteY38" fmla="*/ 6322630 h 10595264"/>
                <a:gd name="connsiteX39" fmla="*/ 3466049 w 8498643"/>
                <a:gd name="connsiteY39" fmla="*/ 7203862 h 10595264"/>
                <a:gd name="connsiteX40" fmla="*/ 3584495 w 8498643"/>
                <a:gd name="connsiteY40" fmla="*/ 7625528 h 10595264"/>
                <a:gd name="connsiteX41" fmla="*/ 4134084 w 8498643"/>
                <a:gd name="connsiteY41" fmla="*/ 9440117 h 10595264"/>
                <a:gd name="connsiteX42" fmla="*/ 4233577 w 8498643"/>
                <a:gd name="connsiteY42" fmla="*/ 9677008 h 10595264"/>
                <a:gd name="connsiteX43" fmla="*/ 4271480 w 8498643"/>
                <a:gd name="connsiteY43" fmla="*/ 9743335 h 10595264"/>
                <a:gd name="connsiteX44" fmla="*/ 4356762 w 8498643"/>
                <a:gd name="connsiteY44" fmla="*/ 9885473 h 10595264"/>
                <a:gd name="connsiteX45" fmla="*/ 3807172 w 8498643"/>
                <a:gd name="connsiteY45" fmla="*/ 10074983 h 10595264"/>
                <a:gd name="connsiteX46" fmla="*/ 3518167 w 8498643"/>
                <a:gd name="connsiteY46" fmla="*/ 10278711 h 10595264"/>
                <a:gd name="connsiteX47" fmla="*/ 2940153 w 8498643"/>
                <a:gd name="connsiteY47" fmla="*/ 10544031 h 10595264"/>
                <a:gd name="connsiteX48" fmla="*/ 2641669 w 8498643"/>
                <a:gd name="connsiteY48" fmla="*/ 10548767 h 10595264"/>
                <a:gd name="connsiteX49" fmla="*/ 2982792 w 8498643"/>
                <a:gd name="connsiteY49" fmla="*/ 10193430 h 10595264"/>
                <a:gd name="connsiteX50" fmla="*/ 3158091 w 8498643"/>
                <a:gd name="connsiteY50" fmla="*/ 9980230 h 10595264"/>
                <a:gd name="connsiteX51" fmla="*/ 3233897 w 8498643"/>
                <a:gd name="connsiteY51" fmla="*/ 9705435 h 10595264"/>
                <a:gd name="connsiteX52" fmla="*/ 3290750 w 8498643"/>
                <a:gd name="connsiteY52" fmla="*/ 9544349 h 10595264"/>
                <a:gd name="connsiteX53" fmla="*/ 3195993 w 8498643"/>
                <a:gd name="connsiteY53" fmla="*/ 9369049 h 10595264"/>
                <a:gd name="connsiteX54" fmla="*/ 2774328 w 8498643"/>
                <a:gd name="connsiteY54" fmla="*/ 8317254 h 10595264"/>
                <a:gd name="connsiteX55" fmla="*/ 2376350 w 8498643"/>
                <a:gd name="connsiteY55" fmla="*/ 7464447 h 10595264"/>
                <a:gd name="connsiteX56" fmla="*/ 2371613 w 8498643"/>
                <a:gd name="connsiteY56" fmla="*/ 7260719 h 10595264"/>
                <a:gd name="connsiteX57" fmla="*/ 2423730 w 8498643"/>
                <a:gd name="connsiteY57" fmla="*/ 6858002 h 10595264"/>
                <a:gd name="connsiteX58" fmla="*/ 2968576 w 8498643"/>
                <a:gd name="connsiteY58" fmla="*/ 5863063 h 10595264"/>
                <a:gd name="connsiteX59" fmla="*/ 3271800 w 8498643"/>
                <a:gd name="connsiteY59" fmla="*/ 5237668 h 10595264"/>
                <a:gd name="connsiteX60" fmla="*/ 3489738 w 8498643"/>
                <a:gd name="connsiteY60" fmla="*/ 4787576 h 10595264"/>
                <a:gd name="connsiteX61" fmla="*/ 3447096 w 8498643"/>
                <a:gd name="connsiteY61" fmla="*/ 4498568 h 10595264"/>
                <a:gd name="connsiteX62" fmla="*/ 3390243 w 8498643"/>
                <a:gd name="connsiteY62" fmla="*/ 4365910 h 10595264"/>
                <a:gd name="connsiteX63" fmla="*/ 3413933 w 8498643"/>
                <a:gd name="connsiteY63" fmla="*/ 3465723 h 10595264"/>
                <a:gd name="connsiteX64" fmla="*/ 3243372 w 8498643"/>
                <a:gd name="connsiteY64" fmla="*/ 2821378 h 10595264"/>
                <a:gd name="connsiteX65" fmla="*/ 1836239 w 8498643"/>
                <a:gd name="connsiteY65" fmla="*/ 2897181 h 10595264"/>
                <a:gd name="connsiteX66" fmla="*/ 1764616 w 8498643"/>
                <a:gd name="connsiteY66" fmla="*/ 2749647 h 10595264"/>
                <a:gd name="connsiteX67" fmla="*/ 1358902 w 8498643"/>
                <a:gd name="connsiteY67" fmla="*/ 2988940 h 10595264"/>
                <a:gd name="connsiteX68" fmla="*/ 2072641 w 8498643"/>
                <a:gd name="connsiteY68" fmla="*/ 2972782 h 10595264"/>
                <a:gd name="connsiteX69" fmla="*/ 2039621 w 8498643"/>
                <a:gd name="connsiteY69" fmla="*/ 3336002 h 10595264"/>
                <a:gd name="connsiteX70" fmla="*/ 0 w 8498643"/>
                <a:gd name="connsiteY70" fmla="*/ 3064222 h 10595264"/>
                <a:gd name="connsiteX71" fmla="*/ 638663 w 8498643"/>
                <a:gd name="connsiteY71" fmla="*/ 2915895 h 10595264"/>
                <a:gd name="connsiteX72" fmla="*/ 715175 w 8498643"/>
                <a:gd name="connsiteY72" fmla="*/ 2676380 h 10595264"/>
                <a:gd name="connsiteX73" fmla="*/ 850217 w 8498643"/>
                <a:gd name="connsiteY73" fmla="*/ 2560178 h 10595264"/>
                <a:gd name="connsiteX74" fmla="*/ 1159137 w 8498643"/>
                <a:gd name="connsiteY74" fmla="*/ 2453085 h 10595264"/>
                <a:gd name="connsiteX75" fmla="*/ 1646725 w 8498643"/>
                <a:gd name="connsiteY75" fmla="*/ 2409188 h 10595264"/>
                <a:gd name="connsiteX76" fmla="*/ 2263776 w 8498643"/>
                <a:gd name="connsiteY76" fmla="*/ 2306031 h 10595264"/>
                <a:gd name="connsiteX77" fmla="*/ 2859092 w 8498643"/>
                <a:gd name="connsiteY77" fmla="*/ 2186966 h 10595264"/>
                <a:gd name="connsiteX78" fmla="*/ 3075783 w 8498643"/>
                <a:gd name="connsiteY78" fmla="*/ 2084573 h 10595264"/>
                <a:gd name="connsiteX79" fmla="*/ 3199607 w 8498643"/>
                <a:gd name="connsiteY79" fmla="*/ 1882167 h 10595264"/>
                <a:gd name="connsiteX80" fmla="*/ 3292477 w 8498643"/>
                <a:gd name="connsiteY80" fmla="*/ 1646422 h 10595264"/>
                <a:gd name="connsiteX81" fmla="*/ 3356405 w 8498643"/>
                <a:gd name="connsiteY81" fmla="*/ 1588868 h 10595264"/>
                <a:gd name="connsiteX82" fmla="*/ 3317797 w 8498643"/>
                <a:gd name="connsiteY82" fmla="*/ 1506614 h 10595264"/>
                <a:gd name="connsiteX83" fmla="*/ 3188230 w 8498643"/>
                <a:gd name="connsiteY83" fmla="*/ 1416471 h 10595264"/>
                <a:gd name="connsiteX84" fmla="*/ 3154633 w 8498643"/>
                <a:gd name="connsiteY84" fmla="*/ 1338940 h 10595264"/>
                <a:gd name="connsiteX85" fmla="*/ 3066357 w 8498643"/>
                <a:gd name="connsiteY85" fmla="*/ 1281622 h 10595264"/>
                <a:gd name="connsiteX86" fmla="*/ 2930724 w 8498643"/>
                <a:gd name="connsiteY86" fmla="*/ 971288 h 10595264"/>
                <a:gd name="connsiteX87" fmla="*/ 2812074 w 8498643"/>
                <a:gd name="connsiteY87" fmla="*/ 738530 h 10595264"/>
                <a:gd name="connsiteX88" fmla="*/ 2759077 w 8498643"/>
                <a:gd name="connsiteY88" fmla="*/ 643919 h 10595264"/>
                <a:gd name="connsiteX89" fmla="*/ 2783158 w 8498643"/>
                <a:gd name="connsiteY89" fmla="*/ 414227 h 10595264"/>
                <a:gd name="connsiteX90" fmla="*/ 3372100 w 8498643"/>
                <a:gd name="connsiteY90" fmla="*/ 84 h 10595264"/>
                <a:gd name="connsiteX91" fmla="*/ 954426 w 8498643"/>
                <a:gd name="connsiteY91" fmla="*/ 2776717 h 10595264"/>
                <a:gd name="connsiteX92" fmla="*/ 938205 w 8498643"/>
                <a:gd name="connsiteY92" fmla="*/ 2783273 h 10595264"/>
                <a:gd name="connsiteX93" fmla="*/ 842876 w 8498643"/>
                <a:gd name="connsiteY93" fmla="*/ 2876979 h 10595264"/>
                <a:gd name="connsiteX94" fmla="*/ 842598 w 8498643"/>
                <a:gd name="connsiteY94" fmla="*/ 2909306 h 10595264"/>
                <a:gd name="connsiteX95" fmla="*/ 874925 w 8498643"/>
                <a:gd name="connsiteY95" fmla="*/ 2909583 h 10595264"/>
                <a:gd name="connsiteX96" fmla="*/ 970254 w 8498643"/>
                <a:gd name="connsiteY96" fmla="*/ 2815879 h 10595264"/>
                <a:gd name="connsiteX97" fmla="*/ 970532 w 8498643"/>
                <a:gd name="connsiteY97" fmla="*/ 2783552 h 10595264"/>
                <a:gd name="connsiteX98" fmla="*/ 970532 w 8498643"/>
                <a:gd name="connsiteY98" fmla="*/ 2783551 h 10595264"/>
                <a:gd name="connsiteX99" fmla="*/ 954426 w 8498643"/>
                <a:gd name="connsiteY99" fmla="*/ 2776717 h 10595264"/>
                <a:gd name="connsiteX100" fmla="*/ 1102360 w 8498643"/>
                <a:gd name="connsiteY100" fmla="*/ 2876262 h 10595264"/>
                <a:gd name="connsiteX101" fmla="*/ 1023620 w 8498643"/>
                <a:gd name="connsiteY101" fmla="*/ 2914362 h 10595264"/>
                <a:gd name="connsiteX102" fmla="*/ 1102360 w 8498643"/>
                <a:gd name="connsiteY102" fmla="*/ 2932142 h 10595264"/>
                <a:gd name="connsiteX103" fmla="*/ 1102360 w 8498643"/>
                <a:gd name="connsiteY103" fmla="*/ 2876262 h 10595264"/>
                <a:gd name="connsiteX0" fmla="*/ 3372100 w 8498643"/>
                <a:gd name="connsiteY0" fmla="*/ 84 h 10595264"/>
                <a:gd name="connsiteX1" fmla="*/ 3787204 w 8498643"/>
                <a:gd name="connsiteY1" fmla="*/ 155917 h 10595264"/>
                <a:gd name="connsiteX2" fmla="*/ 4014002 w 8498643"/>
                <a:gd name="connsiteY2" fmla="*/ 960575 h 10595264"/>
                <a:gd name="connsiteX3" fmla="*/ 4436520 w 8498643"/>
                <a:gd name="connsiteY3" fmla="*/ 1281191 h 10595264"/>
                <a:gd name="connsiteX4" fmla="*/ 4893765 w 8498643"/>
                <a:gd name="connsiteY4" fmla="*/ 1356503 h 10595264"/>
                <a:gd name="connsiteX5" fmla="*/ 5275703 w 8498643"/>
                <a:gd name="connsiteY5" fmla="*/ 1523264 h 10595264"/>
                <a:gd name="connsiteX6" fmla="*/ 5636117 w 8498643"/>
                <a:gd name="connsiteY6" fmla="*/ 1663127 h 10595264"/>
                <a:gd name="connsiteX7" fmla="*/ 6157917 w 8498643"/>
                <a:gd name="connsiteY7" fmla="*/ 1851406 h 10595264"/>
                <a:gd name="connsiteX8" fmla="*/ 6523715 w 8498643"/>
                <a:gd name="connsiteY8" fmla="*/ 1975133 h 10595264"/>
                <a:gd name="connsiteX9" fmla="*/ 6787303 w 8498643"/>
                <a:gd name="connsiteY9" fmla="*/ 2158031 h 10595264"/>
                <a:gd name="connsiteX10" fmla="*/ 7669522 w 8498643"/>
                <a:gd name="connsiteY10" fmla="*/ 2787415 h 10595264"/>
                <a:gd name="connsiteX11" fmla="*/ 7633338 w 8498643"/>
                <a:gd name="connsiteY11" fmla="*/ 2975200 h 10595264"/>
                <a:gd name="connsiteX12" fmla="*/ 8309204 w 8498643"/>
                <a:gd name="connsiteY12" fmla="*/ 3241273 h 10595264"/>
                <a:gd name="connsiteX13" fmla="*/ 8161778 w 8498643"/>
                <a:gd name="connsiteY13" fmla="*/ 3299270 h 10595264"/>
                <a:gd name="connsiteX14" fmla="*/ 7873322 w 8498643"/>
                <a:gd name="connsiteY14" fmla="*/ 3211266 h 10595264"/>
                <a:gd name="connsiteX15" fmla="*/ 7687538 w 8498643"/>
                <a:gd name="connsiteY15" fmla="*/ 3123264 h 10595264"/>
                <a:gd name="connsiteX16" fmla="*/ 7355802 w 8498643"/>
                <a:gd name="connsiteY16" fmla="*/ 3366230 h 10595264"/>
                <a:gd name="connsiteX17" fmla="*/ 6654606 w 8498643"/>
                <a:gd name="connsiteY17" fmla="*/ 2939827 h 10595264"/>
                <a:gd name="connsiteX18" fmla="*/ 5906030 w 8498643"/>
                <a:gd name="connsiteY18" fmla="*/ 2650819 h 10595264"/>
                <a:gd name="connsiteX19" fmla="*/ 5219043 w 8498643"/>
                <a:gd name="connsiteY19" fmla="*/ 2494471 h 10595264"/>
                <a:gd name="connsiteX20" fmla="*/ 5124289 w 8498643"/>
                <a:gd name="connsiteY20" fmla="*/ 3238310 h 10595264"/>
                <a:gd name="connsiteX21" fmla="*/ 5778107 w 8498643"/>
                <a:gd name="connsiteY21" fmla="*/ 5389281 h 10595264"/>
                <a:gd name="connsiteX22" fmla="*/ 5602809 w 8498643"/>
                <a:gd name="connsiteY22" fmla="*/ 5465087 h 10595264"/>
                <a:gd name="connsiteX23" fmla="*/ 5555430 w 8498643"/>
                <a:gd name="connsiteY23" fmla="*/ 6057312 h 10595264"/>
                <a:gd name="connsiteX24" fmla="*/ 5436983 w 8498643"/>
                <a:gd name="connsiteY24" fmla="*/ 6659017 h 10595264"/>
                <a:gd name="connsiteX25" fmla="*/ 5394343 w 8498643"/>
                <a:gd name="connsiteY25" fmla="*/ 7317574 h 10595264"/>
                <a:gd name="connsiteX26" fmla="*/ 5877600 w 8498643"/>
                <a:gd name="connsiteY26" fmla="*/ 8189330 h 10595264"/>
                <a:gd name="connsiteX27" fmla="*/ 6038688 w 8498643"/>
                <a:gd name="connsiteY27" fmla="*/ 8544667 h 10595264"/>
                <a:gd name="connsiteX28" fmla="*/ 6052902 w 8498643"/>
                <a:gd name="connsiteY28" fmla="*/ 8952120 h 10595264"/>
                <a:gd name="connsiteX29" fmla="*/ 5896554 w 8498643"/>
                <a:gd name="connsiteY29" fmla="*/ 9932850 h 10595264"/>
                <a:gd name="connsiteX30" fmla="*/ 5460673 w 8498643"/>
                <a:gd name="connsiteY30" fmla="*/ 9814406 h 10595264"/>
                <a:gd name="connsiteX31" fmla="*/ 5413295 w 8498643"/>
                <a:gd name="connsiteY31" fmla="*/ 9122679 h 10595264"/>
                <a:gd name="connsiteX32" fmla="*/ 5233260 w 8498643"/>
                <a:gd name="connsiteY32" fmla="*/ 8852627 h 10595264"/>
                <a:gd name="connsiteX33" fmla="*/ 5147977 w 8498643"/>
                <a:gd name="connsiteY33" fmla="*/ 8558881 h 10595264"/>
                <a:gd name="connsiteX34" fmla="*/ 4835282 w 8498643"/>
                <a:gd name="connsiteY34" fmla="*/ 8208283 h 10595264"/>
                <a:gd name="connsiteX35" fmla="*/ 4427828 w 8498643"/>
                <a:gd name="connsiteY35" fmla="*/ 7544987 h 10595264"/>
                <a:gd name="connsiteX36" fmla="*/ 4394661 w 8498643"/>
                <a:gd name="connsiteY36" fmla="*/ 6568997 h 10595264"/>
                <a:gd name="connsiteX37" fmla="*/ 4356760 w 8498643"/>
                <a:gd name="connsiteY37" fmla="*/ 6095213 h 10595264"/>
                <a:gd name="connsiteX38" fmla="*/ 4039326 w 8498643"/>
                <a:gd name="connsiteY38" fmla="*/ 6322630 h 10595264"/>
                <a:gd name="connsiteX39" fmla="*/ 3466049 w 8498643"/>
                <a:gd name="connsiteY39" fmla="*/ 7203862 h 10595264"/>
                <a:gd name="connsiteX40" fmla="*/ 3584495 w 8498643"/>
                <a:gd name="connsiteY40" fmla="*/ 7625528 h 10595264"/>
                <a:gd name="connsiteX41" fmla="*/ 4134084 w 8498643"/>
                <a:gd name="connsiteY41" fmla="*/ 9440117 h 10595264"/>
                <a:gd name="connsiteX42" fmla="*/ 4233577 w 8498643"/>
                <a:gd name="connsiteY42" fmla="*/ 9677008 h 10595264"/>
                <a:gd name="connsiteX43" fmla="*/ 4271480 w 8498643"/>
                <a:gd name="connsiteY43" fmla="*/ 9743335 h 10595264"/>
                <a:gd name="connsiteX44" fmla="*/ 4356762 w 8498643"/>
                <a:gd name="connsiteY44" fmla="*/ 9885473 h 10595264"/>
                <a:gd name="connsiteX45" fmla="*/ 3807172 w 8498643"/>
                <a:gd name="connsiteY45" fmla="*/ 10074983 h 10595264"/>
                <a:gd name="connsiteX46" fmla="*/ 3518167 w 8498643"/>
                <a:gd name="connsiteY46" fmla="*/ 10278711 h 10595264"/>
                <a:gd name="connsiteX47" fmla="*/ 2940153 w 8498643"/>
                <a:gd name="connsiteY47" fmla="*/ 10544031 h 10595264"/>
                <a:gd name="connsiteX48" fmla="*/ 2641669 w 8498643"/>
                <a:gd name="connsiteY48" fmla="*/ 10548767 h 10595264"/>
                <a:gd name="connsiteX49" fmla="*/ 2982792 w 8498643"/>
                <a:gd name="connsiteY49" fmla="*/ 10193430 h 10595264"/>
                <a:gd name="connsiteX50" fmla="*/ 3158091 w 8498643"/>
                <a:gd name="connsiteY50" fmla="*/ 9980230 h 10595264"/>
                <a:gd name="connsiteX51" fmla="*/ 3233897 w 8498643"/>
                <a:gd name="connsiteY51" fmla="*/ 9705435 h 10595264"/>
                <a:gd name="connsiteX52" fmla="*/ 3290750 w 8498643"/>
                <a:gd name="connsiteY52" fmla="*/ 9544349 h 10595264"/>
                <a:gd name="connsiteX53" fmla="*/ 3195993 w 8498643"/>
                <a:gd name="connsiteY53" fmla="*/ 9369049 h 10595264"/>
                <a:gd name="connsiteX54" fmla="*/ 2774328 w 8498643"/>
                <a:gd name="connsiteY54" fmla="*/ 8317254 h 10595264"/>
                <a:gd name="connsiteX55" fmla="*/ 2376350 w 8498643"/>
                <a:gd name="connsiteY55" fmla="*/ 7464447 h 10595264"/>
                <a:gd name="connsiteX56" fmla="*/ 2371613 w 8498643"/>
                <a:gd name="connsiteY56" fmla="*/ 7260719 h 10595264"/>
                <a:gd name="connsiteX57" fmla="*/ 2423730 w 8498643"/>
                <a:gd name="connsiteY57" fmla="*/ 6858002 h 10595264"/>
                <a:gd name="connsiteX58" fmla="*/ 2968576 w 8498643"/>
                <a:gd name="connsiteY58" fmla="*/ 5863063 h 10595264"/>
                <a:gd name="connsiteX59" fmla="*/ 3271800 w 8498643"/>
                <a:gd name="connsiteY59" fmla="*/ 5237668 h 10595264"/>
                <a:gd name="connsiteX60" fmla="*/ 3489738 w 8498643"/>
                <a:gd name="connsiteY60" fmla="*/ 4787576 h 10595264"/>
                <a:gd name="connsiteX61" fmla="*/ 3447096 w 8498643"/>
                <a:gd name="connsiteY61" fmla="*/ 4498568 h 10595264"/>
                <a:gd name="connsiteX62" fmla="*/ 3390243 w 8498643"/>
                <a:gd name="connsiteY62" fmla="*/ 4365910 h 10595264"/>
                <a:gd name="connsiteX63" fmla="*/ 3413933 w 8498643"/>
                <a:gd name="connsiteY63" fmla="*/ 3465723 h 10595264"/>
                <a:gd name="connsiteX64" fmla="*/ 3243372 w 8498643"/>
                <a:gd name="connsiteY64" fmla="*/ 2821378 h 10595264"/>
                <a:gd name="connsiteX65" fmla="*/ 1836239 w 8498643"/>
                <a:gd name="connsiteY65" fmla="*/ 2897181 h 10595264"/>
                <a:gd name="connsiteX66" fmla="*/ 1764616 w 8498643"/>
                <a:gd name="connsiteY66" fmla="*/ 2749647 h 10595264"/>
                <a:gd name="connsiteX67" fmla="*/ 1358902 w 8498643"/>
                <a:gd name="connsiteY67" fmla="*/ 2988940 h 10595264"/>
                <a:gd name="connsiteX68" fmla="*/ 2072641 w 8498643"/>
                <a:gd name="connsiteY68" fmla="*/ 2972782 h 10595264"/>
                <a:gd name="connsiteX69" fmla="*/ 2225041 w 8498643"/>
                <a:gd name="connsiteY69" fmla="*/ 3094702 h 10595264"/>
                <a:gd name="connsiteX70" fmla="*/ 0 w 8498643"/>
                <a:gd name="connsiteY70" fmla="*/ 3064222 h 10595264"/>
                <a:gd name="connsiteX71" fmla="*/ 638663 w 8498643"/>
                <a:gd name="connsiteY71" fmla="*/ 2915895 h 10595264"/>
                <a:gd name="connsiteX72" fmla="*/ 715175 w 8498643"/>
                <a:gd name="connsiteY72" fmla="*/ 2676380 h 10595264"/>
                <a:gd name="connsiteX73" fmla="*/ 850217 w 8498643"/>
                <a:gd name="connsiteY73" fmla="*/ 2560178 h 10595264"/>
                <a:gd name="connsiteX74" fmla="*/ 1159137 w 8498643"/>
                <a:gd name="connsiteY74" fmla="*/ 2453085 h 10595264"/>
                <a:gd name="connsiteX75" fmla="*/ 1646725 w 8498643"/>
                <a:gd name="connsiteY75" fmla="*/ 2409188 h 10595264"/>
                <a:gd name="connsiteX76" fmla="*/ 2263776 w 8498643"/>
                <a:gd name="connsiteY76" fmla="*/ 2306031 h 10595264"/>
                <a:gd name="connsiteX77" fmla="*/ 2859092 w 8498643"/>
                <a:gd name="connsiteY77" fmla="*/ 2186966 h 10595264"/>
                <a:gd name="connsiteX78" fmla="*/ 3075783 w 8498643"/>
                <a:gd name="connsiteY78" fmla="*/ 2084573 h 10595264"/>
                <a:gd name="connsiteX79" fmla="*/ 3199607 w 8498643"/>
                <a:gd name="connsiteY79" fmla="*/ 1882167 h 10595264"/>
                <a:gd name="connsiteX80" fmla="*/ 3292477 w 8498643"/>
                <a:gd name="connsiteY80" fmla="*/ 1646422 h 10595264"/>
                <a:gd name="connsiteX81" fmla="*/ 3356405 w 8498643"/>
                <a:gd name="connsiteY81" fmla="*/ 1588868 h 10595264"/>
                <a:gd name="connsiteX82" fmla="*/ 3317797 w 8498643"/>
                <a:gd name="connsiteY82" fmla="*/ 1506614 h 10595264"/>
                <a:gd name="connsiteX83" fmla="*/ 3188230 w 8498643"/>
                <a:gd name="connsiteY83" fmla="*/ 1416471 h 10595264"/>
                <a:gd name="connsiteX84" fmla="*/ 3154633 w 8498643"/>
                <a:gd name="connsiteY84" fmla="*/ 1338940 h 10595264"/>
                <a:gd name="connsiteX85" fmla="*/ 3066357 w 8498643"/>
                <a:gd name="connsiteY85" fmla="*/ 1281622 h 10595264"/>
                <a:gd name="connsiteX86" fmla="*/ 2930724 w 8498643"/>
                <a:gd name="connsiteY86" fmla="*/ 971288 h 10595264"/>
                <a:gd name="connsiteX87" fmla="*/ 2812074 w 8498643"/>
                <a:gd name="connsiteY87" fmla="*/ 738530 h 10595264"/>
                <a:gd name="connsiteX88" fmla="*/ 2759077 w 8498643"/>
                <a:gd name="connsiteY88" fmla="*/ 643919 h 10595264"/>
                <a:gd name="connsiteX89" fmla="*/ 2783158 w 8498643"/>
                <a:gd name="connsiteY89" fmla="*/ 414227 h 10595264"/>
                <a:gd name="connsiteX90" fmla="*/ 3372100 w 8498643"/>
                <a:gd name="connsiteY90" fmla="*/ 84 h 10595264"/>
                <a:gd name="connsiteX91" fmla="*/ 954426 w 8498643"/>
                <a:gd name="connsiteY91" fmla="*/ 2776717 h 10595264"/>
                <a:gd name="connsiteX92" fmla="*/ 938205 w 8498643"/>
                <a:gd name="connsiteY92" fmla="*/ 2783273 h 10595264"/>
                <a:gd name="connsiteX93" fmla="*/ 842876 w 8498643"/>
                <a:gd name="connsiteY93" fmla="*/ 2876979 h 10595264"/>
                <a:gd name="connsiteX94" fmla="*/ 842598 w 8498643"/>
                <a:gd name="connsiteY94" fmla="*/ 2909306 h 10595264"/>
                <a:gd name="connsiteX95" fmla="*/ 874925 w 8498643"/>
                <a:gd name="connsiteY95" fmla="*/ 2909583 h 10595264"/>
                <a:gd name="connsiteX96" fmla="*/ 970254 w 8498643"/>
                <a:gd name="connsiteY96" fmla="*/ 2815879 h 10595264"/>
                <a:gd name="connsiteX97" fmla="*/ 970532 w 8498643"/>
                <a:gd name="connsiteY97" fmla="*/ 2783552 h 10595264"/>
                <a:gd name="connsiteX98" fmla="*/ 970532 w 8498643"/>
                <a:gd name="connsiteY98" fmla="*/ 2783551 h 10595264"/>
                <a:gd name="connsiteX99" fmla="*/ 954426 w 8498643"/>
                <a:gd name="connsiteY99" fmla="*/ 2776717 h 10595264"/>
                <a:gd name="connsiteX100" fmla="*/ 1102360 w 8498643"/>
                <a:gd name="connsiteY100" fmla="*/ 2876262 h 10595264"/>
                <a:gd name="connsiteX101" fmla="*/ 1023620 w 8498643"/>
                <a:gd name="connsiteY101" fmla="*/ 2914362 h 10595264"/>
                <a:gd name="connsiteX102" fmla="*/ 1102360 w 8498643"/>
                <a:gd name="connsiteY102" fmla="*/ 2932142 h 10595264"/>
                <a:gd name="connsiteX103" fmla="*/ 1102360 w 8498643"/>
                <a:gd name="connsiteY103" fmla="*/ 2876262 h 10595264"/>
                <a:gd name="connsiteX0" fmla="*/ 3372100 w 8498643"/>
                <a:gd name="connsiteY0" fmla="*/ 84 h 10595264"/>
                <a:gd name="connsiteX1" fmla="*/ 3787204 w 8498643"/>
                <a:gd name="connsiteY1" fmla="*/ 155917 h 10595264"/>
                <a:gd name="connsiteX2" fmla="*/ 4014002 w 8498643"/>
                <a:gd name="connsiteY2" fmla="*/ 960575 h 10595264"/>
                <a:gd name="connsiteX3" fmla="*/ 4436520 w 8498643"/>
                <a:gd name="connsiteY3" fmla="*/ 1281191 h 10595264"/>
                <a:gd name="connsiteX4" fmla="*/ 4893765 w 8498643"/>
                <a:gd name="connsiteY4" fmla="*/ 1356503 h 10595264"/>
                <a:gd name="connsiteX5" fmla="*/ 5275703 w 8498643"/>
                <a:gd name="connsiteY5" fmla="*/ 1523264 h 10595264"/>
                <a:gd name="connsiteX6" fmla="*/ 5636117 w 8498643"/>
                <a:gd name="connsiteY6" fmla="*/ 1663127 h 10595264"/>
                <a:gd name="connsiteX7" fmla="*/ 6157917 w 8498643"/>
                <a:gd name="connsiteY7" fmla="*/ 1851406 h 10595264"/>
                <a:gd name="connsiteX8" fmla="*/ 6523715 w 8498643"/>
                <a:gd name="connsiteY8" fmla="*/ 1975133 h 10595264"/>
                <a:gd name="connsiteX9" fmla="*/ 6787303 w 8498643"/>
                <a:gd name="connsiteY9" fmla="*/ 2158031 h 10595264"/>
                <a:gd name="connsiteX10" fmla="*/ 7669522 w 8498643"/>
                <a:gd name="connsiteY10" fmla="*/ 2787415 h 10595264"/>
                <a:gd name="connsiteX11" fmla="*/ 7633338 w 8498643"/>
                <a:gd name="connsiteY11" fmla="*/ 2975200 h 10595264"/>
                <a:gd name="connsiteX12" fmla="*/ 8309204 w 8498643"/>
                <a:gd name="connsiteY12" fmla="*/ 3241273 h 10595264"/>
                <a:gd name="connsiteX13" fmla="*/ 8161778 w 8498643"/>
                <a:gd name="connsiteY13" fmla="*/ 3299270 h 10595264"/>
                <a:gd name="connsiteX14" fmla="*/ 7873322 w 8498643"/>
                <a:gd name="connsiteY14" fmla="*/ 3211266 h 10595264"/>
                <a:gd name="connsiteX15" fmla="*/ 7687538 w 8498643"/>
                <a:gd name="connsiteY15" fmla="*/ 3123264 h 10595264"/>
                <a:gd name="connsiteX16" fmla="*/ 7355802 w 8498643"/>
                <a:gd name="connsiteY16" fmla="*/ 3366230 h 10595264"/>
                <a:gd name="connsiteX17" fmla="*/ 6654606 w 8498643"/>
                <a:gd name="connsiteY17" fmla="*/ 2939827 h 10595264"/>
                <a:gd name="connsiteX18" fmla="*/ 5906030 w 8498643"/>
                <a:gd name="connsiteY18" fmla="*/ 2650819 h 10595264"/>
                <a:gd name="connsiteX19" fmla="*/ 5219043 w 8498643"/>
                <a:gd name="connsiteY19" fmla="*/ 2494471 h 10595264"/>
                <a:gd name="connsiteX20" fmla="*/ 5124289 w 8498643"/>
                <a:gd name="connsiteY20" fmla="*/ 3238310 h 10595264"/>
                <a:gd name="connsiteX21" fmla="*/ 5778107 w 8498643"/>
                <a:gd name="connsiteY21" fmla="*/ 5389281 h 10595264"/>
                <a:gd name="connsiteX22" fmla="*/ 5602809 w 8498643"/>
                <a:gd name="connsiteY22" fmla="*/ 5465087 h 10595264"/>
                <a:gd name="connsiteX23" fmla="*/ 5555430 w 8498643"/>
                <a:gd name="connsiteY23" fmla="*/ 6057312 h 10595264"/>
                <a:gd name="connsiteX24" fmla="*/ 5436983 w 8498643"/>
                <a:gd name="connsiteY24" fmla="*/ 6659017 h 10595264"/>
                <a:gd name="connsiteX25" fmla="*/ 5394343 w 8498643"/>
                <a:gd name="connsiteY25" fmla="*/ 7317574 h 10595264"/>
                <a:gd name="connsiteX26" fmla="*/ 5877600 w 8498643"/>
                <a:gd name="connsiteY26" fmla="*/ 8189330 h 10595264"/>
                <a:gd name="connsiteX27" fmla="*/ 6038688 w 8498643"/>
                <a:gd name="connsiteY27" fmla="*/ 8544667 h 10595264"/>
                <a:gd name="connsiteX28" fmla="*/ 6052902 w 8498643"/>
                <a:gd name="connsiteY28" fmla="*/ 8952120 h 10595264"/>
                <a:gd name="connsiteX29" fmla="*/ 5896554 w 8498643"/>
                <a:gd name="connsiteY29" fmla="*/ 9932850 h 10595264"/>
                <a:gd name="connsiteX30" fmla="*/ 5460673 w 8498643"/>
                <a:gd name="connsiteY30" fmla="*/ 9814406 h 10595264"/>
                <a:gd name="connsiteX31" fmla="*/ 5413295 w 8498643"/>
                <a:gd name="connsiteY31" fmla="*/ 9122679 h 10595264"/>
                <a:gd name="connsiteX32" fmla="*/ 5233260 w 8498643"/>
                <a:gd name="connsiteY32" fmla="*/ 8852627 h 10595264"/>
                <a:gd name="connsiteX33" fmla="*/ 5147977 w 8498643"/>
                <a:gd name="connsiteY33" fmla="*/ 8558881 h 10595264"/>
                <a:gd name="connsiteX34" fmla="*/ 4835282 w 8498643"/>
                <a:gd name="connsiteY34" fmla="*/ 8208283 h 10595264"/>
                <a:gd name="connsiteX35" fmla="*/ 4427828 w 8498643"/>
                <a:gd name="connsiteY35" fmla="*/ 7544987 h 10595264"/>
                <a:gd name="connsiteX36" fmla="*/ 4394661 w 8498643"/>
                <a:gd name="connsiteY36" fmla="*/ 6568997 h 10595264"/>
                <a:gd name="connsiteX37" fmla="*/ 4356760 w 8498643"/>
                <a:gd name="connsiteY37" fmla="*/ 6095213 h 10595264"/>
                <a:gd name="connsiteX38" fmla="*/ 4039326 w 8498643"/>
                <a:gd name="connsiteY38" fmla="*/ 6322630 h 10595264"/>
                <a:gd name="connsiteX39" fmla="*/ 3466049 w 8498643"/>
                <a:gd name="connsiteY39" fmla="*/ 7203862 h 10595264"/>
                <a:gd name="connsiteX40" fmla="*/ 3584495 w 8498643"/>
                <a:gd name="connsiteY40" fmla="*/ 7625528 h 10595264"/>
                <a:gd name="connsiteX41" fmla="*/ 4134084 w 8498643"/>
                <a:gd name="connsiteY41" fmla="*/ 9440117 h 10595264"/>
                <a:gd name="connsiteX42" fmla="*/ 4233577 w 8498643"/>
                <a:gd name="connsiteY42" fmla="*/ 9677008 h 10595264"/>
                <a:gd name="connsiteX43" fmla="*/ 4271480 w 8498643"/>
                <a:gd name="connsiteY43" fmla="*/ 9743335 h 10595264"/>
                <a:gd name="connsiteX44" fmla="*/ 4356762 w 8498643"/>
                <a:gd name="connsiteY44" fmla="*/ 9885473 h 10595264"/>
                <a:gd name="connsiteX45" fmla="*/ 3807172 w 8498643"/>
                <a:gd name="connsiteY45" fmla="*/ 10074983 h 10595264"/>
                <a:gd name="connsiteX46" fmla="*/ 3518167 w 8498643"/>
                <a:gd name="connsiteY46" fmla="*/ 10278711 h 10595264"/>
                <a:gd name="connsiteX47" fmla="*/ 2940153 w 8498643"/>
                <a:gd name="connsiteY47" fmla="*/ 10544031 h 10595264"/>
                <a:gd name="connsiteX48" fmla="*/ 2641669 w 8498643"/>
                <a:gd name="connsiteY48" fmla="*/ 10548767 h 10595264"/>
                <a:gd name="connsiteX49" fmla="*/ 2982792 w 8498643"/>
                <a:gd name="connsiteY49" fmla="*/ 10193430 h 10595264"/>
                <a:gd name="connsiteX50" fmla="*/ 3158091 w 8498643"/>
                <a:gd name="connsiteY50" fmla="*/ 9980230 h 10595264"/>
                <a:gd name="connsiteX51" fmla="*/ 3233897 w 8498643"/>
                <a:gd name="connsiteY51" fmla="*/ 9705435 h 10595264"/>
                <a:gd name="connsiteX52" fmla="*/ 3290750 w 8498643"/>
                <a:gd name="connsiteY52" fmla="*/ 9544349 h 10595264"/>
                <a:gd name="connsiteX53" fmla="*/ 3195993 w 8498643"/>
                <a:gd name="connsiteY53" fmla="*/ 9369049 h 10595264"/>
                <a:gd name="connsiteX54" fmla="*/ 2774328 w 8498643"/>
                <a:gd name="connsiteY54" fmla="*/ 8317254 h 10595264"/>
                <a:gd name="connsiteX55" fmla="*/ 2376350 w 8498643"/>
                <a:gd name="connsiteY55" fmla="*/ 7464447 h 10595264"/>
                <a:gd name="connsiteX56" fmla="*/ 2371613 w 8498643"/>
                <a:gd name="connsiteY56" fmla="*/ 7260719 h 10595264"/>
                <a:gd name="connsiteX57" fmla="*/ 2423730 w 8498643"/>
                <a:gd name="connsiteY57" fmla="*/ 6858002 h 10595264"/>
                <a:gd name="connsiteX58" fmla="*/ 2968576 w 8498643"/>
                <a:gd name="connsiteY58" fmla="*/ 5863063 h 10595264"/>
                <a:gd name="connsiteX59" fmla="*/ 3271800 w 8498643"/>
                <a:gd name="connsiteY59" fmla="*/ 5237668 h 10595264"/>
                <a:gd name="connsiteX60" fmla="*/ 3489738 w 8498643"/>
                <a:gd name="connsiteY60" fmla="*/ 4787576 h 10595264"/>
                <a:gd name="connsiteX61" fmla="*/ 3447096 w 8498643"/>
                <a:gd name="connsiteY61" fmla="*/ 4498568 h 10595264"/>
                <a:gd name="connsiteX62" fmla="*/ 3390243 w 8498643"/>
                <a:gd name="connsiteY62" fmla="*/ 4365910 h 10595264"/>
                <a:gd name="connsiteX63" fmla="*/ 3413933 w 8498643"/>
                <a:gd name="connsiteY63" fmla="*/ 3465723 h 10595264"/>
                <a:gd name="connsiteX64" fmla="*/ 3243372 w 8498643"/>
                <a:gd name="connsiteY64" fmla="*/ 2821378 h 10595264"/>
                <a:gd name="connsiteX65" fmla="*/ 1836239 w 8498643"/>
                <a:gd name="connsiteY65" fmla="*/ 2897181 h 10595264"/>
                <a:gd name="connsiteX66" fmla="*/ 1764616 w 8498643"/>
                <a:gd name="connsiteY66" fmla="*/ 2749647 h 10595264"/>
                <a:gd name="connsiteX67" fmla="*/ 1358902 w 8498643"/>
                <a:gd name="connsiteY67" fmla="*/ 2988940 h 10595264"/>
                <a:gd name="connsiteX68" fmla="*/ 2072641 w 8498643"/>
                <a:gd name="connsiteY68" fmla="*/ 2972782 h 10595264"/>
                <a:gd name="connsiteX69" fmla="*/ 2225041 w 8498643"/>
                <a:gd name="connsiteY69" fmla="*/ 3094702 h 10595264"/>
                <a:gd name="connsiteX70" fmla="*/ 0 w 8498643"/>
                <a:gd name="connsiteY70" fmla="*/ 3064222 h 10595264"/>
                <a:gd name="connsiteX71" fmla="*/ 638663 w 8498643"/>
                <a:gd name="connsiteY71" fmla="*/ 2915895 h 10595264"/>
                <a:gd name="connsiteX72" fmla="*/ 715175 w 8498643"/>
                <a:gd name="connsiteY72" fmla="*/ 2676380 h 10595264"/>
                <a:gd name="connsiteX73" fmla="*/ 850217 w 8498643"/>
                <a:gd name="connsiteY73" fmla="*/ 2560178 h 10595264"/>
                <a:gd name="connsiteX74" fmla="*/ 1159137 w 8498643"/>
                <a:gd name="connsiteY74" fmla="*/ 2453085 h 10595264"/>
                <a:gd name="connsiteX75" fmla="*/ 1646725 w 8498643"/>
                <a:gd name="connsiteY75" fmla="*/ 2409188 h 10595264"/>
                <a:gd name="connsiteX76" fmla="*/ 2263776 w 8498643"/>
                <a:gd name="connsiteY76" fmla="*/ 2306031 h 10595264"/>
                <a:gd name="connsiteX77" fmla="*/ 2859092 w 8498643"/>
                <a:gd name="connsiteY77" fmla="*/ 2186966 h 10595264"/>
                <a:gd name="connsiteX78" fmla="*/ 3075783 w 8498643"/>
                <a:gd name="connsiteY78" fmla="*/ 2084573 h 10595264"/>
                <a:gd name="connsiteX79" fmla="*/ 3199607 w 8498643"/>
                <a:gd name="connsiteY79" fmla="*/ 1882167 h 10595264"/>
                <a:gd name="connsiteX80" fmla="*/ 3292477 w 8498643"/>
                <a:gd name="connsiteY80" fmla="*/ 1646422 h 10595264"/>
                <a:gd name="connsiteX81" fmla="*/ 3356405 w 8498643"/>
                <a:gd name="connsiteY81" fmla="*/ 1588868 h 10595264"/>
                <a:gd name="connsiteX82" fmla="*/ 3317797 w 8498643"/>
                <a:gd name="connsiteY82" fmla="*/ 1506614 h 10595264"/>
                <a:gd name="connsiteX83" fmla="*/ 3188230 w 8498643"/>
                <a:gd name="connsiteY83" fmla="*/ 1416471 h 10595264"/>
                <a:gd name="connsiteX84" fmla="*/ 3154633 w 8498643"/>
                <a:gd name="connsiteY84" fmla="*/ 1338940 h 10595264"/>
                <a:gd name="connsiteX85" fmla="*/ 3066357 w 8498643"/>
                <a:gd name="connsiteY85" fmla="*/ 1281622 h 10595264"/>
                <a:gd name="connsiteX86" fmla="*/ 2930724 w 8498643"/>
                <a:gd name="connsiteY86" fmla="*/ 971288 h 10595264"/>
                <a:gd name="connsiteX87" fmla="*/ 2812074 w 8498643"/>
                <a:gd name="connsiteY87" fmla="*/ 738530 h 10595264"/>
                <a:gd name="connsiteX88" fmla="*/ 2759077 w 8498643"/>
                <a:gd name="connsiteY88" fmla="*/ 643919 h 10595264"/>
                <a:gd name="connsiteX89" fmla="*/ 2783158 w 8498643"/>
                <a:gd name="connsiteY89" fmla="*/ 414227 h 10595264"/>
                <a:gd name="connsiteX90" fmla="*/ 3372100 w 8498643"/>
                <a:gd name="connsiteY90" fmla="*/ 84 h 10595264"/>
                <a:gd name="connsiteX91" fmla="*/ 954426 w 8498643"/>
                <a:gd name="connsiteY91" fmla="*/ 2776717 h 10595264"/>
                <a:gd name="connsiteX92" fmla="*/ 938205 w 8498643"/>
                <a:gd name="connsiteY92" fmla="*/ 2783273 h 10595264"/>
                <a:gd name="connsiteX93" fmla="*/ 842876 w 8498643"/>
                <a:gd name="connsiteY93" fmla="*/ 2876979 h 10595264"/>
                <a:gd name="connsiteX94" fmla="*/ 842598 w 8498643"/>
                <a:gd name="connsiteY94" fmla="*/ 2909306 h 10595264"/>
                <a:gd name="connsiteX95" fmla="*/ 874925 w 8498643"/>
                <a:gd name="connsiteY95" fmla="*/ 2909583 h 10595264"/>
                <a:gd name="connsiteX96" fmla="*/ 970254 w 8498643"/>
                <a:gd name="connsiteY96" fmla="*/ 2815879 h 10595264"/>
                <a:gd name="connsiteX97" fmla="*/ 970532 w 8498643"/>
                <a:gd name="connsiteY97" fmla="*/ 2783552 h 10595264"/>
                <a:gd name="connsiteX98" fmla="*/ 970532 w 8498643"/>
                <a:gd name="connsiteY98" fmla="*/ 2783551 h 10595264"/>
                <a:gd name="connsiteX99" fmla="*/ 954426 w 8498643"/>
                <a:gd name="connsiteY99" fmla="*/ 2776717 h 10595264"/>
                <a:gd name="connsiteX100" fmla="*/ 1102360 w 8498643"/>
                <a:gd name="connsiteY100" fmla="*/ 2876262 h 10595264"/>
                <a:gd name="connsiteX101" fmla="*/ 1023620 w 8498643"/>
                <a:gd name="connsiteY101" fmla="*/ 2914362 h 10595264"/>
                <a:gd name="connsiteX102" fmla="*/ 1102360 w 8498643"/>
                <a:gd name="connsiteY102" fmla="*/ 2932142 h 10595264"/>
                <a:gd name="connsiteX103" fmla="*/ 1102360 w 8498643"/>
                <a:gd name="connsiteY103" fmla="*/ 2876262 h 10595264"/>
                <a:gd name="connsiteX0" fmla="*/ 3372100 w 8498643"/>
                <a:gd name="connsiteY0" fmla="*/ 84 h 10595264"/>
                <a:gd name="connsiteX1" fmla="*/ 3787204 w 8498643"/>
                <a:gd name="connsiteY1" fmla="*/ 155917 h 10595264"/>
                <a:gd name="connsiteX2" fmla="*/ 4014002 w 8498643"/>
                <a:gd name="connsiteY2" fmla="*/ 960575 h 10595264"/>
                <a:gd name="connsiteX3" fmla="*/ 4436520 w 8498643"/>
                <a:gd name="connsiteY3" fmla="*/ 1281191 h 10595264"/>
                <a:gd name="connsiteX4" fmla="*/ 4893765 w 8498643"/>
                <a:gd name="connsiteY4" fmla="*/ 1356503 h 10595264"/>
                <a:gd name="connsiteX5" fmla="*/ 5275703 w 8498643"/>
                <a:gd name="connsiteY5" fmla="*/ 1523264 h 10595264"/>
                <a:gd name="connsiteX6" fmla="*/ 5636117 w 8498643"/>
                <a:gd name="connsiteY6" fmla="*/ 1663127 h 10595264"/>
                <a:gd name="connsiteX7" fmla="*/ 6157917 w 8498643"/>
                <a:gd name="connsiteY7" fmla="*/ 1851406 h 10595264"/>
                <a:gd name="connsiteX8" fmla="*/ 6523715 w 8498643"/>
                <a:gd name="connsiteY8" fmla="*/ 1975133 h 10595264"/>
                <a:gd name="connsiteX9" fmla="*/ 6787303 w 8498643"/>
                <a:gd name="connsiteY9" fmla="*/ 2158031 h 10595264"/>
                <a:gd name="connsiteX10" fmla="*/ 7669522 w 8498643"/>
                <a:gd name="connsiteY10" fmla="*/ 2787415 h 10595264"/>
                <a:gd name="connsiteX11" fmla="*/ 7633338 w 8498643"/>
                <a:gd name="connsiteY11" fmla="*/ 2975200 h 10595264"/>
                <a:gd name="connsiteX12" fmla="*/ 8309204 w 8498643"/>
                <a:gd name="connsiteY12" fmla="*/ 3241273 h 10595264"/>
                <a:gd name="connsiteX13" fmla="*/ 8161778 w 8498643"/>
                <a:gd name="connsiteY13" fmla="*/ 3299270 h 10595264"/>
                <a:gd name="connsiteX14" fmla="*/ 7873322 w 8498643"/>
                <a:gd name="connsiteY14" fmla="*/ 3211266 h 10595264"/>
                <a:gd name="connsiteX15" fmla="*/ 7687538 w 8498643"/>
                <a:gd name="connsiteY15" fmla="*/ 3123264 h 10595264"/>
                <a:gd name="connsiteX16" fmla="*/ 7355802 w 8498643"/>
                <a:gd name="connsiteY16" fmla="*/ 3366230 h 10595264"/>
                <a:gd name="connsiteX17" fmla="*/ 6654606 w 8498643"/>
                <a:gd name="connsiteY17" fmla="*/ 2939827 h 10595264"/>
                <a:gd name="connsiteX18" fmla="*/ 5906030 w 8498643"/>
                <a:gd name="connsiteY18" fmla="*/ 2650819 h 10595264"/>
                <a:gd name="connsiteX19" fmla="*/ 5219043 w 8498643"/>
                <a:gd name="connsiteY19" fmla="*/ 2494471 h 10595264"/>
                <a:gd name="connsiteX20" fmla="*/ 5124289 w 8498643"/>
                <a:gd name="connsiteY20" fmla="*/ 3238310 h 10595264"/>
                <a:gd name="connsiteX21" fmla="*/ 5778107 w 8498643"/>
                <a:gd name="connsiteY21" fmla="*/ 5389281 h 10595264"/>
                <a:gd name="connsiteX22" fmla="*/ 5602809 w 8498643"/>
                <a:gd name="connsiteY22" fmla="*/ 5465087 h 10595264"/>
                <a:gd name="connsiteX23" fmla="*/ 5555430 w 8498643"/>
                <a:gd name="connsiteY23" fmla="*/ 6057312 h 10595264"/>
                <a:gd name="connsiteX24" fmla="*/ 5436983 w 8498643"/>
                <a:gd name="connsiteY24" fmla="*/ 6659017 h 10595264"/>
                <a:gd name="connsiteX25" fmla="*/ 5394343 w 8498643"/>
                <a:gd name="connsiteY25" fmla="*/ 7317574 h 10595264"/>
                <a:gd name="connsiteX26" fmla="*/ 5877600 w 8498643"/>
                <a:gd name="connsiteY26" fmla="*/ 8189330 h 10595264"/>
                <a:gd name="connsiteX27" fmla="*/ 6038688 w 8498643"/>
                <a:gd name="connsiteY27" fmla="*/ 8544667 h 10595264"/>
                <a:gd name="connsiteX28" fmla="*/ 6052902 w 8498643"/>
                <a:gd name="connsiteY28" fmla="*/ 8952120 h 10595264"/>
                <a:gd name="connsiteX29" fmla="*/ 5896554 w 8498643"/>
                <a:gd name="connsiteY29" fmla="*/ 9932850 h 10595264"/>
                <a:gd name="connsiteX30" fmla="*/ 5460673 w 8498643"/>
                <a:gd name="connsiteY30" fmla="*/ 9814406 h 10595264"/>
                <a:gd name="connsiteX31" fmla="*/ 5413295 w 8498643"/>
                <a:gd name="connsiteY31" fmla="*/ 9122679 h 10595264"/>
                <a:gd name="connsiteX32" fmla="*/ 5233260 w 8498643"/>
                <a:gd name="connsiteY32" fmla="*/ 8852627 h 10595264"/>
                <a:gd name="connsiteX33" fmla="*/ 5147977 w 8498643"/>
                <a:gd name="connsiteY33" fmla="*/ 8558881 h 10595264"/>
                <a:gd name="connsiteX34" fmla="*/ 4835282 w 8498643"/>
                <a:gd name="connsiteY34" fmla="*/ 8208283 h 10595264"/>
                <a:gd name="connsiteX35" fmla="*/ 4427828 w 8498643"/>
                <a:gd name="connsiteY35" fmla="*/ 7544987 h 10595264"/>
                <a:gd name="connsiteX36" fmla="*/ 4394661 w 8498643"/>
                <a:gd name="connsiteY36" fmla="*/ 6568997 h 10595264"/>
                <a:gd name="connsiteX37" fmla="*/ 4356760 w 8498643"/>
                <a:gd name="connsiteY37" fmla="*/ 6095213 h 10595264"/>
                <a:gd name="connsiteX38" fmla="*/ 4039326 w 8498643"/>
                <a:gd name="connsiteY38" fmla="*/ 6322630 h 10595264"/>
                <a:gd name="connsiteX39" fmla="*/ 3466049 w 8498643"/>
                <a:gd name="connsiteY39" fmla="*/ 7203862 h 10595264"/>
                <a:gd name="connsiteX40" fmla="*/ 3584495 w 8498643"/>
                <a:gd name="connsiteY40" fmla="*/ 7625528 h 10595264"/>
                <a:gd name="connsiteX41" fmla="*/ 4134084 w 8498643"/>
                <a:gd name="connsiteY41" fmla="*/ 9440117 h 10595264"/>
                <a:gd name="connsiteX42" fmla="*/ 4233577 w 8498643"/>
                <a:gd name="connsiteY42" fmla="*/ 9677008 h 10595264"/>
                <a:gd name="connsiteX43" fmla="*/ 4271480 w 8498643"/>
                <a:gd name="connsiteY43" fmla="*/ 9743335 h 10595264"/>
                <a:gd name="connsiteX44" fmla="*/ 4356762 w 8498643"/>
                <a:gd name="connsiteY44" fmla="*/ 9885473 h 10595264"/>
                <a:gd name="connsiteX45" fmla="*/ 3807172 w 8498643"/>
                <a:gd name="connsiteY45" fmla="*/ 10074983 h 10595264"/>
                <a:gd name="connsiteX46" fmla="*/ 3518167 w 8498643"/>
                <a:gd name="connsiteY46" fmla="*/ 10278711 h 10595264"/>
                <a:gd name="connsiteX47" fmla="*/ 2940153 w 8498643"/>
                <a:gd name="connsiteY47" fmla="*/ 10544031 h 10595264"/>
                <a:gd name="connsiteX48" fmla="*/ 2641669 w 8498643"/>
                <a:gd name="connsiteY48" fmla="*/ 10548767 h 10595264"/>
                <a:gd name="connsiteX49" fmla="*/ 2982792 w 8498643"/>
                <a:gd name="connsiteY49" fmla="*/ 10193430 h 10595264"/>
                <a:gd name="connsiteX50" fmla="*/ 3158091 w 8498643"/>
                <a:gd name="connsiteY50" fmla="*/ 9980230 h 10595264"/>
                <a:gd name="connsiteX51" fmla="*/ 3233897 w 8498643"/>
                <a:gd name="connsiteY51" fmla="*/ 9705435 h 10595264"/>
                <a:gd name="connsiteX52" fmla="*/ 3290750 w 8498643"/>
                <a:gd name="connsiteY52" fmla="*/ 9544349 h 10595264"/>
                <a:gd name="connsiteX53" fmla="*/ 3195993 w 8498643"/>
                <a:gd name="connsiteY53" fmla="*/ 9369049 h 10595264"/>
                <a:gd name="connsiteX54" fmla="*/ 2774328 w 8498643"/>
                <a:gd name="connsiteY54" fmla="*/ 8317254 h 10595264"/>
                <a:gd name="connsiteX55" fmla="*/ 2376350 w 8498643"/>
                <a:gd name="connsiteY55" fmla="*/ 7464447 h 10595264"/>
                <a:gd name="connsiteX56" fmla="*/ 2371613 w 8498643"/>
                <a:gd name="connsiteY56" fmla="*/ 7260719 h 10595264"/>
                <a:gd name="connsiteX57" fmla="*/ 2423730 w 8498643"/>
                <a:gd name="connsiteY57" fmla="*/ 6858002 h 10595264"/>
                <a:gd name="connsiteX58" fmla="*/ 2968576 w 8498643"/>
                <a:gd name="connsiteY58" fmla="*/ 5863063 h 10595264"/>
                <a:gd name="connsiteX59" fmla="*/ 3271800 w 8498643"/>
                <a:gd name="connsiteY59" fmla="*/ 5237668 h 10595264"/>
                <a:gd name="connsiteX60" fmla="*/ 3489738 w 8498643"/>
                <a:gd name="connsiteY60" fmla="*/ 4787576 h 10595264"/>
                <a:gd name="connsiteX61" fmla="*/ 3447096 w 8498643"/>
                <a:gd name="connsiteY61" fmla="*/ 4498568 h 10595264"/>
                <a:gd name="connsiteX62" fmla="*/ 3390243 w 8498643"/>
                <a:gd name="connsiteY62" fmla="*/ 4365910 h 10595264"/>
                <a:gd name="connsiteX63" fmla="*/ 3413933 w 8498643"/>
                <a:gd name="connsiteY63" fmla="*/ 3465723 h 10595264"/>
                <a:gd name="connsiteX64" fmla="*/ 3243372 w 8498643"/>
                <a:gd name="connsiteY64" fmla="*/ 2821378 h 10595264"/>
                <a:gd name="connsiteX65" fmla="*/ 1836239 w 8498643"/>
                <a:gd name="connsiteY65" fmla="*/ 2897181 h 10595264"/>
                <a:gd name="connsiteX66" fmla="*/ 1764616 w 8498643"/>
                <a:gd name="connsiteY66" fmla="*/ 2749647 h 10595264"/>
                <a:gd name="connsiteX67" fmla="*/ 1358902 w 8498643"/>
                <a:gd name="connsiteY67" fmla="*/ 2988940 h 10595264"/>
                <a:gd name="connsiteX68" fmla="*/ 2072641 w 8498643"/>
                <a:gd name="connsiteY68" fmla="*/ 2972782 h 10595264"/>
                <a:gd name="connsiteX69" fmla="*/ 2225041 w 8498643"/>
                <a:gd name="connsiteY69" fmla="*/ 3094702 h 10595264"/>
                <a:gd name="connsiteX70" fmla="*/ 1503681 w 8498643"/>
                <a:gd name="connsiteY70" fmla="*/ 3087082 h 10595264"/>
                <a:gd name="connsiteX71" fmla="*/ 0 w 8498643"/>
                <a:gd name="connsiteY71" fmla="*/ 3064222 h 10595264"/>
                <a:gd name="connsiteX72" fmla="*/ 638663 w 8498643"/>
                <a:gd name="connsiteY72" fmla="*/ 2915895 h 10595264"/>
                <a:gd name="connsiteX73" fmla="*/ 715175 w 8498643"/>
                <a:gd name="connsiteY73" fmla="*/ 2676380 h 10595264"/>
                <a:gd name="connsiteX74" fmla="*/ 850217 w 8498643"/>
                <a:gd name="connsiteY74" fmla="*/ 2560178 h 10595264"/>
                <a:gd name="connsiteX75" fmla="*/ 1159137 w 8498643"/>
                <a:gd name="connsiteY75" fmla="*/ 2453085 h 10595264"/>
                <a:gd name="connsiteX76" fmla="*/ 1646725 w 8498643"/>
                <a:gd name="connsiteY76" fmla="*/ 2409188 h 10595264"/>
                <a:gd name="connsiteX77" fmla="*/ 2263776 w 8498643"/>
                <a:gd name="connsiteY77" fmla="*/ 2306031 h 10595264"/>
                <a:gd name="connsiteX78" fmla="*/ 2859092 w 8498643"/>
                <a:gd name="connsiteY78" fmla="*/ 2186966 h 10595264"/>
                <a:gd name="connsiteX79" fmla="*/ 3075783 w 8498643"/>
                <a:gd name="connsiteY79" fmla="*/ 2084573 h 10595264"/>
                <a:gd name="connsiteX80" fmla="*/ 3199607 w 8498643"/>
                <a:gd name="connsiteY80" fmla="*/ 1882167 h 10595264"/>
                <a:gd name="connsiteX81" fmla="*/ 3292477 w 8498643"/>
                <a:gd name="connsiteY81" fmla="*/ 1646422 h 10595264"/>
                <a:gd name="connsiteX82" fmla="*/ 3356405 w 8498643"/>
                <a:gd name="connsiteY82" fmla="*/ 1588868 h 10595264"/>
                <a:gd name="connsiteX83" fmla="*/ 3317797 w 8498643"/>
                <a:gd name="connsiteY83" fmla="*/ 1506614 h 10595264"/>
                <a:gd name="connsiteX84" fmla="*/ 3188230 w 8498643"/>
                <a:gd name="connsiteY84" fmla="*/ 1416471 h 10595264"/>
                <a:gd name="connsiteX85" fmla="*/ 3154633 w 8498643"/>
                <a:gd name="connsiteY85" fmla="*/ 1338940 h 10595264"/>
                <a:gd name="connsiteX86" fmla="*/ 3066357 w 8498643"/>
                <a:gd name="connsiteY86" fmla="*/ 1281622 h 10595264"/>
                <a:gd name="connsiteX87" fmla="*/ 2930724 w 8498643"/>
                <a:gd name="connsiteY87" fmla="*/ 971288 h 10595264"/>
                <a:gd name="connsiteX88" fmla="*/ 2812074 w 8498643"/>
                <a:gd name="connsiteY88" fmla="*/ 738530 h 10595264"/>
                <a:gd name="connsiteX89" fmla="*/ 2759077 w 8498643"/>
                <a:gd name="connsiteY89" fmla="*/ 643919 h 10595264"/>
                <a:gd name="connsiteX90" fmla="*/ 2783158 w 8498643"/>
                <a:gd name="connsiteY90" fmla="*/ 414227 h 10595264"/>
                <a:gd name="connsiteX91" fmla="*/ 3372100 w 8498643"/>
                <a:gd name="connsiteY91" fmla="*/ 84 h 10595264"/>
                <a:gd name="connsiteX92" fmla="*/ 954426 w 8498643"/>
                <a:gd name="connsiteY92" fmla="*/ 2776717 h 10595264"/>
                <a:gd name="connsiteX93" fmla="*/ 938205 w 8498643"/>
                <a:gd name="connsiteY93" fmla="*/ 2783273 h 10595264"/>
                <a:gd name="connsiteX94" fmla="*/ 842876 w 8498643"/>
                <a:gd name="connsiteY94" fmla="*/ 2876979 h 10595264"/>
                <a:gd name="connsiteX95" fmla="*/ 842598 w 8498643"/>
                <a:gd name="connsiteY95" fmla="*/ 2909306 h 10595264"/>
                <a:gd name="connsiteX96" fmla="*/ 874925 w 8498643"/>
                <a:gd name="connsiteY96" fmla="*/ 2909583 h 10595264"/>
                <a:gd name="connsiteX97" fmla="*/ 970254 w 8498643"/>
                <a:gd name="connsiteY97" fmla="*/ 2815879 h 10595264"/>
                <a:gd name="connsiteX98" fmla="*/ 970532 w 8498643"/>
                <a:gd name="connsiteY98" fmla="*/ 2783552 h 10595264"/>
                <a:gd name="connsiteX99" fmla="*/ 970532 w 8498643"/>
                <a:gd name="connsiteY99" fmla="*/ 2783551 h 10595264"/>
                <a:gd name="connsiteX100" fmla="*/ 954426 w 8498643"/>
                <a:gd name="connsiteY100" fmla="*/ 2776717 h 10595264"/>
                <a:gd name="connsiteX101" fmla="*/ 1102360 w 8498643"/>
                <a:gd name="connsiteY101" fmla="*/ 2876262 h 10595264"/>
                <a:gd name="connsiteX102" fmla="*/ 1023620 w 8498643"/>
                <a:gd name="connsiteY102" fmla="*/ 2914362 h 10595264"/>
                <a:gd name="connsiteX103" fmla="*/ 1102360 w 8498643"/>
                <a:gd name="connsiteY103" fmla="*/ 2932142 h 10595264"/>
                <a:gd name="connsiteX104" fmla="*/ 1102360 w 8498643"/>
                <a:gd name="connsiteY104" fmla="*/ 2876262 h 10595264"/>
                <a:gd name="connsiteX0" fmla="*/ 3372100 w 8498643"/>
                <a:gd name="connsiteY0" fmla="*/ 84 h 10595264"/>
                <a:gd name="connsiteX1" fmla="*/ 3787204 w 8498643"/>
                <a:gd name="connsiteY1" fmla="*/ 155917 h 10595264"/>
                <a:gd name="connsiteX2" fmla="*/ 4014002 w 8498643"/>
                <a:gd name="connsiteY2" fmla="*/ 960575 h 10595264"/>
                <a:gd name="connsiteX3" fmla="*/ 4436520 w 8498643"/>
                <a:gd name="connsiteY3" fmla="*/ 1281191 h 10595264"/>
                <a:gd name="connsiteX4" fmla="*/ 4893765 w 8498643"/>
                <a:gd name="connsiteY4" fmla="*/ 1356503 h 10595264"/>
                <a:gd name="connsiteX5" fmla="*/ 5275703 w 8498643"/>
                <a:gd name="connsiteY5" fmla="*/ 1523264 h 10595264"/>
                <a:gd name="connsiteX6" fmla="*/ 5636117 w 8498643"/>
                <a:gd name="connsiteY6" fmla="*/ 1663127 h 10595264"/>
                <a:gd name="connsiteX7" fmla="*/ 6157917 w 8498643"/>
                <a:gd name="connsiteY7" fmla="*/ 1851406 h 10595264"/>
                <a:gd name="connsiteX8" fmla="*/ 6523715 w 8498643"/>
                <a:gd name="connsiteY8" fmla="*/ 1975133 h 10595264"/>
                <a:gd name="connsiteX9" fmla="*/ 6787303 w 8498643"/>
                <a:gd name="connsiteY9" fmla="*/ 2158031 h 10595264"/>
                <a:gd name="connsiteX10" fmla="*/ 7669522 w 8498643"/>
                <a:gd name="connsiteY10" fmla="*/ 2787415 h 10595264"/>
                <a:gd name="connsiteX11" fmla="*/ 7633338 w 8498643"/>
                <a:gd name="connsiteY11" fmla="*/ 2975200 h 10595264"/>
                <a:gd name="connsiteX12" fmla="*/ 8309204 w 8498643"/>
                <a:gd name="connsiteY12" fmla="*/ 3241273 h 10595264"/>
                <a:gd name="connsiteX13" fmla="*/ 8161778 w 8498643"/>
                <a:gd name="connsiteY13" fmla="*/ 3299270 h 10595264"/>
                <a:gd name="connsiteX14" fmla="*/ 7873322 w 8498643"/>
                <a:gd name="connsiteY14" fmla="*/ 3211266 h 10595264"/>
                <a:gd name="connsiteX15" fmla="*/ 7687538 w 8498643"/>
                <a:gd name="connsiteY15" fmla="*/ 3123264 h 10595264"/>
                <a:gd name="connsiteX16" fmla="*/ 7355802 w 8498643"/>
                <a:gd name="connsiteY16" fmla="*/ 3366230 h 10595264"/>
                <a:gd name="connsiteX17" fmla="*/ 6654606 w 8498643"/>
                <a:gd name="connsiteY17" fmla="*/ 2939827 h 10595264"/>
                <a:gd name="connsiteX18" fmla="*/ 5906030 w 8498643"/>
                <a:gd name="connsiteY18" fmla="*/ 2650819 h 10595264"/>
                <a:gd name="connsiteX19" fmla="*/ 5219043 w 8498643"/>
                <a:gd name="connsiteY19" fmla="*/ 2494471 h 10595264"/>
                <a:gd name="connsiteX20" fmla="*/ 5124289 w 8498643"/>
                <a:gd name="connsiteY20" fmla="*/ 3238310 h 10595264"/>
                <a:gd name="connsiteX21" fmla="*/ 5778107 w 8498643"/>
                <a:gd name="connsiteY21" fmla="*/ 5389281 h 10595264"/>
                <a:gd name="connsiteX22" fmla="*/ 5602809 w 8498643"/>
                <a:gd name="connsiteY22" fmla="*/ 5465087 h 10595264"/>
                <a:gd name="connsiteX23" fmla="*/ 5555430 w 8498643"/>
                <a:gd name="connsiteY23" fmla="*/ 6057312 h 10595264"/>
                <a:gd name="connsiteX24" fmla="*/ 5436983 w 8498643"/>
                <a:gd name="connsiteY24" fmla="*/ 6659017 h 10595264"/>
                <a:gd name="connsiteX25" fmla="*/ 5394343 w 8498643"/>
                <a:gd name="connsiteY25" fmla="*/ 7317574 h 10595264"/>
                <a:gd name="connsiteX26" fmla="*/ 5877600 w 8498643"/>
                <a:gd name="connsiteY26" fmla="*/ 8189330 h 10595264"/>
                <a:gd name="connsiteX27" fmla="*/ 6038688 w 8498643"/>
                <a:gd name="connsiteY27" fmla="*/ 8544667 h 10595264"/>
                <a:gd name="connsiteX28" fmla="*/ 6052902 w 8498643"/>
                <a:gd name="connsiteY28" fmla="*/ 8952120 h 10595264"/>
                <a:gd name="connsiteX29" fmla="*/ 5896554 w 8498643"/>
                <a:gd name="connsiteY29" fmla="*/ 9932850 h 10595264"/>
                <a:gd name="connsiteX30" fmla="*/ 5460673 w 8498643"/>
                <a:gd name="connsiteY30" fmla="*/ 9814406 h 10595264"/>
                <a:gd name="connsiteX31" fmla="*/ 5413295 w 8498643"/>
                <a:gd name="connsiteY31" fmla="*/ 9122679 h 10595264"/>
                <a:gd name="connsiteX32" fmla="*/ 5233260 w 8498643"/>
                <a:gd name="connsiteY32" fmla="*/ 8852627 h 10595264"/>
                <a:gd name="connsiteX33" fmla="*/ 5147977 w 8498643"/>
                <a:gd name="connsiteY33" fmla="*/ 8558881 h 10595264"/>
                <a:gd name="connsiteX34" fmla="*/ 4835282 w 8498643"/>
                <a:gd name="connsiteY34" fmla="*/ 8208283 h 10595264"/>
                <a:gd name="connsiteX35" fmla="*/ 4427828 w 8498643"/>
                <a:gd name="connsiteY35" fmla="*/ 7544987 h 10595264"/>
                <a:gd name="connsiteX36" fmla="*/ 4394661 w 8498643"/>
                <a:gd name="connsiteY36" fmla="*/ 6568997 h 10595264"/>
                <a:gd name="connsiteX37" fmla="*/ 4356760 w 8498643"/>
                <a:gd name="connsiteY37" fmla="*/ 6095213 h 10595264"/>
                <a:gd name="connsiteX38" fmla="*/ 4039326 w 8498643"/>
                <a:gd name="connsiteY38" fmla="*/ 6322630 h 10595264"/>
                <a:gd name="connsiteX39" fmla="*/ 3466049 w 8498643"/>
                <a:gd name="connsiteY39" fmla="*/ 7203862 h 10595264"/>
                <a:gd name="connsiteX40" fmla="*/ 3584495 w 8498643"/>
                <a:gd name="connsiteY40" fmla="*/ 7625528 h 10595264"/>
                <a:gd name="connsiteX41" fmla="*/ 4134084 w 8498643"/>
                <a:gd name="connsiteY41" fmla="*/ 9440117 h 10595264"/>
                <a:gd name="connsiteX42" fmla="*/ 4233577 w 8498643"/>
                <a:gd name="connsiteY42" fmla="*/ 9677008 h 10595264"/>
                <a:gd name="connsiteX43" fmla="*/ 4271480 w 8498643"/>
                <a:gd name="connsiteY43" fmla="*/ 9743335 h 10595264"/>
                <a:gd name="connsiteX44" fmla="*/ 4356762 w 8498643"/>
                <a:gd name="connsiteY44" fmla="*/ 9885473 h 10595264"/>
                <a:gd name="connsiteX45" fmla="*/ 3807172 w 8498643"/>
                <a:gd name="connsiteY45" fmla="*/ 10074983 h 10595264"/>
                <a:gd name="connsiteX46" fmla="*/ 3518167 w 8498643"/>
                <a:gd name="connsiteY46" fmla="*/ 10278711 h 10595264"/>
                <a:gd name="connsiteX47" fmla="*/ 2940153 w 8498643"/>
                <a:gd name="connsiteY47" fmla="*/ 10544031 h 10595264"/>
                <a:gd name="connsiteX48" fmla="*/ 2641669 w 8498643"/>
                <a:gd name="connsiteY48" fmla="*/ 10548767 h 10595264"/>
                <a:gd name="connsiteX49" fmla="*/ 2982792 w 8498643"/>
                <a:gd name="connsiteY49" fmla="*/ 10193430 h 10595264"/>
                <a:gd name="connsiteX50" fmla="*/ 3158091 w 8498643"/>
                <a:gd name="connsiteY50" fmla="*/ 9980230 h 10595264"/>
                <a:gd name="connsiteX51" fmla="*/ 3233897 w 8498643"/>
                <a:gd name="connsiteY51" fmla="*/ 9705435 h 10595264"/>
                <a:gd name="connsiteX52" fmla="*/ 3290750 w 8498643"/>
                <a:gd name="connsiteY52" fmla="*/ 9544349 h 10595264"/>
                <a:gd name="connsiteX53" fmla="*/ 3195993 w 8498643"/>
                <a:gd name="connsiteY53" fmla="*/ 9369049 h 10595264"/>
                <a:gd name="connsiteX54" fmla="*/ 2774328 w 8498643"/>
                <a:gd name="connsiteY54" fmla="*/ 8317254 h 10595264"/>
                <a:gd name="connsiteX55" fmla="*/ 2376350 w 8498643"/>
                <a:gd name="connsiteY55" fmla="*/ 7464447 h 10595264"/>
                <a:gd name="connsiteX56" fmla="*/ 2371613 w 8498643"/>
                <a:gd name="connsiteY56" fmla="*/ 7260719 h 10595264"/>
                <a:gd name="connsiteX57" fmla="*/ 2423730 w 8498643"/>
                <a:gd name="connsiteY57" fmla="*/ 6858002 h 10595264"/>
                <a:gd name="connsiteX58" fmla="*/ 2968576 w 8498643"/>
                <a:gd name="connsiteY58" fmla="*/ 5863063 h 10595264"/>
                <a:gd name="connsiteX59" fmla="*/ 3271800 w 8498643"/>
                <a:gd name="connsiteY59" fmla="*/ 5237668 h 10595264"/>
                <a:gd name="connsiteX60" fmla="*/ 3489738 w 8498643"/>
                <a:gd name="connsiteY60" fmla="*/ 4787576 h 10595264"/>
                <a:gd name="connsiteX61" fmla="*/ 3447096 w 8498643"/>
                <a:gd name="connsiteY61" fmla="*/ 4498568 h 10595264"/>
                <a:gd name="connsiteX62" fmla="*/ 3390243 w 8498643"/>
                <a:gd name="connsiteY62" fmla="*/ 4365910 h 10595264"/>
                <a:gd name="connsiteX63" fmla="*/ 3413933 w 8498643"/>
                <a:gd name="connsiteY63" fmla="*/ 3465723 h 10595264"/>
                <a:gd name="connsiteX64" fmla="*/ 3243372 w 8498643"/>
                <a:gd name="connsiteY64" fmla="*/ 2821378 h 10595264"/>
                <a:gd name="connsiteX65" fmla="*/ 1836239 w 8498643"/>
                <a:gd name="connsiteY65" fmla="*/ 2897181 h 10595264"/>
                <a:gd name="connsiteX66" fmla="*/ 1764616 w 8498643"/>
                <a:gd name="connsiteY66" fmla="*/ 2749647 h 10595264"/>
                <a:gd name="connsiteX67" fmla="*/ 1358902 w 8498643"/>
                <a:gd name="connsiteY67" fmla="*/ 2988940 h 10595264"/>
                <a:gd name="connsiteX68" fmla="*/ 2072641 w 8498643"/>
                <a:gd name="connsiteY68" fmla="*/ 2972782 h 10595264"/>
                <a:gd name="connsiteX69" fmla="*/ 2225041 w 8498643"/>
                <a:gd name="connsiteY69" fmla="*/ 3094702 h 10595264"/>
                <a:gd name="connsiteX70" fmla="*/ 2197101 w 8498643"/>
                <a:gd name="connsiteY70" fmla="*/ 3696682 h 10595264"/>
                <a:gd name="connsiteX71" fmla="*/ 0 w 8498643"/>
                <a:gd name="connsiteY71" fmla="*/ 3064222 h 10595264"/>
                <a:gd name="connsiteX72" fmla="*/ 638663 w 8498643"/>
                <a:gd name="connsiteY72" fmla="*/ 2915895 h 10595264"/>
                <a:gd name="connsiteX73" fmla="*/ 715175 w 8498643"/>
                <a:gd name="connsiteY73" fmla="*/ 2676380 h 10595264"/>
                <a:gd name="connsiteX74" fmla="*/ 850217 w 8498643"/>
                <a:gd name="connsiteY74" fmla="*/ 2560178 h 10595264"/>
                <a:gd name="connsiteX75" fmla="*/ 1159137 w 8498643"/>
                <a:gd name="connsiteY75" fmla="*/ 2453085 h 10595264"/>
                <a:gd name="connsiteX76" fmla="*/ 1646725 w 8498643"/>
                <a:gd name="connsiteY76" fmla="*/ 2409188 h 10595264"/>
                <a:gd name="connsiteX77" fmla="*/ 2263776 w 8498643"/>
                <a:gd name="connsiteY77" fmla="*/ 2306031 h 10595264"/>
                <a:gd name="connsiteX78" fmla="*/ 2859092 w 8498643"/>
                <a:gd name="connsiteY78" fmla="*/ 2186966 h 10595264"/>
                <a:gd name="connsiteX79" fmla="*/ 3075783 w 8498643"/>
                <a:gd name="connsiteY79" fmla="*/ 2084573 h 10595264"/>
                <a:gd name="connsiteX80" fmla="*/ 3199607 w 8498643"/>
                <a:gd name="connsiteY80" fmla="*/ 1882167 h 10595264"/>
                <a:gd name="connsiteX81" fmla="*/ 3292477 w 8498643"/>
                <a:gd name="connsiteY81" fmla="*/ 1646422 h 10595264"/>
                <a:gd name="connsiteX82" fmla="*/ 3356405 w 8498643"/>
                <a:gd name="connsiteY82" fmla="*/ 1588868 h 10595264"/>
                <a:gd name="connsiteX83" fmla="*/ 3317797 w 8498643"/>
                <a:gd name="connsiteY83" fmla="*/ 1506614 h 10595264"/>
                <a:gd name="connsiteX84" fmla="*/ 3188230 w 8498643"/>
                <a:gd name="connsiteY84" fmla="*/ 1416471 h 10595264"/>
                <a:gd name="connsiteX85" fmla="*/ 3154633 w 8498643"/>
                <a:gd name="connsiteY85" fmla="*/ 1338940 h 10595264"/>
                <a:gd name="connsiteX86" fmla="*/ 3066357 w 8498643"/>
                <a:gd name="connsiteY86" fmla="*/ 1281622 h 10595264"/>
                <a:gd name="connsiteX87" fmla="*/ 2930724 w 8498643"/>
                <a:gd name="connsiteY87" fmla="*/ 971288 h 10595264"/>
                <a:gd name="connsiteX88" fmla="*/ 2812074 w 8498643"/>
                <a:gd name="connsiteY88" fmla="*/ 738530 h 10595264"/>
                <a:gd name="connsiteX89" fmla="*/ 2759077 w 8498643"/>
                <a:gd name="connsiteY89" fmla="*/ 643919 h 10595264"/>
                <a:gd name="connsiteX90" fmla="*/ 2783158 w 8498643"/>
                <a:gd name="connsiteY90" fmla="*/ 414227 h 10595264"/>
                <a:gd name="connsiteX91" fmla="*/ 3372100 w 8498643"/>
                <a:gd name="connsiteY91" fmla="*/ 84 h 10595264"/>
                <a:gd name="connsiteX92" fmla="*/ 954426 w 8498643"/>
                <a:gd name="connsiteY92" fmla="*/ 2776717 h 10595264"/>
                <a:gd name="connsiteX93" fmla="*/ 938205 w 8498643"/>
                <a:gd name="connsiteY93" fmla="*/ 2783273 h 10595264"/>
                <a:gd name="connsiteX94" fmla="*/ 842876 w 8498643"/>
                <a:gd name="connsiteY94" fmla="*/ 2876979 h 10595264"/>
                <a:gd name="connsiteX95" fmla="*/ 842598 w 8498643"/>
                <a:gd name="connsiteY95" fmla="*/ 2909306 h 10595264"/>
                <a:gd name="connsiteX96" fmla="*/ 874925 w 8498643"/>
                <a:gd name="connsiteY96" fmla="*/ 2909583 h 10595264"/>
                <a:gd name="connsiteX97" fmla="*/ 970254 w 8498643"/>
                <a:gd name="connsiteY97" fmla="*/ 2815879 h 10595264"/>
                <a:gd name="connsiteX98" fmla="*/ 970532 w 8498643"/>
                <a:gd name="connsiteY98" fmla="*/ 2783552 h 10595264"/>
                <a:gd name="connsiteX99" fmla="*/ 970532 w 8498643"/>
                <a:gd name="connsiteY99" fmla="*/ 2783551 h 10595264"/>
                <a:gd name="connsiteX100" fmla="*/ 954426 w 8498643"/>
                <a:gd name="connsiteY100" fmla="*/ 2776717 h 10595264"/>
                <a:gd name="connsiteX101" fmla="*/ 1102360 w 8498643"/>
                <a:gd name="connsiteY101" fmla="*/ 2876262 h 10595264"/>
                <a:gd name="connsiteX102" fmla="*/ 1023620 w 8498643"/>
                <a:gd name="connsiteY102" fmla="*/ 2914362 h 10595264"/>
                <a:gd name="connsiteX103" fmla="*/ 1102360 w 8498643"/>
                <a:gd name="connsiteY103" fmla="*/ 2932142 h 10595264"/>
                <a:gd name="connsiteX104" fmla="*/ 1102360 w 8498643"/>
                <a:gd name="connsiteY104" fmla="*/ 2876262 h 10595264"/>
                <a:gd name="connsiteX0" fmla="*/ 3372100 w 8498643"/>
                <a:gd name="connsiteY0" fmla="*/ 84 h 10595264"/>
                <a:gd name="connsiteX1" fmla="*/ 3787204 w 8498643"/>
                <a:gd name="connsiteY1" fmla="*/ 155917 h 10595264"/>
                <a:gd name="connsiteX2" fmla="*/ 4014002 w 8498643"/>
                <a:gd name="connsiteY2" fmla="*/ 960575 h 10595264"/>
                <a:gd name="connsiteX3" fmla="*/ 4436520 w 8498643"/>
                <a:gd name="connsiteY3" fmla="*/ 1281191 h 10595264"/>
                <a:gd name="connsiteX4" fmla="*/ 4893765 w 8498643"/>
                <a:gd name="connsiteY4" fmla="*/ 1356503 h 10595264"/>
                <a:gd name="connsiteX5" fmla="*/ 5275703 w 8498643"/>
                <a:gd name="connsiteY5" fmla="*/ 1523264 h 10595264"/>
                <a:gd name="connsiteX6" fmla="*/ 5636117 w 8498643"/>
                <a:gd name="connsiteY6" fmla="*/ 1663127 h 10595264"/>
                <a:gd name="connsiteX7" fmla="*/ 6157917 w 8498643"/>
                <a:gd name="connsiteY7" fmla="*/ 1851406 h 10595264"/>
                <a:gd name="connsiteX8" fmla="*/ 6523715 w 8498643"/>
                <a:gd name="connsiteY8" fmla="*/ 1975133 h 10595264"/>
                <a:gd name="connsiteX9" fmla="*/ 6787303 w 8498643"/>
                <a:gd name="connsiteY9" fmla="*/ 2158031 h 10595264"/>
                <a:gd name="connsiteX10" fmla="*/ 7669522 w 8498643"/>
                <a:gd name="connsiteY10" fmla="*/ 2787415 h 10595264"/>
                <a:gd name="connsiteX11" fmla="*/ 7633338 w 8498643"/>
                <a:gd name="connsiteY11" fmla="*/ 2975200 h 10595264"/>
                <a:gd name="connsiteX12" fmla="*/ 8309204 w 8498643"/>
                <a:gd name="connsiteY12" fmla="*/ 3241273 h 10595264"/>
                <a:gd name="connsiteX13" fmla="*/ 8161778 w 8498643"/>
                <a:gd name="connsiteY13" fmla="*/ 3299270 h 10595264"/>
                <a:gd name="connsiteX14" fmla="*/ 7873322 w 8498643"/>
                <a:gd name="connsiteY14" fmla="*/ 3211266 h 10595264"/>
                <a:gd name="connsiteX15" fmla="*/ 7687538 w 8498643"/>
                <a:gd name="connsiteY15" fmla="*/ 3123264 h 10595264"/>
                <a:gd name="connsiteX16" fmla="*/ 7355802 w 8498643"/>
                <a:gd name="connsiteY16" fmla="*/ 3366230 h 10595264"/>
                <a:gd name="connsiteX17" fmla="*/ 6654606 w 8498643"/>
                <a:gd name="connsiteY17" fmla="*/ 2939827 h 10595264"/>
                <a:gd name="connsiteX18" fmla="*/ 5906030 w 8498643"/>
                <a:gd name="connsiteY18" fmla="*/ 2650819 h 10595264"/>
                <a:gd name="connsiteX19" fmla="*/ 5219043 w 8498643"/>
                <a:gd name="connsiteY19" fmla="*/ 2494471 h 10595264"/>
                <a:gd name="connsiteX20" fmla="*/ 5124289 w 8498643"/>
                <a:gd name="connsiteY20" fmla="*/ 3238310 h 10595264"/>
                <a:gd name="connsiteX21" fmla="*/ 5778107 w 8498643"/>
                <a:gd name="connsiteY21" fmla="*/ 5389281 h 10595264"/>
                <a:gd name="connsiteX22" fmla="*/ 5602809 w 8498643"/>
                <a:gd name="connsiteY22" fmla="*/ 5465087 h 10595264"/>
                <a:gd name="connsiteX23" fmla="*/ 5555430 w 8498643"/>
                <a:gd name="connsiteY23" fmla="*/ 6057312 h 10595264"/>
                <a:gd name="connsiteX24" fmla="*/ 5436983 w 8498643"/>
                <a:gd name="connsiteY24" fmla="*/ 6659017 h 10595264"/>
                <a:gd name="connsiteX25" fmla="*/ 5394343 w 8498643"/>
                <a:gd name="connsiteY25" fmla="*/ 7317574 h 10595264"/>
                <a:gd name="connsiteX26" fmla="*/ 5877600 w 8498643"/>
                <a:gd name="connsiteY26" fmla="*/ 8189330 h 10595264"/>
                <a:gd name="connsiteX27" fmla="*/ 6038688 w 8498643"/>
                <a:gd name="connsiteY27" fmla="*/ 8544667 h 10595264"/>
                <a:gd name="connsiteX28" fmla="*/ 6052902 w 8498643"/>
                <a:gd name="connsiteY28" fmla="*/ 8952120 h 10595264"/>
                <a:gd name="connsiteX29" fmla="*/ 5896554 w 8498643"/>
                <a:gd name="connsiteY29" fmla="*/ 9932850 h 10595264"/>
                <a:gd name="connsiteX30" fmla="*/ 5460673 w 8498643"/>
                <a:gd name="connsiteY30" fmla="*/ 9814406 h 10595264"/>
                <a:gd name="connsiteX31" fmla="*/ 5413295 w 8498643"/>
                <a:gd name="connsiteY31" fmla="*/ 9122679 h 10595264"/>
                <a:gd name="connsiteX32" fmla="*/ 5233260 w 8498643"/>
                <a:gd name="connsiteY32" fmla="*/ 8852627 h 10595264"/>
                <a:gd name="connsiteX33" fmla="*/ 5147977 w 8498643"/>
                <a:gd name="connsiteY33" fmla="*/ 8558881 h 10595264"/>
                <a:gd name="connsiteX34" fmla="*/ 4835282 w 8498643"/>
                <a:gd name="connsiteY34" fmla="*/ 8208283 h 10595264"/>
                <a:gd name="connsiteX35" fmla="*/ 4427828 w 8498643"/>
                <a:gd name="connsiteY35" fmla="*/ 7544987 h 10595264"/>
                <a:gd name="connsiteX36" fmla="*/ 4394661 w 8498643"/>
                <a:gd name="connsiteY36" fmla="*/ 6568997 h 10595264"/>
                <a:gd name="connsiteX37" fmla="*/ 4356760 w 8498643"/>
                <a:gd name="connsiteY37" fmla="*/ 6095213 h 10595264"/>
                <a:gd name="connsiteX38" fmla="*/ 4039326 w 8498643"/>
                <a:gd name="connsiteY38" fmla="*/ 6322630 h 10595264"/>
                <a:gd name="connsiteX39" fmla="*/ 3466049 w 8498643"/>
                <a:gd name="connsiteY39" fmla="*/ 7203862 h 10595264"/>
                <a:gd name="connsiteX40" fmla="*/ 3584495 w 8498643"/>
                <a:gd name="connsiteY40" fmla="*/ 7625528 h 10595264"/>
                <a:gd name="connsiteX41" fmla="*/ 4134084 w 8498643"/>
                <a:gd name="connsiteY41" fmla="*/ 9440117 h 10595264"/>
                <a:gd name="connsiteX42" fmla="*/ 4233577 w 8498643"/>
                <a:gd name="connsiteY42" fmla="*/ 9677008 h 10595264"/>
                <a:gd name="connsiteX43" fmla="*/ 4271480 w 8498643"/>
                <a:gd name="connsiteY43" fmla="*/ 9743335 h 10595264"/>
                <a:gd name="connsiteX44" fmla="*/ 4356762 w 8498643"/>
                <a:gd name="connsiteY44" fmla="*/ 9885473 h 10595264"/>
                <a:gd name="connsiteX45" fmla="*/ 3807172 w 8498643"/>
                <a:gd name="connsiteY45" fmla="*/ 10074983 h 10595264"/>
                <a:gd name="connsiteX46" fmla="*/ 3518167 w 8498643"/>
                <a:gd name="connsiteY46" fmla="*/ 10278711 h 10595264"/>
                <a:gd name="connsiteX47" fmla="*/ 2940153 w 8498643"/>
                <a:gd name="connsiteY47" fmla="*/ 10544031 h 10595264"/>
                <a:gd name="connsiteX48" fmla="*/ 2641669 w 8498643"/>
                <a:gd name="connsiteY48" fmla="*/ 10548767 h 10595264"/>
                <a:gd name="connsiteX49" fmla="*/ 2982792 w 8498643"/>
                <a:gd name="connsiteY49" fmla="*/ 10193430 h 10595264"/>
                <a:gd name="connsiteX50" fmla="*/ 3158091 w 8498643"/>
                <a:gd name="connsiteY50" fmla="*/ 9980230 h 10595264"/>
                <a:gd name="connsiteX51" fmla="*/ 3233897 w 8498643"/>
                <a:gd name="connsiteY51" fmla="*/ 9705435 h 10595264"/>
                <a:gd name="connsiteX52" fmla="*/ 3290750 w 8498643"/>
                <a:gd name="connsiteY52" fmla="*/ 9544349 h 10595264"/>
                <a:gd name="connsiteX53" fmla="*/ 3195993 w 8498643"/>
                <a:gd name="connsiteY53" fmla="*/ 9369049 h 10595264"/>
                <a:gd name="connsiteX54" fmla="*/ 2774328 w 8498643"/>
                <a:gd name="connsiteY54" fmla="*/ 8317254 h 10595264"/>
                <a:gd name="connsiteX55" fmla="*/ 2376350 w 8498643"/>
                <a:gd name="connsiteY55" fmla="*/ 7464447 h 10595264"/>
                <a:gd name="connsiteX56" fmla="*/ 2371613 w 8498643"/>
                <a:gd name="connsiteY56" fmla="*/ 7260719 h 10595264"/>
                <a:gd name="connsiteX57" fmla="*/ 2423730 w 8498643"/>
                <a:gd name="connsiteY57" fmla="*/ 6858002 h 10595264"/>
                <a:gd name="connsiteX58" fmla="*/ 2968576 w 8498643"/>
                <a:gd name="connsiteY58" fmla="*/ 5863063 h 10595264"/>
                <a:gd name="connsiteX59" fmla="*/ 3271800 w 8498643"/>
                <a:gd name="connsiteY59" fmla="*/ 5237668 h 10595264"/>
                <a:gd name="connsiteX60" fmla="*/ 3489738 w 8498643"/>
                <a:gd name="connsiteY60" fmla="*/ 4787576 h 10595264"/>
                <a:gd name="connsiteX61" fmla="*/ 3447096 w 8498643"/>
                <a:gd name="connsiteY61" fmla="*/ 4498568 h 10595264"/>
                <a:gd name="connsiteX62" fmla="*/ 3390243 w 8498643"/>
                <a:gd name="connsiteY62" fmla="*/ 4365910 h 10595264"/>
                <a:gd name="connsiteX63" fmla="*/ 3413933 w 8498643"/>
                <a:gd name="connsiteY63" fmla="*/ 3465723 h 10595264"/>
                <a:gd name="connsiteX64" fmla="*/ 3243372 w 8498643"/>
                <a:gd name="connsiteY64" fmla="*/ 2821378 h 10595264"/>
                <a:gd name="connsiteX65" fmla="*/ 1836239 w 8498643"/>
                <a:gd name="connsiteY65" fmla="*/ 2897181 h 10595264"/>
                <a:gd name="connsiteX66" fmla="*/ 1764616 w 8498643"/>
                <a:gd name="connsiteY66" fmla="*/ 2749647 h 10595264"/>
                <a:gd name="connsiteX67" fmla="*/ 1358902 w 8498643"/>
                <a:gd name="connsiteY67" fmla="*/ 2988940 h 10595264"/>
                <a:gd name="connsiteX68" fmla="*/ 2072641 w 8498643"/>
                <a:gd name="connsiteY68" fmla="*/ 2972782 h 10595264"/>
                <a:gd name="connsiteX69" fmla="*/ 2225041 w 8498643"/>
                <a:gd name="connsiteY69" fmla="*/ 3094702 h 10595264"/>
                <a:gd name="connsiteX70" fmla="*/ 2197101 w 8498643"/>
                <a:gd name="connsiteY70" fmla="*/ 3696682 h 10595264"/>
                <a:gd name="connsiteX71" fmla="*/ 0 w 8498643"/>
                <a:gd name="connsiteY71" fmla="*/ 3064222 h 10595264"/>
                <a:gd name="connsiteX72" fmla="*/ 638663 w 8498643"/>
                <a:gd name="connsiteY72" fmla="*/ 2915895 h 10595264"/>
                <a:gd name="connsiteX73" fmla="*/ 715175 w 8498643"/>
                <a:gd name="connsiteY73" fmla="*/ 2676380 h 10595264"/>
                <a:gd name="connsiteX74" fmla="*/ 850217 w 8498643"/>
                <a:gd name="connsiteY74" fmla="*/ 2560178 h 10595264"/>
                <a:gd name="connsiteX75" fmla="*/ 1159137 w 8498643"/>
                <a:gd name="connsiteY75" fmla="*/ 2453085 h 10595264"/>
                <a:gd name="connsiteX76" fmla="*/ 1646725 w 8498643"/>
                <a:gd name="connsiteY76" fmla="*/ 2409188 h 10595264"/>
                <a:gd name="connsiteX77" fmla="*/ 2263776 w 8498643"/>
                <a:gd name="connsiteY77" fmla="*/ 2306031 h 10595264"/>
                <a:gd name="connsiteX78" fmla="*/ 2859092 w 8498643"/>
                <a:gd name="connsiteY78" fmla="*/ 2186966 h 10595264"/>
                <a:gd name="connsiteX79" fmla="*/ 3075783 w 8498643"/>
                <a:gd name="connsiteY79" fmla="*/ 2084573 h 10595264"/>
                <a:gd name="connsiteX80" fmla="*/ 3199607 w 8498643"/>
                <a:gd name="connsiteY80" fmla="*/ 1882167 h 10595264"/>
                <a:gd name="connsiteX81" fmla="*/ 3292477 w 8498643"/>
                <a:gd name="connsiteY81" fmla="*/ 1646422 h 10595264"/>
                <a:gd name="connsiteX82" fmla="*/ 3356405 w 8498643"/>
                <a:gd name="connsiteY82" fmla="*/ 1588868 h 10595264"/>
                <a:gd name="connsiteX83" fmla="*/ 3317797 w 8498643"/>
                <a:gd name="connsiteY83" fmla="*/ 1506614 h 10595264"/>
                <a:gd name="connsiteX84" fmla="*/ 3188230 w 8498643"/>
                <a:gd name="connsiteY84" fmla="*/ 1416471 h 10595264"/>
                <a:gd name="connsiteX85" fmla="*/ 3154633 w 8498643"/>
                <a:gd name="connsiteY85" fmla="*/ 1338940 h 10595264"/>
                <a:gd name="connsiteX86" fmla="*/ 3066357 w 8498643"/>
                <a:gd name="connsiteY86" fmla="*/ 1281622 h 10595264"/>
                <a:gd name="connsiteX87" fmla="*/ 2930724 w 8498643"/>
                <a:gd name="connsiteY87" fmla="*/ 971288 h 10595264"/>
                <a:gd name="connsiteX88" fmla="*/ 2812074 w 8498643"/>
                <a:gd name="connsiteY88" fmla="*/ 738530 h 10595264"/>
                <a:gd name="connsiteX89" fmla="*/ 2759077 w 8498643"/>
                <a:gd name="connsiteY89" fmla="*/ 643919 h 10595264"/>
                <a:gd name="connsiteX90" fmla="*/ 2783158 w 8498643"/>
                <a:gd name="connsiteY90" fmla="*/ 414227 h 10595264"/>
                <a:gd name="connsiteX91" fmla="*/ 3372100 w 8498643"/>
                <a:gd name="connsiteY91" fmla="*/ 84 h 10595264"/>
                <a:gd name="connsiteX92" fmla="*/ 954426 w 8498643"/>
                <a:gd name="connsiteY92" fmla="*/ 2776717 h 10595264"/>
                <a:gd name="connsiteX93" fmla="*/ 938205 w 8498643"/>
                <a:gd name="connsiteY93" fmla="*/ 2783273 h 10595264"/>
                <a:gd name="connsiteX94" fmla="*/ 842876 w 8498643"/>
                <a:gd name="connsiteY94" fmla="*/ 2876979 h 10595264"/>
                <a:gd name="connsiteX95" fmla="*/ 842598 w 8498643"/>
                <a:gd name="connsiteY95" fmla="*/ 2909306 h 10595264"/>
                <a:gd name="connsiteX96" fmla="*/ 874925 w 8498643"/>
                <a:gd name="connsiteY96" fmla="*/ 2909583 h 10595264"/>
                <a:gd name="connsiteX97" fmla="*/ 970254 w 8498643"/>
                <a:gd name="connsiteY97" fmla="*/ 2815879 h 10595264"/>
                <a:gd name="connsiteX98" fmla="*/ 970532 w 8498643"/>
                <a:gd name="connsiteY98" fmla="*/ 2783552 h 10595264"/>
                <a:gd name="connsiteX99" fmla="*/ 970532 w 8498643"/>
                <a:gd name="connsiteY99" fmla="*/ 2783551 h 10595264"/>
                <a:gd name="connsiteX100" fmla="*/ 954426 w 8498643"/>
                <a:gd name="connsiteY100" fmla="*/ 2776717 h 10595264"/>
                <a:gd name="connsiteX101" fmla="*/ 1102360 w 8498643"/>
                <a:gd name="connsiteY101" fmla="*/ 2876262 h 10595264"/>
                <a:gd name="connsiteX102" fmla="*/ 1023620 w 8498643"/>
                <a:gd name="connsiteY102" fmla="*/ 2914362 h 10595264"/>
                <a:gd name="connsiteX103" fmla="*/ 1102360 w 8498643"/>
                <a:gd name="connsiteY103" fmla="*/ 2932142 h 10595264"/>
                <a:gd name="connsiteX104" fmla="*/ 1102360 w 8498643"/>
                <a:gd name="connsiteY104" fmla="*/ 2876262 h 10595264"/>
                <a:gd name="connsiteX0" fmla="*/ 3372100 w 8498643"/>
                <a:gd name="connsiteY0" fmla="*/ 84 h 10595264"/>
                <a:gd name="connsiteX1" fmla="*/ 3787204 w 8498643"/>
                <a:gd name="connsiteY1" fmla="*/ 155917 h 10595264"/>
                <a:gd name="connsiteX2" fmla="*/ 4014002 w 8498643"/>
                <a:gd name="connsiteY2" fmla="*/ 960575 h 10595264"/>
                <a:gd name="connsiteX3" fmla="*/ 4436520 w 8498643"/>
                <a:gd name="connsiteY3" fmla="*/ 1281191 h 10595264"/>
                <a:gd name="connsiteX4" fmla="*/ 4893765 w 8498643"/>
                <a:gd name="connsiteY4" fmla="*/ 1356503 h 10595264"/>
                <a:gd name="connsiteX5" fmla="*/ 5275703 w 8498643"/>
                <a:gd name="connsiteY5" fmla="*/ 1523264 h 10595264"/>
                <a:gd name="connsiteX6" fmla="*/ 5636117 w 8498643"/>
                <a:gd name="connsiteY6" fmla="*/ 1663127 h 10595264"/>
                <a:gd name="connsiteX7" fmla="*/ 6157917 w 8498643"/>
                <a:gd name="connsiteY7" fmla="*/ 1851406 h 10595264"/>
                <a:gd name="connsiteX8" fmla="*/ 6523715 w 8498643"/>
                <a:gd name="connsiteY8" fmla="*/ 1975133 h 10595264"/>
                <a:gd name="connsiteX9" fmla="*/ 6787303 w 8498643"/>
                <a:gd name="connsiteY9" fmla="*/ 2158031 h 10595264"/>
                <a:gd name="connsiteX10" fmla="*/ 7669522 w 8498643"/>
                <a:gd name="connsiteY10" fmla="*/ 2787415 h 10595264"/>
                <a:gd name="connsiteX11" fmla="*/ 7633338 w 8498643"/>
                <a:gd name="connsiteY11" fmla="*/ 2975200 h 10595264"/>
                <a:gd name="connsiteX12" fmla="*/ 8309204 w 8498643"/>
                <a:gd name="connsiteY12" fmla="*/ 3241273 h 10595264"/>
                <a:gd name="connsiteX13" fmla="*/ 8161778 w 8498643"/>
                <a:gd name="connsiteY13" fmla="*/ 3299270 h 10595264"/>
                <a:gd name="connsiteX14" fmla="*/ 7873322 w 8498643"/>
                <a:gd name="connsiteY14" fmla="*/ 3211266 h 10595264"/>
                <a:gd name="connsiteX15" fmla="*/ 7687538 w 8498643"/>
                <a:gd name="connsiteY15" fmla="*/ 3123264 h 10595264"/>
                <a:gd name="connsiteX16" fmla="*/ 7355802 w 8498643"/>
                <a:gd name="connsiteY16" fmla="*/ 3366230 h 10595264"/>
                <a:gd name="connsiteX17" fmla="*/ 6654606 w 8498643"/>
                <a:gd name="connsiteY17" fmla="*/ 2939827 h 10595264"/>
                <a:gd name="connsiteX18" fmla="*/ 5906030 w 8498643"/>
                <a:gd name="connsiteY18" fmla="*/ 2650819 h 10595264"/>
                <a:gd name="connsiteX19" fmla="*/ 5219043 w 8498643"/>
                <a:gd name="connsiteY19" fmla="*/ 2494471 h 10595264"/>
                <a:gd name="connsiteX20" fmla="*/ 5124289 w 8498643"/>
                <a:gd name="connsiteY20" fmla="*/ 3238310 h 10595264"/>
                <a:gd name="connsiteX21" fmla="*/ 5778107 w 8498643"/>
                <a:gd name="connsiteY21" fmla="*/ 5389281 h 10595264"/>
                <a:gd name="connsiteX22" fmla="*/ 5602809 w 8498643"/>
                <a:gd name="connsiteY22" fmla="*/ 5465087 h 10595264"/>
                <a:gd name="connsiteX23" fmla="*/ 5555430 w 8498643"/>
                <a:gd name="connsiteY23" fmla="*/ 6057312 h 10595264"/>
                <a:gd name="connsiteX24" fmla="*/ 5436983 w 8498643"/>
                <a:gd name="connsiteY24" fmla="*/ 6659017 h 10595264"/>
                <a:gd name="connsiteX25" fmla="*/ 5394343 w 8498643"/>
                <a:gd name="connsiteY25" fmla="*/ 7317574 h 10595264"/>
                <a:gd name="connsiteX26" fmla="*/ 5877600 w 8498643"/>
                <a:gd name="connsiteY26" fmla="*/ 8189330 h 10595264"/>
                <a:gd name="connsiteX27" fmla="*/ 6038688 w 8498643"/>
                <a:gd name="connsiteY27" fmla="*/ 8544667 h 10595264"/>
                <a:gd name="connsiteX28" fmla="*/ 6052902 w 8498643"/>
                <a:gd name="connsiteY28" fmla="*/ 8952120 h 10595264"/>
                <a:gd name="connsiteX29" fmla="*/ 5896554 w 8498643"/>
                <a:gd name="connsiteY29" fmla="*/ 9932850 h 10595264"/>
                <a:gd name="connsiteX30" fmla="*/ 5460673 w 8498643"/>
                <a:gd name="connsiteY30" fmla="*/ 9814406 h 10595264"/>
                <a:gd name="connsiteX31" fmla="*/ 5413295 w 8498643"/>
                <a:gd name="connsiteY31" fmla="*/ 9122679 h 10595264"/>
                <a:gd name="connsiteX32" fmla="*/ 5233260 w 8498643"/>
                <a:gd name="connsiteY32" fmla="*/ 8852627 h 10595264"/>
                <a:gd name="connsiteX33" fmla="*/ 5147977 w 8498643"/>
                <a:gd name="connsiteY33" fmla="*/ 8558881 h 10595264"/>
                <a:gd name="connsiteX34" fmla="*/ 4835282 w 8498643"/>
                <a:gd name="connsiteY34" fmla="*/ 8208283 h 10595264"/>
                <a:gd name="connsiteX35" fmla="*/ 4427828 w 8498643"/>
                <a:gd name="connsiteY35" fmla="*/ 7544987 h 10595264"/>
                <a:gd name="connsiteX36" fmla="*/ 4394661 w 8498643"/>
                <a:gd name="connsiteY36" fmla="*/ 6568997 h 10595264"/>
                <a:gd name="connsiteX37" fmla="*/ 4356760 w 8498643"/>
                <a:gd name="connsiteY37" fmla="*/ 6095213 h 10595264"/>
                <a:gd name="connsiteX38" fmla="*/ 4039326 w 8498643"/>
                <a:gd name="connsiteY38" fmla="*/ 6322630 h 10595264"/>
                <a:gd name="connsiteX39" fmla="*/ 3466049 w 8498643"/>
                <a:gd name="connsiteY39" fmla="*/ 7203862 h 10595264"/>
                <a:gd name="connsiteX40" fmla="*/ 3584495 w 8498643"/>
                <a:gd name="connsiteY40" fmla="*/ 7625528 h 10595264"/>
                <a:gd name="connsiteX41" fmla="*/ 4134084 w 8498643"/>
                <a:gd name="connsiteY41" fmla="*/ 9440117 h 10595264"/>
                <a:gd name="connsiteX42" fmla="*/ 4233577 w 8498643"/>
                <a:gd name="connsiteY42" fmla="*/ 9677008 h 10595264"/>
                <a:gd name="connsiteX43" fmla="*/ 4271480 w 8498643"/>
                <a:gd name="connsiteY43" fmla="*/ 9743335 h 10595264"/>
                <a:gd name="connsiteX44" fmla="*/ 4356762 w 8498643"/>
                <a:gd name="connsiteY44" fmla="*/ 9885473 h 10595264"/>
                <a:gd name="connsiteX45" fmla="*/ 3807172 w 8498643"/>
                <a:gd name="connsiteY45" fmla="*/ 10074983 h 10595264"/>
                <a:gd name="connsiteX46" fmla="*/ 3518167 w 8498643"/>
                <a:gd name="connsiteY46" fmla="*/ 10278711 h 10595264"/>
                <a:gd name="connsiteX47" fmla="*/ 2940153 w 8498643"/>
                <a:gd name="connsiteY47" fmla="*/ 10544031 h 10595264"/>
                <a:gd name="connsiteX48" fmla="*/ 2641669 w 8498643"/>
                <a:gd name="connsiteY48" fmla="*/ 10548767 h 10595264"/>
                <a:gd name="connsiteX49" fmla="*/ 2982792 w 8498643"/>
                <a:gd name="connsiteY49" fmla="*/ 10193430 h 10595264"/>
                <a:gd name="connsiteX50" fmla="*/ 3158091 w 8498643"/>
                <a:gd name="connsiteY50" fmla="*/ 9980230 h 10595264"/>
                <a:gd name="connsiteX51" fmla="*/ 3233897 w 8498643"/>
                <a:gd name="connsiteY51" fmla="*/ 9705435 h 10595264"/>
                <a:gd name="connsiteX52" fmla="*/ 3290750 w 8498643"/>
                <a:gd name="connsiteY52" fmla="*/ 9544349 h 10595264"/>
                <a:gd name="connsiteX53" fmla="*/ 3195993 w 8498643"/>
                <a:gd name="connsiteY53" fmla="*/ 9369049 h 10595264"/>
                <a:gd name="connsiteX54" fmla="*/ 2774328 w 8498643"/>
                <a:gd name="connsiteY54" fmla="*/ 8317254 h 10595264"/>
                <a:gd name="connsiteX55" fmla="*/ 2376350 w 8498643"/>
                <a:gd name="connsiteY55" fmla="*/ 7464447 h 10595264"/>
                <a:gd name="connsiteX56" fmla="*/ 2371613 w 8498643"/>
                <a:gd name="connsiteY56" fmla="*/ 7260719 h 10595264"/>
                <a:gd name="connsiteX57" fmla="*/ 2423730 w 8498643"/>
                <a:gd name="connsiteY57" fmla="*/ 6858002 h 10595264"/>
                <a:gd name="connsiteX58" fmla="*/ 2968576 w 8498643"/>
                <a:gd name="connsiteY58" fmla="*/ 5863063 h 10595264"/>
                <a:gd name="connsiteX59" fmla="*/ 3271800 w 8498643"/>
                <a:gd name="connsiteY59" fmla="*/ 5237668 h 10595264"/>
                <a:gd name="connsiteX60" fmla="*/ 3489738 w 8498643"/>
                <a:gd name="connsiteY60" fmla="*/ 4787576 h 10595264"/>
                <a:gd name="connsiteX61" fmla="*/ 3447096 w 8498643"/>
                <a:gd name="connsiteY61" fmla="*/ 4498568 h 10595264"/>
                <a:gd name="connsiteX62" fmla="*/ 3390243 w 8498643"/>
                <a:gd name="connsiteY62" fmla="*/ 4365910 h 10595264"/>
                <a:gd name="connsiteX63" fmla="*/ 3413933 w 8498643"/>
                <a:gd name="connsiteY63" fmla="*/ 3465723 h 10595264"/>
                <a:gd name="connsiteX64" fmla="*/ 3243372 w 8498643"/>
                <a:gd name="connsiteY64" fmla="*/ 2821378 h 10595264"/>
                <a:gd name="connsiteX65" fmla="*/ 1836239 w 8498643"/>
                <a:gd name="connsiteY65" fmla="*/ 2897181 h 10595264"/>
                <a:gd name="connsiteX66" fmla="*/ 1764616 w 8498643"/>
                <a:gd name="connsiteY66" fmla="*/ 2749647 h 10595264"/>
                <a:gd name="connsiteX67" fmla="*/ 1358902 w 8498643"/>
                <a:gd name="connsiteY67" fmla="*/ 2988940 h 10595264"/>
                <a:gd name="connsiteX68" fmla="*/ 2072641 w 8498643"/>
                <a:gd name="connsiteY68" fmla="*/ 2972782 h 10595264"/>
                <a:gd name="connsiteX69" fmla="*/ 2225041 w 8498643"/>
                <a:gd name="connsiteY69" fmla="*/ 3094702 h 10595264"/>
                <a:gd name="connsiteX70" fmla="*/ 2197101 w 8498643"/>
                <a:gd name="connsiteY70" fmla="*/ 3696682 h 10595264"/>
                <a:gd name="connsiteX71" fmla="*/ 0 w 8498643"/>
                <a:gd name="connsiteY71" fmla="*/ 3064222 h 10595264"/>
                <a:gd name="connsiteX72" fmla="*/ 638663 w 8498643"/>
                <a:gd name="connsiteY72" fmla="*/ 2915895 h 10595264"/>
                <a:gd name="connsiteX73" fmla="*/ 715175 w 8498643"/>
                <a:gd name="connsiteY73" fmla="*/ 2676380 h 10595264"/>
                <a:gd name="connsiteX74" fmla="*/ 850217 w 8498643"/>
                <a:gd name="connsiteY74" fmla="*/ 2560178 h 10595264"/>
                <a:gd name="connsiteX75" fmla="*/ 1159137 w 8498643"/>
                <a:gd name="connsiteY75" fmla="*/ 2453085 h 10595264"/>
                <a:gd name="connsiteX76" fmla="*/ 1646725 w 8498643"/>
                <a:gd name="connsiteY76" fmla="*/ 2409188 h 10595264"/>
                <a:gd name="connsiteX77" fmla="*/ 2263776 w 8498643"/>
                <a:gd name="connsiteY77" fmla="*/ 2306031 h 10595264"/>
                <a:gd name="connsiteX78" fmla="*/ 2859092 w 8498643"/>
                <a:gd name="connsiteY78" fmla="*/ 2186966 h 10595264"/>
                <a:gd name="connsiteX79" fmla="*/ 3075783 w 8498643"/>
                <a:gd name="connsiteY79" fmla="*/ 2084573 h 10595264"/>
                <a:gd name="connsiteX80" fmla="*/ 3199607 w 8498643"/>
                <a:gd name="connsiteY80" fmla="*/ 1882167 h 10595264"/>
                <a:gd name="connsiteX81" fmla="*/ 3292477 w 8498643"/>
                <a:gd name="connsiteY81" fmla="*/ 1646422 h 10595264"/>
                <a:gd name="connsiteX82" fmla="*/ 3356405 w 8498643"/>
                <a:gd name="connsiteY82" fmla="*/ 1588868 h 10595264"/>
                <a:gd name="connsiteX83" fmla="*/ 3317797 w 8498643"/>
                <a:gd name="connsiteY83" fmla="*/ 1506614 h 10595264"/>
                <a:gd name="connsiteX84" fmla="*/ 3188230 w 8498643"/>
                <a:gd name="connsiteY84" fmla="*/ 1416471 h 10595264"/>
                <a:gd name="connsiteX85" fmla="*/ 3154633 w 8498643"/>
                <a:gd name="connsiteY85" fmla="*/ 1338940 h 10595264"/>
                <a:gd name="connsiteX86" fmla="*/ 3066357 w 8498643"/>
                <a:gd name="connsiteY86" fmla="*/ 1281622 h 10595264"/>
                <a:gd name="connsiteX87" fmla="*/ 2930724 w 8498643"/>
                <a:gd name="connsiteY87" fmla="*/ 971288 h 10595264"/>
                <a:gd name="connsiteX88" fmla="*/ 2812074 w 8498643"/>
                <a:gd name="connsiteY88" fmla="*/ 738530 h 10595264"/>
                <a:gd name="connsiteX89" fmla="*/ 2759077 w 8498643"/>
                <a:gd name="connsiteY89" fmla="*/ 643919 h 10595264"/>
                <a:gd name="connsiteX90" fmla="*/ 2783158 w 8498643"/>
                <a:gd name="connsiteY90" fmla="*/ 414227 h 10595264"/>
                <a:gd name="connsiteX91" fmla="*/ 3372100 w 8498643"/>
                <a:gd name="connsiteY91" fmla="*/ 84 h 10595264"/>
                <a:gd name="connsiteX92" fmla="*/ 954426 w 8498643"/>
                <a:gd name="connsiteY92" fmla="*/ 2776717 h 10595264"/>
                <a:gd name="connsiteX93" fmla="*/ 938205 w 8498643"/>
                <a:gd name="connsiteY93" fmla="*/ 2783273 h 10595264"/>
                <a:gd name="connsiteX94" fmla="*/ 842876 w 8498643"/>
                <a:gd name="connsiteY94" fmla="*/ 2876979 h 10595264"/>
                <a:gd name="connsiteX95" fmla="*/ 842598 w 8498643"/>
                <a:gd name="connsiteY95" fmla="*/ 2909306 h 10595264"/>
                <a:gd name="connsiteX96" fmla="*/ 874925 w 8498643"/>
                <a:gd name="connsiteY96" fmla="*/ 2909583 h 10595264"/>
                <a:gd name="connsiteX97" fmla="*/ 970254 w 8498643"/>
                <a:gd name="connsiteY97" fmla="*/ 2815879 h 10595264"/>
                <a:gd name="connsiteX98" fmla="*/ 970532 w 8498643"/>
                <a:gd name="connsiteY98" fmla="*/ 2783552 h 10595264"/>
                <a:gd name="connsiteX99" fmla="*/ 970532 w 8498643"/>
                <a:gd name="connsiteY99" fmla="*/ 2783551 h 10595264"/>
                <a:gd name="connsiteX100" fmla="*/ 954426 w 8498643"/>
                <a:gd name="connsiteY100" fmla="*/ 2776717 h 10595264"/>
                <a:gd name="connsiteX101" fmla="*/ 1102360 w 8498643"/>
                <a:gd name="connsiteY101" fmla="*/ 2876262 h 10595264"/>
                <a:gd name="connsiteX102" fmla="*/ 1023620 w 8498643"/>
                <a:gd name="connsiteY102" fmla="*/ 2914362 h 10595264"/>
                <a:gd name="connsiteX103" fmla="*/ 1102360 w 8498643"/>
                <a:gd name="connsiteY103" fmla="*/ 2932142 h 10595264"/>
                <a:gd name="connsiteX104" fmla="*/ 1102360 w 8498643"/>
                <a:gd name="connsiteY104" fmla="*/ 2876262 h 10595264"/>
                <a:gd name="connsiteX0" fmla="*/ 3372100 w 8498643"/>
                <a:gd name="connsiteY0" fmla="*/ 84 h 10595264"/>
                <a:gd name="connsiteX1" fmla="*/ 3787204 w 8498643"/>
                <a:gd name="connsiteY1" fmla="*/ 155917 h 10595264"/>
                <a:gd name="connsiteX2" fmla="*/ 4014002 w 8498643"/>
                <a:gd name="connsiteY2" fmla="*/ 960575 h 10595264"/>
                <a:gd name="connsiteX3" fmla="*/ 4436520 w 8498643"/>
                <a:gd name="connsiteY3" fmla="*/ 1281191 h 10595264"/>
                <a:gd name="connsiteX4" fmla="*/ 4893765 w 8498643"/>
                <a:gd name="connsiteY4" fmla="*/ 1356503 h 10595264"/>
                <a:gd name="connsiteX5" fmla="*/ 5275703 w 8498643"/>
                <a:gd name="connsiteY5" fmla="*/ 1523264 h 10595264"/>
                <a:gd name="connsiteX6" fmla="*/ 5636117 w 8498643"/>
                <a:gd name="connsiteY6" fmla="*/ 1663127 h 10595264"/>
                <a:gd name="connsiteX7" fmla="*/ 6157917 w 8498643"/>
                <a:gd name="connsiteY7" fmla="*/ 1851406 h 10595264"/>
                <a:gd name="connsiteX8" fmla="*/ 6523715 w 8498643"/>
                <a:gd name="connsiteY8" fmla="*/ 1975133 h 10595264"/>
                <a:gd name="connsiteX9" fmla="*/ 6787303 w 8498643"/>
                <a:gd name="connsiteY9" fmla="*/ 2158031 h 10595264"/>
                <a:gd name="connsiteX10" fmla="*/ 7669522 w 8498643"/>
                <a:gd name="connsiteY10" fmla="*/ 2787415 h 10595264"/>
                <a:gd name="connsiteX11" fmla="*/ 7633338 w 8498643"/>
                <a:gd name="connsiteY11" fmla="*/ 2975200 h 10595264"/>
                <a:gd name="connsiteX12" fmla="*/ 8309204 w 8498643"/>
                <a:gd name="connsiteY12" fmla="*/ 3241273 h 10595264"/>
                <a:gd name="connsiteX13" fmla="*/ 8161778 w 8498643"/>
                <a:gd name="connsiteY13" fmla="*/ 3299270 h 10595264"/>
                <a:gd name="connsiteX14" fmla="*/ 7873322 w 8498643"/>
                <a:gd name="connsiteY14" fmla="*/ 3211266 h 10595264"/>
                <a:gd name="connsiteX15" fmla="*/ 7687538 w 8498643"/>
                <a:gd name="connsiteY15" fmla="*/ 3123264 h 10595264"/>
                <a:gd name="connsiteX16" fmla="*/ 7355802 w 8498643"/>
                <a:gd name="connsiteY16" fmla="*/ 3366230 h 10595264"/>
                <a:gd name="connsiteX17" fmla="*/ 6654606 w 8498643"/>
                <a:gd name="connsiteY17" fmla="*/ 2939827 h 10595264"/>
                <a:gd name="connsiteX18" fmla="*/ 5906030 w 8498643"/>
                <a:gd name="connsiteY18" fmla="*/ 2650819 h 10595264"/>
                <a:gd name="connsiteX19" fmla="*/ 5219043 w 8498643"/>
                <a:gd name="connsiteY19" fmla="*/ 2494471 h 10595264"/>
                <a:gd name="connsiteX20" fmla="*/ 5124289 w 8498643"/>
                <a:gd name="connsiteY20" fmla="*/ 3238310 h 10595264"/>
                <a:gd name="connsiteX21" fmla="*/ 5778107 w 8498643"/>
                <a:gd name="connsiteY21" fmla="*/ 5389281 h 10595264"/>
                <a:gd name="connsiteX22" fmla="*/ 5602809 w 8498643"/>
                <a:gd name="connsiteY22" fmla="*/ 5465087 h 10595264"/>
                <a:gd name="connsiteX23" fmla="*/ 5555430 w 8498643"/>
                <a:gd name="connsiteY23" fmla="*/ 6057312 h 10595264"/>
                <a:gd name="connsiteX24" fmla="*/ 5436983 w 8498643"/>
                <a:gd name="connsiteY24" fmla="*/ 6659017 h 10595264"/>
                <a:gd name="connsiteX25" fmla="*/ 5394343 w 8498643"/>
                <a:gd name="connsiteY25" fmla="*/ 7317574 h 10595264"/>
                <a:gd name="connsiteX26" fmla="*/ 5877600 w 8498643"/>
                <a:gd name="connsiteY26" fmla="*/ 8189330 h 10595264"/>
                <a:gd name="connsiteX27" fmla="*/ 6038688 w 8498643"/>
                <a:gd name="connsiteY27" fmla="*/ 8544667 h 10595264"/>
                <a:gd name="connsiteX28" fmla="*/ 6052902 w 8498643"/>
                <a:gd name="connsiteY28" fmla="*/ 8952120 h 10595264"/>
                <a:gd name="connsiteX29" fmla="*/ 5896554 w 8498643"/>
                <a:gd name="connsiteY29" fmla="*/ 9932850 h 10595264"/>
                <a:gd name="connsiteX30" fmla="*/ 5460673 w 8498643"/>
                <a:gd name="connsiteY30" fmla="*/ 9814406 h 10595264"/>
                <a:gd name="connsiteX31" fmla="*/ 5413295 w 8498643"/>
                <a:gd name="connsiteY31" fmla="*/ 9122679 h 10595264"/>
                <a:gd name="connsiteX32" fmla="*/ 5233260 w 8498643"/>
                <a:gd name="connsiteY32" fmla="*/ 8852627 h 10595264"/>
                <a:gd name="connsiteX33" fmla="*/ 5147977 w 8498643"/>
                <a:gd name="connsiteY33" fmla="*/ 8558881 h 10595264"/>
                <a:gd name="connsiteX34" fmla="*/ 4835282 w 8498643"/>
                <a:gd name="connsiteY34" fmla="*/ 8208283 h 10595264"/>
                <a:gd name="connsiteX35" fmla="*/ 4427828 w 8498643"/>
                <a:gd name="connsiteY35" fmla="*/ 7544987 h 10595264"/>
                <a:gd name="connsiteX36" fmla="*/ 4394661 w 8498643"/>
                <a:gd name="connsiteY36" fmla="*/ 6568997 h 10595264"/>
                <a:gd name="connsiteX37" fmla="*/ 4356760 w 8498643"/>
                <a:gd name="connsiteY37" fmla="*/ 6095213 h 10595264"/>
                <a:gd name="connsiteX38" fmla="*/ 4039326 w 8498643"/>
                <a:gd name="connsiteY38" fmla="*/ 6322630 h 10595264"/>
                <a:gd name="connsiteX39" fmla="*/ 3466049 w 8498643"/>
                <a:gd name="connsiteY39" fmla="*/ 7203862 h 10595264"/>
                <a:gd name="connsiteX40" fmla="*/ 3584495 w 8498643"/>
                <a:gd name="connsiteY40" fmla="*/ 7625528 h 10595264"/>
                <a:gd name="connsiteX41" fmla="*/ 4134084 w 8498643"/>
                <a:gd name="connsiteY41" fmla="*/ 9440117 h 10595264"/>
                <a:gd name="connsiteX42" fmla="*/ 4233577 w 8498643"/>
                <a:gd name="connsiteY42" fmla="*/ 9677008 h 10595264"/>
                <a:gd name="connsiteX43" fmla="*/ 4271480 w 8498643"/>
                <a:gd name="connsiteY43" fmla="*/ 9743335 h 10595264"/>
                <a:gd name="connsiteX44" fmla="*/ 4356762 w 8498643"/>
                <a:gd name="connsiteY44" fmla="*/ 9885473 h 10595264"/>
                <a:gd name="connsiteX45" fmla="*/ 3807172 w 8498643"/>
                <a:gd name="connsiteY45" fmla="*/ 10074983 h 10595264"/>
                <a:gd name="connsiteX46" fmla="*/ 3518167 w 8498643"/>
                <a:gd name="connsiteY46" fmla="*/ 10278711 h 10595264"/>
                <a:gd name="connsiteX47" fmla="*/ 2940153 w 8498643"/>
                <a:gd name="connsiteY47" fmla="*/ 10544031 h 10595264"/>
                <a:gd name="connsiteX48" fmla="*/ 2641669 w 8498643"/>
                <a:gd name="connsiteY48" fmla="*/ 10548767 h 10595264"/>
                <a:gd name="connsiteX49" fmla="*/ 2982792 w 8498643"/>
                <a:gd name="connsiteY49" fmla="*/ 10193430 h 10595264"/>
                <a:gd name="connsiteX50" fmla="*/ 3158091 w 8498643"/>
                <a:gd name="connsiteY50" fmla="*/ 9980230 h 10595264"/>
                <a:gd name="connsiteX51" fmla="*/ 3233897 w 8498643"/>
                <a:gd name="connsiteY51" fmla="*/ 9705435 h 10595264"/>
                <a:gd name="connsiteX52" fmla="*/ 3290750 w 8498643"/>
                <a:gd name="connsiteY52" fmla="*/ 9544349 h 10595264"/>
                <a:gd name="connsiteX53" fmla="*/ 3195993 w 8498643"/>
                <a:gd name="connsiteY53" fmla="*/ 9369049 h 10595264"/>
                <a:gd name="connsiteX54" fmla="*/ 2774328 w 8498643"/>
                <a:gd name="connsiteY54" fmla="*/ 8317254 h 10595264"/>
                <a:gd name="connsiteX55" fmla="*/ 2376350 w 8498643"/>
                <a:gd name="connsiteY55" fmla="*/ 7464447 h 10595264"/>
                <a:gd name="connsiteX56" fmla="*/ 2371613 w 8498643"/>
                <a:gd name="connsiteY56" fmla="*/ 7260719 h 10595264"/>
                <a:gd name="connsiteX57" fmla="*/ 2423730 w 8498643"/>
                <a:gd name="connsiteY57" fmla="*/ 6858002 h 10595264"/>
                <a:gd name="connsiteX58" fmla="*/ 2968576 w 8498643"/>
                <a:gd name="connsiteY58" fmla="*/ 5863063 h 10595264"/>
                <a:gd name="connsiteX59" fmla="*/ 3271800 w 8498643"/>
                <a:gd name="connsiteY59" fmla="*/ 5237668 h 10595264"/>
                <a:gd name="connsiteX60" fmla="*/ 3489738 w 8498643"/>
                <a:gd name="connsiteY60" fmla="*/ 4787576 h 10595264"/>
                <a:gd name="connsiteX61" fmla="*/ 3447096 w 8498643"/>
                <a:gd name="connsiteY61" fmla="*/ 4498568 h 10595264"/>
                <a:gd name="connsiteX62" fmla="*/ 3390243 w 8498643"/>
                <a:gd name="connsiteY62" fmla="*/ 4365910 h 10595264"/>
                <a:gd name="connsiteX63" fmla="*/ 3413933 w 8498643"/>
                <a:gd name="connsiteY63" fmla="*/ 3465723 h 10595264"/>
                <a:gd name="connsiteX64" fmla="*/ 3243372 w 8498643"/>
                <a:gd name="connsiteY64" fmla="*/ 2821378 h 10595264"/>
                <a:gd name="connsiteX65" fmla="*/ 1836239 w 8498643"/>
                <a:gd name="connsiteY65" fmla="*/ 2897181 h 10595264"/>
                <a:gd name="connsiteX66" fmla="*/ 1764616 w 8498643"/>
                <a:gd name="connsiteY66" fmla="*/ 2749647 h 10595264"/>
                <a:gd name="connsiteX67" fmla="*/ 1358902 w 8498643"/>
                <a:gd name="connsiteY67" fmla="*/ 2988940 h 10595264"/>
                <a:gd name="connsiteX68" fmla="*/ 2072641 w 8498643"/>
                <a:gd name="connsiteY68" fmla="*/ 2972782 h 10595264"/>
                <a:gd name="connsiteX69" fmla="*/ 2225041 w 8498643"/>
                <a:gd name="connsiteY69" fmla="*/ 3094702 h 10595264"/>
                <a:gd name="connsiteX70" fmla="*/ 2197101 w 8498643"/>
                <a:gd name="connsiteY70" fmla="*/ 3696682 h 10595264"/>
                <a:gd name="connsiteX71" fmla="*/ 0 w 8498643"/>
                <a:gd name="connsiteY71" fmla="*/ 3064222 h 10595264"/>
                <a:gd name="connsiteX72" fmla="*/ 638663 w 8498643"/>
                <a:gd name="connsiteY72" fmla="*/ 2915895 h 10595264"/>
                <a:gd name="connsiteX73" fmla="*/ 715175 w 8498643"/>
                <a:gd name="connsiteY73" fmla="*/ 2676380 h 10595264"/>
                <a:gd name="connsiteX74" fmla="*/ 850217 w 8498643"/>
                <a:gd name="connsiteY74" fmla="*/ 2560178 h 10595264"/>
                <a:gd name="connsiteX75" fmla="*/ 1159137 w 8498643"/>
                <a:gd name="connsiteY75" fmla="*/ 2453085 h 10595264"/>
                <a:gd name="connsiteX76" fmla="*/ 1646725 w 8498643"/>
                <a:gd name="connsiteY76" fmla="*/ 2409188 h 10595264"/>
                <a:gd name="connsiteX77" fmla="*/ 2263776 w 8498643"/>
                <a:gd name="connsiteY77" fmla="*/ 2306031 h 10595264"/>
                <a:gd name="connsiteX78" fmla="*/ 2859092 w 8498643"/>
                <a:gd name="connsiteY78" fmla="*/ 2186966 h 10595264"/>
                <a:gd name="connsiteX79" fmla="*/ 3075783 w 8498643"/>
                <a:gd name="connsiteY79" fmla="*/ 2084573 h 10595264"/>
                <a:gd name="connsiteX80" fmla="*/ 3199607 w 8498643"/>
                <a:gd name="connsiteY80" fmla="*/ 1882167 h 10595264"/>
                <a:gd name="connsiteX81" fmla="*/ 3292477 w 8498643"/>
                <a:gd name="connsiteY81" fmla="*/ 1646422 h 10595264"/>
                <a:gd name="connsiteX82" fmla="*/ 3356405 w 8498643"/>
                <a:gd name="connsiteY82" fmla="*/ 1588868 h 10595264"/>
                <a:gd name="connsiteX83" fmla="*/ 3317797 w 8498643"/>
                <a:gd name="connsiteY83" fmla="*/ 1506614 h 10595264"/>
                <a:gd name="connsiteX84" fmla="*/ 3188230 w 8498643"/>
                <a:gd name="connsiteY84" fmla="*/ 1416471 h 10595264"/>
                <a:gd name="connsiteX85" fmla="*/ 3154633 w 8498643"/>
                <a:gd name="connsiteY85" fmla="*/ 1338940 h 10595264"/>
                <a:gd name="connsiteX86" fmla="*/ 3066357 w 8498643"/>
                <a:gd name="connsiteY86" fmla="*/ 1281622 h 10595264"/>
                <a:gd name="connsiteX87" fmla="*/ 2930724 w 8498643"/>
                <a:gd name="connsiteY87" fmla="*/ 971288 h 10595264"/>
                <a:gd name="connsiteX88" fmla="*/ 2812074 w 8498643"/>
                <a:gd name="connsiteY88" fmla="*/ 738530 h 10595264"/>
                <a:gd name="connsiteX89" fmla="*/ 2759077 w 8498643"/>
                <a:gd name="connsiteY89" fmla="*/ 643919 h 10595264"/>
                <a:gd name="connsiteX90" fmla="*/ 2783158 w 8498643"/>
                <a:gd name="connsiteY90" fmla="*/ 414227 h 10595264"/>
                <a:gd name="connsiteX91" fmla="*/ 3372100 w 8498643"/>
                <a:gd name="connsiteY91" fmla="*/ 84 h 10595264"/>
                <a:gd name="connsiteX92" fmla="*/ 954426 w 8498643"/>
                <a:gd name="connsiteY92" fmla="*/ 2776717 h 10595264"/>
                <a:gd name="connsiteX93" fmla="*/ 938205 w 8498643"/>
                <a:gd name="connsiteY93" fmla="*/ 2783273 h 10595264"/>
                <a:gd name="connsiteX94" fmla="*/ 842876 w 8498643"/>
                <a:gd name="connsiteY94" fmla="*/ 2876979 h 10595264"/>
                <a:gd name="connsiteX95" fmla="*/ 842598 w 8498643"/>
                <a:gd name="connsiteY95" fmla="*/ 2909306 h 10595264"/>
                <a:gd name="connsiteX96" fmla="*/ 874925 w 8498643"/>
                <a:gd name="connsiteY96" fmla="*/ 2909583 h 10595264"/>
                <a:gd name="connsiteX97" fmla="*/ 970254 w 8498643"/>
                <a:gd name="connsiteY97" fmla="*/ 2815879 h 10595264"/>
                <a:gd name="connsiteX98" fmla="*/ 970532 w 8498643"/>
                <a:gd name="connsiteY98" fmla="*/ 2783552 h 10595264"/>
                <a:gd name="connsiteX99" fmla="*/ 970532 w 8498643"/>
                <a:gd name="connsiteY99" fmla="*/ 2783551 h 10595264"/>
                <a:gd name="connsiteX100" fmla="*/ 954426 w 8498643"/>
                <a:gd name="connsiteY100" fmla="*/ 2776717 h 10595264"/>
                <a:gd name="connsiteX101" fmla="*/ 1102360 w 8498643"/>
                <a:gd name="connsiteY101" fmla="*/ 2876262 h 10595264"/>
                <a:gd name="connsiteX102" fmla="*/ 1023620 w 8498643"/>
                <a:gd name="connsiteY102" fmla="*/ 2914362 h 10595264"/>
                <a:gd name="connsiteX103" fmla="*/ 1102360 w 8498643"/>
                <a:gd name="connsiteY103" fmla="*/ 2932142 h 10595264"/>
                <a:gd name="connsiteX104" fmla="*/ 1102360 w 8498643"/>
                <a:gd name="connsiteY104" fmla="*/ 2876262 h 10595264"/>
                <a:gd name="connsiteX0" fmla="*/ 3372100 w 8498643"/>
                <a:gd name="connsiteY0" fmla="*/ 84 h 10595264"/>
                <a:gd name="connsiteX1" fmla="*/ 3787204 w 8498643"/>
                <a:gd name="connsiteY1" fmla="*/ 155917 h 10595264"/>
                <a:gd name="connsiteX2" fmla="*/ 4014002 w 8498643"/>
                <a:gd name="connsiteY2" fmla="*/ 960575 h 10595264"/>
                <a:gd name="connsiteX3" fmla="*/ 4436520 w 8498643"/>
                <a:gd name="connsiteY3" fmla="*/ 1281191 h 10595264"/>
                <a:gd name="connsiteX4" fmla="*/ 4893765 w 8498643"/>
                <a:gd name="connsiteY4" fmla="*/ 1356503 h 10595264"/>
                <a:gd name="connsiteX5" fmla="*/ 5275703 w 8498643"/>
                <a:gd name="connsiteY5" fmla="*/ 1523264 h 10595264"/>
                <a:gd name="connsiteX6" fmla="*/ 5636117 w 8498643"/>
                <a:gd name="connsiteY6" fmla="*/ 1663127 h 10595264"/>
                <a:gd name="connsiteX7" fmla="*/ 6157917 w 8498643"/>
                <a:gd name="connsiteY7" fmla="*/ 1851406 h 10595264"/>
                <a:gd name="connsiteX8" fmla="*/ 6523715 w 8498643"/>
                <a:gd name="connsiteY8" fmla="*/ 1975133 h 10595264"/>
                <a:gd name="connsiteX9" fmla="*/ 6787303 w 8498643"/>
                <a:gd name="connsiteY9" fmla="*/ 2158031 h 10595264"/>
                <a:gd name="connsiteX10" fmla="*/ 7669522 w 8498643"/>
                <a:gd name="connsiteY10" fmla="*/ 2787415 h 10595264"/>
                <a:gd name="connsiteX11" fmla="*/ 7633338 w 8498643"/>
                <a:gd name="connsiteY11" fmla="*/ 2975200 h 10595264"/>
                <a:gd name="connsiteX12" fmla="*/ 8309204 w 8498643"/>
                <a:gd name="connsiteY12" fmla="*/ 3241273 h 10595264"/>
                <a:gd name="connsiteX13" fmla="*/ 8161778 w 8498643"/>
                <a:gd name="connsiteY13" fmla="*/ 3299270 h 10595264"/>
                <a:gd name="connsiteX14" fmla="*/ 7873322 w 8498643"/>
                <a:gd name="connsiteY14" fmla="*/ 3211266 h 10595264"/>
                <a:gd name="connsiteX15" fmla="*/ 7687538 w 8498643"/>
                <a:gd name="connsiteY15" fmla="*/ 3123264 h 10595264"/>
                <a:gd name="connsiteX16" fmla="*/ 7355802 w 8498643"/>
                <a:gd name="connsiteY16" fmla="*/ 3366230 h 10595264"/>
                <a:gd name="connsiteX17" fmla="*/ 6654606 w 8498643"/>
                <a:gd name="connsiteY17" fmla="*/ 2939827 h 10595264"/>
                <a:gd name="connsiteX18" fmla="*/ 5906030 w 8498643"/>
                <a:gd name="connsiteY18" fmla="*/ 2650819 h 10595264"/>
                <a:gd name="connsiteX19" fmla="*/ 5219043 w 8498643"/>
                <a:gd name="connsiteY19" fmla="*/ 2494471 h 10595264"/>
                <a:gd name="connsiteX20" fmla="*/ 5124289 w 8498643"/>
                <a:gd name="connsiteY20" fmla="*/ 3238310 h 10595264"/>
                <a:gd name="connsiteX21" fmla="*/ 5778107 w 8498643"/>
                <a:gd name="connsiteY21" fmla="*/ 5389281 h 10595264"/>
                <a:gd name="connsiteX22" fmla="*/ 5602809 w 8498643"/>
                <a:gd name="connsiteY22" fmla="*/ 5465087 h 10595264"/>
                <a:gd name="connsiteX23" fmla="*/ 5555430 w 8498643"/>
                <a:gd name="connsiteY23" fmla="*/ 6057312 h 10595264"/>
                <a:gd name="connsiteX24" fmla="*/ 5436983 w 8498643"/>
                <a:gd name="connsiteY24" fmla="*/ 6659017 h 10595264"/>
                <a:gd name="connsiteX25" fmla="*/ 5394343 w 8498643"/>
                <a:gd name="connsiteY25" fmla="*/ 7317574 h 10595264"/>
                <a:gd name="connsiteX26" fmla="*/ 5877600 w 8498643"/>
                <a:gd name="connsiteY26" fmla="*/ 8189330 h 10595264"/>
                <a:gd name="connsiteX27" fmla="*/ 6038688 w 8498643"/>
                <a:gd name="connsiteY27" fmla="*/ 8544667 h 10595264"/>
                <a:gd name="connsiteX28" fmla="*/ 6052902 w 8498643"/>
                <a:gd name="connsiteY28" fmla="*/ 8952120 h 10595264"/>
                <a:gd name="connsiteX29" fmla="*/ 5896554 w 8498643"/>
                <a:gd name="connsiteY29" fmla="*/ 9932850 h 10595264"/>
                <a:gd name="connsiteX30" fmla="*/ 5460673 w 8498643"/>
                <a:gd name="connsiteY30" fmla="*/ 9814406 h 10595264"/>
                <a:gd name="connsiteX31" fmla="*/ 5413295 w 8498643"/>
                <a:gd name="connsiteY31" fmla="*/ 9122679 h 10595264"/>
                <a:gd name="connsiteX32" fmla="*/ 5233260 w 8498643"/>
                <a:gd name="connsiteY32" fmla="*/ 8852627 h 10595264"/>
                <a:gd name="connsiteX33" fmla="*/ 5147977 w 8498643"/>
                <a:gd name="connsiteY33" fmla="*/ 8558881 h 10595264"/>
                <a:gd name="connsiteX34" fmla="*/ 4835282 w 8498643"/>
                <a:gd name="connsiteY34" fmla="*/ 8208283 h 10595264"/>
                <a:gd name="connsiteX35" fmla="*/ 4427828 w 8498643"/>
                <a:gd name="connsiteY35" fmla="*/ 7544987 h 10595264"/>
                <a:gd name="connsiteX36" fmla="*/ 4394661 w 8498643"/>
                <a:gd name="connsiteY36" fmla="*/ 6568997 h 10595264"/>
                <a:gd name="connsiteX37" fmla="*/ 4356760 w 8498643"/>
                <a:gd name="connsiteY37" fmla="*/ 6095213 h 10595264"/>
                <a:gd name="connsiteX38" fmla="*/ 4039326 w 8498643"/>
                <a:gd name="connsiteY38" fmla="*/ 6322630 h 10595264"/>
                <a:gd name="connsiteX39" fmla="*/ 3466049 w 8498643"/>
                <a:gd name="connsiteY39" fmla="*/ 7203862 h 10595264"/>
                <a:gd name="connsiteX40" fmla="*/ 3584495 w 8498643"/>
                <a:gd name="connsiteY40" fmla="*/ 7625528 h 10595264"/>
                <a:gd name="connsiteX41" fmla="*/ 4134084 w 8498643"/>
                <a:gd name="connsiteY41" fmla="*/ 9440117 h 10595264"/>
                <a:gd name="connsiteX42" fmla="*/ 4233577 w 8498643"/>
                <a:gd name="connsiteY42" fmla="*/ 9677008 h 10595264"/>
                <a:gd name="connsiteX43" fmla="*/ 4271480 w 8498643"/>
                <a:gd name="connsiteY43" fmla="*/ 9743335 h 10595264"/>
                <a:gd name="connsiteX44" fmla="*/ 4356762 w 8498643"/>
                <a:gd name="connsiteY44" fmla="*/ 9885473 h 10595264"/>
                <a:gd name="connsiteX45" fmla="*/ 3807172 w 8498643"/>
                <a:gd name="connsiteY45" fmla="*/ 10074983 h 10595264"/>
                <a:gd name="connsiteX46" fmla="*/ 3518167 w 8498643"/>
                <a:gd name="connsiteY46" fmla="*/ 10278711 h 10595264"/>
                <a:gd name="connsiteX47" fmla="*/ 2940153 w 8498643"/>
                <a:gd name="connsiteY47" fmla="*/ 10544031 h 10595264"/>
                <a:gd name="connsiteX48" fmla="*/ 2641669 w 8498643"/>
                <a:gd name="connsiteY48" fmla="*/ 10548767 h 10595264"/>
                <a:gd name="connsiteX49" fmla="*/ 2982792 w 8498643"/>
                <a:gd name="connsiteY49" fmla="*/ 10193430 h 10595264"/>
                <a:gd name="connsiteX50" fmla="*/ 3158091 w 8498643"/>
                <a:gd name="connsiteY50" fmla="*/ 9980230 h 10595264"/>
                <a:gd name="connsiteX51" fmla="*/ 3233897 w 8498643"/>
                <a:gd name="connsiteY51" fmla="*/ 9705435 h 10595264"/>
                <a:gd name="connsiteX52" fmla="*/ 3290750 w 8498643"/>
                <a:gd name="connsiteY52" fmla="*/ 9544349 h 10595264"/>
                <a:gd name="connsiteX53" fmla="*/ 3195993 w 8498643"/>
                <a:gd name="connsiteY53" fmla="*/ 9369049 h 10595264"/>
                <a:gd name="connsiteX54" fmla="*/ 2774328 w 8498643"/>
                <a:gd name="connsiteY54" fmla="*/ 8317254 h 10595264"/>
                <a:gd name="connsiteX55" fmla="*/ 2376350 w 8498643"/>
                <a:gd name="connsiteY55" fmla="*/ 7464447 h 10595264"/>
                <a:gd name="connsiteX56" fmla="*/ 2371613 w 8498643"/>
                <a:gd name="connsiteY56" fmla="*/ 7260719 h 10595264"/>
                <a:gd name="connsiteX57" fmla="*/ 2423730 w 8498643"/>
                <a:gd name="connsiteY57" fmla="*/ 6858002 h 10595264"/>
                <a:gd name="connsiteX58" fmla="*/ 2968576 w 8498643"/>
                <a:gd name="connsiteY58" fmla="*/ 5863063 h 10595264"/>
                <a:gd name="connsiteX59" fmla="*/ 3271800 w 8498643"/>
                <a:gd name="connsiteY59" fmla="*/ 5237668 h 10595264"/>
                <a:gd name="connsiteX60" fmla="*/ 3489738 w 8498643"/>
                <a:gd name="connsiteY60" fmla="*/ 4787576 h 10595264"/>
                <a:gd name="connsiteX61" fmla="*/ 3447096 w 8498643"/>
                <a:gd name="connsiteY61" fmla="*/ 4498568 h 10595264"/>
                <a:gd name="connsiteX62" fmla="*/ 3390243 w 8498643"/>
                <a:gd name="connsiteY62" fmla="*/ 4365910 h 10595264"/>
                <a:gd name="connsiteX63" fmla="*/ 3413933 w 8498643"/>
                <a:gd name="connsiteY63" fmla="*/ 3465723 h 10595264"/>
                <a:gd name="connsiteX64" fmla="*/ 3243372 w 8498643"/>
                <a:gd name="connsiteY64" fmla="*/ 2821378 h 10595264"/>
                <a:gd name="connsiteX65" fmla="*/ 1836239 w 8498643"/>
                <a:gd name="connsiteY65" fmla="*/ 2897181 h 10595264"/>
                <a:gd name="connsiteX66" fmla="*/ 1764616 w 8498643"/>
                <a:gd name="connsiteY66" fmla="*/ 2749647 h 10595264"/>
                <a:gd name="connsiteX67" fmla="*/ 1384302 w 8498643"/>
                <a:gd name="connsiteY67" fmla="*/ 2935600 h 10595264"/>
                <a:gd name="connsiteX68" fmla="*/ 2072641 w 8498643"/>
                <a:gd name="connsiteY68" fmla="*/ 2972782 h 10595264"/>
                <a:gd name="connsiteX69" fmla="*/ 2225041 w 8498643"/>
                <a:gd name="connsiteY69" fmla="*/ 3094702 h 10595264"/>
                <a:gd name="connsiteX70" fmla="*/ 2197101 w 8498643"/>
                <a:gd name="connsiteY70" fmla="*/ 3696682 h 10595264"/>
                <a:gd name="connsiteX71" fmla="*/ 0 w 8498643"/>
                <a:gd name="connsiteY71" fmla="*/ 3064222 h 10595264"/>
                <a:gd name="connsiteX72" fmla="*/ 638663 w 8498643"/>
                <a:gd name="connsiteY72" fmla="*/ 2915895 h 10595264"/>
                <a:gd name="connsiteX73" fmla="*/ 715175 w 8498643"/>
                <a:gd name="connsiteY73" fmla="*/ 2676380 h 10595264"/>
                <a:gd name="connsiteX74" fmla="*/ 850217 w 8498643"/>
                <a:gd name="connsiteY74" fmla="*/ 2560178 h 10595264"/>
                <a:gd name="connsiteX75" fmla="*/ 1159137 w 8498643"/>
                <a:gd name="connsiteY75" fmla="*/ 2453085 h 10595264"/>
                <a:gd name="connsiteX76" fmla="*/ 1646725 w 8498643"/>
                <a:gd name="connsiteY76" fmla="*/ 2409188 h 10595264"/>
                <a:gd name="connsiteX77" fmla="*/ 2263776 w 8498643"/>
                <a:gd name="connsiteY77" fmla="*/ 2306031 h 10595264"/>
                <a:gd name="connsiteX78" fmla="*/ 2859092 w 8498643"/>
                <a:gd name="connsiteY78" fmla="*/ 2186966 h 10595264"/>
                <a:gd name="connsiteX79" fmla="*/ 3075783 w 8498643"/>
                <a:gd name="connsiteY79" fmla="*/ 2084573 h 10595264"/>
                <a:gd name="connsiteX80" fmla="*/ 3199607 w 8498643"/>
                <a:gd name="connsiteY80" fmla="*/ 1882167 h 10595264"/>
                <a:gd name="connsiteX81" fmla="*/ 3292477 w 8498643"/>
                <a:gd name="connsiteY81" fmla="*/ 1646422 h 10595264"/>
                <a:gd name="connsiteX82" fmla="*/ 3356405 w 8498643"/>
                <a:gd name="connsiteY82" fmla="*/ 1588868 h 10595264"/>
                <a:gd name="connsiteX83" fmla="*/ 3317797 w 8498643"/>
                <a:gd name="connsiteY83" fmla="*/ 1506614 h 10595264"/>
                <a:gd name="connsiteX84" fmla="*/ 3188230 w 8498643"/>
                <a:gd name="connsiteY84" fmla="*/ 1416471 h 10595264"/>
                <a:gd name="connsiteX85" fmla="*/ 3154633 w 8498643"/>
                <a:gd name="connsiteY85" fmla="*/ 1338940 h 10595264"/>
                <a:gd name="connsiteX86" fmla="*/ 3066357 w 8498643"/>
                <a:gd name="connsiteY86" fmla="*/ 1281622 h 10595264"/>
                <a:gd name="connsiteX87" fmla="*/ 2930724 w 8498643"/>
                <a:gd name="connsiteY87" fmla="*/ 971288 h 10595264"/>
                <a:gd name="connsiteX88" fmla="*/ 2812074 w 8498643"/>
                <a:gd name="connsiteY88" fmla="*/ 738530 h 10595264"/>
                <a:gd name="connsiteX89" fmla="*/ 2759077 w 8498643"/>
                <a:gd name="connsiteY89" fmla="*/ 643919 h 10595264"/>
                <a:gd name="connsiteX90" fmla="*/ 2783158 w 8498643"/>
                <a:gd name="connsiteY90" fmla="*/ 414227 h 10595264"/>
                <a:gd name="connsiteX91" fmla="*/ 3372100 w 8498643"/>
                <a:gd name="connsiteY91" fmla="*/ 84 h 10595264"/>
                <a:gd name="connsiteX92" fmla="*/ 954426 w 8498643"/>
                <a:gd name="connsiteY92" fmla="*/ 2776717 h 10595264"/>
                <a:gd name="connsiteX93" fmla="*/ 938205 w 8498643"/>
                <a:gd name="connsiteY93" fmla="*/ 2783273 h 10595264"/>
                <a:gd name="connsiteX94" fmla="*/ 842876 w 8498643"/>
                <a:gd name="connsiteY94" fmla="*/ 2876979 h 10595264"/>
                <a:gd name="connsiteX95" fmla="*/ 842598 w 8498643"/>
                <a:gd name="connsiteY95" fmla="*/ 2909306 h 10595264"/>
                <a:gd name="connsiteX96" fmla="*/ 874925 w 8498643"/>
                <a:gd name="connsiteY96" fmla="*/ 2909583 h 10595264"/>
                <a:gd name="connsiteX97" fmla="*/ 970254 w 8498643"/>
                <a:gd name="connsiteY97" fmla="*/ 2815879 h 10595264"/>
                <a:gd name="connsiteX98" fmla="*/ 970532 w 8498643"/>
                <a:gd name="connsiteY98" fmla="*/ 2783552 h 10595264"/>
                <a:gd name="connsiteX99" fmla="*/ 970532 w 8498643"/>
                <a:gd name="connsiteY99" fmla="*/ 2783551 h 10595264"/>
                <a:gd name="connsiteX100" fmla="*/ 954426 w 8498643"/>
                <a:gd name="connsiteY100" fmla="*/ 2776717 h 10595264"/>
                <a:gd name="connsiteX101" fmla="*/ 1102360 w 8498643"/>
                <a:gd name="connsiteY101" fmla="*/ 2876262 h 10595264"/>
                <a:gd name="connsiteX102" fmla="*/ 1023620 w 8498643"/>
                <a:gd name="connsiteY102" fmla="*/ 2914362 h 10595264"/>
                <a:gd name="connsiteX103" fmla="*/ 1102360 w 8498643"/>
                <a:gd name="connsiteY103" fmla="*/ 2932142 h 10595264"/>
                <a:gd name="connsiteX104" fmla="*/ 1102360 w 8498643"/>
                <a:gd name="connsiteY104" fmla="*/ 2876262 h 10595264"/>
                <a:gd name="connsiteX0" fmla="*/ 3372100 w 8498643"/>
                <a:gd name="connsiteY0" fmla="*/ 84 h 10595264"/>
                <a:gd name="connsiteX1" fmla="*/ 3787204 w 8498643"/>
                <a:gd name="connsiteY1" fmla="*/ 155917 h 10595264"/>
                <a:gd name="connsiteX2" fmla="*/ 4014002 w 8498643"/>
                <a:gd name="connsiteY2" fmla="*/ 960575 h 10595264"/>
                <a:gd name="connsiteX3" fmla="*/ 4436520 w 8498643"/>
                <a:gd name="connsiteY3" fmla="*/ 1281191 h 10595264"/>
                <a:gd name="connsiteX4" fmla="*/ 4893765 w 8498643"/>
                <a:gd name="connsiteY4" fmla="*/ 1356503 h 10595264"/>
                <a:gd name="connsiteX5" fmla="*/ 5275703 w 8498643"/>
                <a:gd name="connsiteY5" fmla="*/ 1523264 h 10595264"/>
                <a:gd name="connsiteX6" fmla="*/ 5636117 w 8498643"/>
                <a:gd name="connsiteY6" fmla="*/ 1663127 h 10595264"/>
                <a:gd name="connsiteX7" fmla="*/ 6157917 w 8498643"/>
                <a:gd name="connsiteY7" fmla="*/ 1851406 h 10595264"/>
                <a:gd name="connsiteX8" fmla="*/ 6523715 w 8498643"/>
                <a:gd name="connsiteY8" fmla="*/ 1975133 h 10595264"/>
                <a:gd name="connsiteX9" fmla="*/ 6787303 w 8498643"/>
                <a:gd name="connsiteY9" fmla="*/ 2158031 h 10595264"/>
                <a:gd name="connsiteX10" fmla="*/ 7669522 w 8498643"/>
                <a:gd name="connsiteY10" fmla="*/ 2787415 h 10595264"/>
                <a:gd name="connsiteX11" fmla="*/ 7633338 w 8498643"/>
                <a:gd name="connsiteY11" fmla="*/ 2975200 h 10595264"/>
                <a:gd name="connsiteX12" fmla="*/ 8309204 w 8498643"/>
                <a:gd name="connsiteY12" fmla="*/ 3241273 h 10595264"/>
                <a:gd name="connsiteX13" fmla="*/ 8161778 w 8498643"/>
                <a:gd name="connsiteY13" fmla="*/ 3299270 h 10595264"/>
                <a:gd name="connsiteX14" fmla="*/ 7873322 w 8498643"/>
                <a:gd name="connsiteY14" fmla="*/ 3211266 h 10595264"/>
                <a:gd name="connsiteX15" fmla="*/ 7687538 w 8498643"/>
                <a:gd name="connsiteY15" fmla="*/ 3123264 h 10595264"/>
                <a:gd name="connsiteX16" fmla="*/ 7355802 w 8498643"/>
                <a:gd name="connsiteY16" fmla="*/ 3366230 h 10595264"/>
                <a:gd name="connsiteX17" fmla="*/ 6654606 w 8498643"/>
                <a:gd name="connsiteY17" fmla="*/ 2939827 h 10595264"/>
                <a:gd name="connsiteX18" fmla="*/ 5906030 w 8498643"/>
                <a:gd name="connsiteY18" fmla="*/ 2650819 h 10595264"/>
                <a:gd name="connsiteX19" fmla="*/ 5219043 w 8498643"/>
                <a:gd name="connsiteY19" fmla="*/ 2494471 h 10595264"/>
                <a:gd name="connsiteX20" fmla="*/ 5124289 w 8498643"/>
                <a:gd name="connsiteY20" fmla="*/ 3238310 h 10595264"/>
                <a:gd name="connsiteX21" fmla="*/ 5778107 w 8498643"/>
                <a:gd name="connsiteY21" fmla="*/ 5389281 h 10595264"/>
                <a:gd name="connsiteX22" fmla="*/ 5602809 w 8498643"/>
                <a:gd name="connsiteY22" fmla="*/ 5465087 h 10595264"/>
                <a:gd name="connsiteX23" fmla="*/ 5555430 w 8498643"/>
                <a:gd name="connsiteY23" fmla="*/ 6057312 h 10595264"/>
                <a:gd name="connsiteX24" fmla="*/ 5436983 w 8498643"/>
                <a:gd name="connsiteY24" fmla="*/ 6659017 h 10595264"/>
                <a:gd name="connsiteX25" fmla="*/ 5394343 w 8498643"/>
                <a:gd name="connsiteY25" fmla="*/ 7317574 h 10595264"/>
                <a:gd name="connsiteX26" fmla="*/ 5877600 w 8498643"/>
                <a:gd name="connsiteY26" fmla="*/ 8189330 h 10595264"/>
                <a:gd name="connsiteX27" fmla="*/ 6038688 w 8498643"/>
                <a:gd name="connsiteY27" fmla="*/ 8544667 h 10595264"/>
                <a:gd name="connsiteX28" fmla="*/ 6052902 w 8498643"/>
                <a:gd name="connsiteY28" fmla="*/ 8952120 h 10595264"/>
                <a:gd name="connsiteX29" fmla="*/ 5896554 w 8498643"/>
                <a:gd name="connsiteY29" fmla="*/ 9932850 h 10595264"/>
                <a:gd name="connsiteX30" fmla="*/ 5460673 w 8498643"/>
                <a:gd name="connsiteY30" fmla="*/ 9814406 h 10595264"/>
                <a:gd name="connsiteX31" fmla="*/ 5413295 w 8498643"/>
                <a:gd name="connsiteY31" fmla="*/ 9122679 h 10595264"/>
                <a:gd name="connsiteX32" fmla="*/ 5233260 w 8498643"/>
                <a:gd name="connsiteY32" fmla="*/ 8852627 h 10595264"/>
                <a:gd name="connsiteX33" fmla="*/ 5147977 w 8498643"/>
                <a:gd name="connsiteY33" fmla="*/ 8558881 h 10595264"/>
                <a:gd name="connsiteX34" fmla="*/ 4835282 w 8498643"/>
                <a:gd name="connsiteY34" fmla="*/ 8208283 h 10595264"/>
                <a:gd name="connsiteX35" fmla="*/ 4427828 w 8498643"/>
                <a:gd name="connsiteY35" fmla="*/ 7544987 h 10595264"/>
                <a:gd name="connsiteX36" fmla="*/ 4394661 w 8498643"/>
                <a:gd name="connsiteY36" fmla="*/ 6568997 h 10595264"/>
                <a:gd name="connsiteX37" fmla="*/ 4356760 w 8498643"/>
                <a:gd name="connsiteY37" fmla="*/ 6095213 h 10595264"/>
                <a:gd name="connsiteX38" fmla="*/ 4039326 w 8498643"/>
                <a:gd name="connsiteY38" fmla="*/ 6322630 h 10595264"/>
                <a:gd name="connsiteX39" fmla="*/ 3466049 w 8498643"/>
                <a:gd name="connsiteY39" fmla="*/ 7203862 h 10595264"/>
                <a:gd name="connsiteX40" fmla="*/ 3584495 w 8498643"/>
                <a:gd name="connsiteY40" fmla="*/ 7625528 h 10595264"/>
                <a:gd name="connsiteX41" fmla="*/ 4134084 w 8498643"/>
                <a:gd name="connsiteY41" fmla="*/ 9440117 h 10595264"/>
                <a:gd name="connsiteX42" fmla="*/ 4233577 w 8498643"/>
                <a:gd name="connsiteY42" fmla="*/ 9677008 h 10595264"/>
                <a:gd name="connsiteX43" fmla="*/ 4271480 w 8498643"/>
                <a:gd name="connsiteY43" fmla="*/ 9743335 h 10595264"/>
                <a:gd name="connsiteX44" fmla="*/ 4356762 w 8498643"/>
                <a:gd name="connsiteY44" fmla="*/ 9885473 h 10595264"/>
                <a:gd name="connsiteX45" fmla="*/ 3807172 w 8498643"/>
                <a:gd name="connsiteY45" fmla="*/ 10074983 h 10595264"/>
                <a:gd name="connsiteX46" fmla="*/ 3518167 w 8498643"/>
                <a:gd name="connsiteY46" fmla="*/ 10278711 h 10595264"/>
                <a:gd name="connsiteX47" fmla="*/ 2940153 w 8498643"/>
                <a:gd name="connsiteY47" fmla="*/ 10544031 h 10595264"/>
                <a:gd name="connsiteX48" fmla="*/ 2641669 w 8498643"/>
                <a:gd name="connsiteY48" fmla="*/ 10548767 h 10595264"/>
                <a:gd name="connsiteX49" fmla="*/ 2982792 w 8498643"/>
                <a:gd name="connsiteY49" fmla="*/ 10193430 h 10595264"/>
                <a:gd name="connsiteX50" fmla="*/ 3158091 w 8498643"/>
                <a:gd name="connsiteY50" fmla="*/ 9980230 h 10595264"/>
                <a:gd name="connsiteX51" fmla="*/ 3233897 w 8498643"/>
                <a:gd name="connsiteY51" fmla="*/ 9705435 h 10595264"/>
                <a:gd name="connsiteX52" fmla="*/ 3290750 w 8498643"/>
                <a:gd name="connsiteY52" fmla="*/ 9544349 h 10595264"/>
                <a:gd name="connsiteX53" fmla="*/ 3195993 w 8498643"/>
                <a:gd name="connsiteY53" fmla="*/ 9369049 h 10595264"/>
                <a:gd name="connsiteX54" fmla="*/ 2774328 w 8498643"/>
                <a:gd name="connsiteY54" fmla="*/ 8317254 h 10595264"/>
                <a:gd name="connsiteX55" fmla="*/ 2376350 w 8498643"/>
                <a:gd name="connsiteY55" fmla="*/ 7464447 h 10595264"/>
                <a:gd name="connsiteX56" fmla="*/ 2371613 w 8498643"/>
                <a:gd name="connsiteY56" fmla="*/ 7260719 h 10595264"/>
                <a:gd name="connsiteX57" fmla="*/ 2423730 w 8498643"/>
                <a:gd name="connsiteY57" fmla="*/ 6858002 h 10595264"/>
                <a:gd name="connsiteX58" fmla="*/ 2968576 w 8498643"/>
                <a:gd name="connsiteY58" fmla="*/ 5863063 h 10595264"/>
                <a:gd name="connsiteX59" fmla="*/ 3271800 w 8498643"/>
                <a:gd name="connsiteY59" fmla="*/ 5237668 h 10595264"/>
                <a:gd name="connsiteX60" fmla="*/ 3489738 w 8498643"/>
                <a:gd name="connsiteY60" fmla="*/ 4787576 h 10595264"/>
                <a:gd name="connsiteX61" fmla="*/ 3447096 w 8498643"/>
                <a:gd name="connsiteY61" fmla="*/ 4498568 h 10595264"/>
                <a:gd name="connsiteX62" fmla="*/ 3390243 w 8498643"/>
                <a:gd name="connsiteY62" fmla="*/ 4365910 h 10595264"/>
                <a:gd name="connsiteX63" fmla="*/ 3413933 w 8498643"/>
                <a:gd name="connsiteY63" fmla="*/ 3465723 h 10595264"/>
                <a:gd name="connsiteX64" fmla="*/ 3243372 w 8498643"/>
                <a:gd name="connsiteY64" fmla="*/ 2821378 h 10595264"/>
                <a:gd name="connsiteX65" fmla="*/ 1836239 w 8498643"/>
                <a:gd name="connsiteY65" fmla="*/ 2897181 h 10595264"/>
                <a:gd name="connsiteX66" fmla="*/ 1764616 w 8498643"/>
                <a:gd name="connsiteY66" fmla="*/ 2749647 h 10595264"/>
                <a:gd name="connsiteX67" fmla="*/ 1384302 w 8498643"/>
                <a:gd name="connsiteY67" fmla="*/ 2935600 h 10595264"/>
                <a:gd name="connsiteX68" fmla="*/ 2072641 w 8498643"/>
                <a:gd name="connsiteY68" fmla="*/ 2972782 h 10595264"/>
                <a:gd name="connsiteX69" fmla="*/ 2225041 w 8498643"/>
                <a:gd name="connsiteY69" fmla="*/ 3094702 h 10595264"/>
                <a:gd name="connsiteX70" fmla="*/ 2197101 w 8498643"/>
                <a:gd name="connsiteY70" fmla="*/ 3696682 h 10595264"/>
                <a:gd name="connsiteX71" fmla="*/ 0 w 8498643"/>
                <a:gd name="connsiteY71" fmla="*/ 3064222 h 10595264"/>
                <a:gd name="connsiteX72" fmla="*/ 638663 w 8498643"/>
                <a:gd name="connsiteY72" fmla="*/ 2915895 h 10595264"/>
                <a:gd name="connsiteX73" fmla="*/ 715175 w 8498643"/>
                <a:gd name="connsiteY73" fmla="*/ 2676380 h 10595264"/>
                <a:gd name="connsiteX74" fmla="*/ 850217 w 8498643"/>
                <a:gd name="connsiteY74" fmla="*/ 2560178 h 10595264"/>
                <a:gd name="connsiteX75" fmla="*/ 1159137 w 8498643"/>
                <a:gd name="connsiteY75" fmla="*/ 2453085 h 10595264"/>
                <a:gd name="connsiteX76" fmla="*/ 1646725 w 8498643"/>
                <a:gd name="connsiteY76" fmla="*/ 2409188 h 10595264"/>
                <a:gd name="connsiteX77" fmla="*/ 2263776 w 8498643"/>
                <a:gd name="connsiteY77" fmla="*/ 2306031 h 10595264"/>
                <a:gd name="connsiteX78" fmla="*/ 2859092 w 8498643"/>
                <a:gd name="connsiteY78" fmla="*/ 2186966 h 10595264"/>
                <a:gd name="connsiteX79" fmla="*/ 3075783 w 8498643"/>
                <a:gd name="connsiteY79" fmla="*/ 2084573 h 10595264"/>
                <a:gd name="connsiteX80" fmla="*/ 3199607 w 8498643"/>
                <a:gd name="connsiteY80" fmla="*/ 1882167 h 10595264"/>
                <a:gd name="connsiteX81" fmla="*/ 3292477 w 8498643"/>
                <a:gd name="connsiteY81" fmla="*/ 1646422 h 10595264"/>
                <a:gd name="connsiteX82" fmla="*/ 3356405 w 8498643"/>
                <a:gd name="connsiteY82" fmla="*/ 1588868 h 10595264"/>
                <a:gd name="connsiteX83" fmla="*/ 3317797 w 8498643"/>
                <a:gd name="connsiteY83" fmla="*/ 1506614 h 10595264"/>
                <a:gd name="connsiteX84" fmla="*/ 3188230 w 8498643"/>
                <a:gd name="connsiteY84" fmla="*/ 1416471 h 10595264"/>
                <a:gd name="connsiteX85" fmla="*/ 3154633 w 8498643"/>
                <a:gd name="connsiteY85" fmla="*/ 1338940 h 10595264"/>
                <a:gd name="connsiteX86" fmla="*/ 3066357 w 8498643"/>
                <a:gd name="connsiteY86" fmla="*/ 1281622 h 10595264"/>
                <a:gd name="connsiteX87" fmla="*/ 2930724 w 8498643"/>
                <a:gd name="connsiteY87" fmla="*/ 971288 h 10595264"/>
                <a:gd name="connsiteX88" fmla="*/ 2812074 w 8498643"/>
                <a:gd name="connsiteY88" fmla="*/ 738530 h 10595264"/>
                <a:gd name="connsiteX89" fmla="*/ 2759077 w 8498643"/>
                <a:gd name="connsiteY89" fmla="*/ 643919 h 10595264"/>
                <a:gd name="connsiteX90" fmla="*/ 2783158 w 8498643"/>
                <a:gd name="connsiteY90" fmla="*/ 414227 h 10595264"/>
                <a:gd name="connsiteX91" fmla="*/ 3372100 w 8498643"/>
                <a:gd name="connsiteY91" fmla="*/ 84 h 10595264"/>
                <a:gd name="connsiteX92" fmla="*/ 954426 w 8498643"/>
                <a:gd name="connsiteY92" fmla="*/ 2776717 h 10595264"/>
                <a:gd name="connsiteX93" fmla="*/ 938205 w 8498643"/>
                <a:gd name="connsiteY93" fmla="*/ 2783273 h 10595264"/>
                <a:gd name="connsiteX94" fmla="*/ 842876 w 8498643"/>
                <a:gd name="connsiteY94" fmla="*/ 2876979 h 10595264"/>
                <a:gd name="connsiteX95" fmla="*/ 842598 w 8498643"/>
                <a:gd name="connsiteY95" fmla="*/ 2909306 h 10595264"/>
                <a:gd name="connsiteX96" fmla="*/ 874925 w 8498643"/>
                <a:gd name="connsiteY96" fmla="*/ 2909583 h 10595264"/>
                <a:gd name="connsiteX97" fmla="*/ 970254 w 8498643"/>
                <a:gd name="connsiteY97" fmla="*/ 2815879 h 10595264"/>
                <a:gd name="connsiteX98" fmla="*/ 970532 w 8498643"/>
                <a:gd name="connsiteY98" fmla="*/ 2783552 h 10595264"/>
                <a:gd name="connsiteX99" fmla="*/ 970532 w 8498643"/>
                <a:gd name="connsiteY99" fmla="*/ 2783551 h 10595264"/>
                <a:gd name="connsiteX100" fmla="*/ 954426 w 8498643"/>
                <a:gd name="connsiteY100" fmla="*/ 2776717 h 10595264"/>
                <a:gd name="connsiteX101" fmla="*/ 1102360 w 8498643"/>
                <a:gd name="connsiteY101" fmla="*/ 2876262 h 10595264"/>
                <a:gd name="connsiteX102" fmla="*/ 1023620 w 8498643"/>
                <a:gd name="connsiteY102" fmla="*/ 2914362 h 10595264"/>
                <a:gd name="connsiteX103" fmla="*/ 1102360 w 8498643"/>
                <a:gd name="connsiteY103" fmla="*/ 2932142 h 10595264"/>
                <a:gd name="connsiteX104" fmla="*/ 1102360 w 8498643"/>
                <a:gd name="connsiteY104" fmla="*/ 2876262 h 10595264"/>
                <a:gd name="connsiteX0" fmla="*/ 3592694 w 8719237"/>
                <a:gd name="connsiteY0" fmla="*/ 84 h 10595264"/>
                <a:gd name="connsiteX1" fmla="*/ 4007798 w 8719237"/>
                <a:gd name="connsiteY1" fmla="*/ 155917 h 10595264"/>
                <a:gd name="connsiteX2" fmla="*/ 4234596 w 8719237"/>
                <a:gd name="connsiteY2" fmla="*/ 960575 h 10595264"/>
                <a:gd name="connsiteX3" fmla="*/ 4657114 w 8719237"/>
                <a:gd name="connsiteY3" fmla="*/ 1281191 h 10595264"/>
                <a:gd name="connsiteX4" fmla="*/ 5114359 w 8719237"/>
                <a:gd name="connsiteY4" fmla="*/ 1356503 h 10595264"/>
                <a:gd name="connsiteX5" fmla="*/ 5496297 w 8719237"/>
                <a:gd name="connsiteY5" fmla="*/ 1523264 h 10595264"/>
                <a:gd name="connsiteX6" fmla="*/ 5856711 w 8719237"/>
                <a:gd name="connsiteY6" fmla="*/ 1663127 h 10595264"/>
                <a:gd name="connsiteX7" fmla="*/ 6378511 w 8719237"/>
                <a:gd name="connsiteY7" fmla="*/ 1851406 h 10595264"/>
                <a:gd name="connsiteX8" fmla="*/ 6744309 w 8719237"/>
                <a:gd name="connsiteY8" fmla="*/ 1975133 h 10595264"/>
                <a:gd name="connsiteX9" fmla="*/ 7007897 w 8719237"/>
                <a:gd name="connsiteY9" fmla="*/ 2158031 h 10595264"/>
                <a:gd name="connsiteX10" fmla="*/ 7890116 w 8719237"/>
                <a:gd name="connsiteY10" fmla="*/ 2787415 h 10595264"/>
                <a:gd name="connsiteX11" fmla="*/ 7853932 w 8719237"/>
                <a:gd name="connsiteY11" fmla="*/ 2975200 h 10595264"/>
                <a:gd name="connsiteX12" fmla="*/ 8529798 w 8719237"/>
                <a:gd name="connsiteY12" fmla="*/ 3241273 h 10595264"/>
                <a:gd name="connsiteX13" fmla="*/ 8382372 w 8719237"/>
                <a:gd name="connsiteY13" fmla="*/ 3299270 h 10595264"/>
                <a:gd name="connsiteX14" fmla="*/ 8093916 w 8719237"/>
                <a:gd name="connsiteY14" fmla="*/ 3211266 h 10595264"/>
                <a:gd name="connsiteX15" fmla="*/ 7908132 w 8719237"/>
                <a:gd name="connsiteY15" fmla="*/ 3123264 h 10595264"/>
                <a:gd name="connsiteX16" fmla="*/ 7576396 w 8719237"/>
                <a:gd name="connsiteY16" fmla="*/ 3366230 h 10595264"/>
                <a:gd name="connsiteX17" fmla="*/ 6875200 w 8719237"/>
                <a:gd name="connsiteY17" fmla="*/ 2939827 h 10595264"/>
                <a:gd name="connsiteX18" fmla="*/ 6126624 w 8719237"/>
                <a:gd name="connsiteY18" fmla="*/ 2650819 h 10595264"/>
                <a:gd name="connsiteX19" fmla="*/ 5439637 w 8719237"/>
                <a:gd name="connsiteY19" fmla="*/ 2494471 h 10595264"/>
                <a:gd name="connsiteX20" fmla="*/ 5344883 w 8719237"/>
                <a:gd name="connsiteY20" fmla="*/ 3238310 h 10595264"/>
                <a:gd name="connsiteX21" fmla="*/ 5998701 w 8719237"/>
                <a:gd name="connsiteY21" fmla="*/ 5389281 h 10595264"/>
                <a:gd name="connsiteX22" fmla="*/ 5823403 w 8719237"/>
                <a:gd name="connsiteY22" fmla="*/ 5465087 h 10595264"/>
                <a:gd name="connsiteX23" fmla="*/ 5776024 w 8719237"/>
                <a:gd name="connsiteY23" fmla="*/ 6057312 h 10595264"/>
                <a:gd name="connsiteX24" fmla="*/ 5657577 w 8719237"/>
                <a:gd name="connsiteY24" fmla="*/ 6659017 h 10595264"/>
                <a:gd name="connsiteX25" fmla="*/ 5614937 w 8719237"/>
                <a:gd name="connsiteY25" fmla="*/ 7317574 h 10595264"/>
                <a:gd name="connsiteX26" fmla="*/ 6098194 w 8719237"/>
                <a:gd name="connsiteY26" fmla="*/ 8189330 h 10595264"/>
                <a:gd name="connsiteX27" fmla="*/ 6259282 w 8719237"/>
                <a:gd name="connsiteY27" fmla="*/ 8544667 h 10595264"/>
                <a:gd name="connsiteX28" fmla="*/ 6273496 w 8719237"/>
                <a:gd name="connsiteY28" fmla="*/ 8952120 h 10595264"/>
                <a:gd name="connsiteX29" fmla="*/ 6117148 w 8719237"/>
                <a:gd name="connsiteY29" fmla="*/ 9932850 h 10595264"/>
                <a:gd name="connsiteX30" fmla="*/ 5681267 w 8719237"/>
                <a:gd name="connsiteY30" fmla="*/ 9814406 h 10595264"/>
                <a:gd name="connsiteX31" fmla="*/ 5633889 w 8719237"/>
                <a:gd name="connsiteY31" fmla="*/ 9122679 h 10595264"/>
                <a:gd name="connsiteX32" fmla="*/ 5453854 w 8719237"/>
                <a:gd name="connsiteY32" fmla="*/ 8852627 h 10595264"/>
                <a:gd name="connsiteX33" fmla="*/ 5368571 w 8719237"/>
                <a:gd name="connsiteY33" fmla="*/ 8558881 h 10595264"/>
                <a:gd name="connsiteX34" fmla="*/ 5055876 w 8719237"/>
                <a:gd name="connsiteY34" fmla="*/ 8208283 h 10595264"/>
                <a:gd name="connsiteX35" fmla="*/ 4648422 w 8719237"/>
                <a:gd name="connsiteY35" fmla="*/ 7544987 h 10595264"/>
                <a:gd name="connsiteX36" fmla="*/ 4615255 w 8719237"/>
                <a:gd name="connsiteY36" fmla="*/ 6568997 h 10595264"/>
                <a:gd name="connsiteX37" fmla="*/ 4577354 w 8719237"/>
                <a:gd name="connsiteY37" fmla="*/ 6095213 h 10595264"/>
                <a:gd name="connsiteX38" fmla="*/ 4259920 w 8719237"/>
                <a:gd name="connsiteY38" fmla="*/ 6322630 h 10595264"/>
                <a:gd name="connsiteX39" fmla="*/ 3686643 w 8719237"/>
                <a:gd name="connsiteY39" fmla="*/ 7203862 h 10595264"/>
                <a:gd name="connsiteX40" fmla="*/ 3805089 w 8719237"/>
                <a:gd name="connsiteY40" fmla="*/ 7625528 h 10595264"/>
                <a:gd name="connsiteX41" fmla="*/ 4354678 w 8719237"/>
                <a:gd name="connsiteY41" fmla="*/ 9440117 h 10595264"/>
                <a:gd name="connsiteX42" fmla="*/ 4454171 w 8719237"/>
                <a:gd name="connsiteY42" fmla="*/ 9677008 h 10595264"/>
                <a:gd name="connsiteX43" fmla="*/ 4492074 w 8719237"/>
                <a:gd name="connsiteY43" fmla="*/ 9743335 h 10595264"/>
                <a:gd name="connsiteX44" fmla="*/ 4577356 w 8719237"/>
                <a:gd name="connsiteY44" fmla="*/ 9885473 h 10595264"/>
                <a:gd name="connsiteX45" fmla="*/ 4027766 w 8719237"/>
                <a:gd name="connsiteY45" fmla="*/ 10074983 h 10595264"/>
                <a:gd name="connsiteX46" fmla="*/ 3738761 w 8719237"/>
                <a:gd name="connsiteY46" fmla="*/ 10278711 h 10595264"/>
                <a:gd name="connsiteX47" fmla="*/ 3160747 w 8719237"/>
                <a:gd name="connsiteY47" fmla="*/ 10544031 h 10595264"/>
                <a:gd name="connsiteX48" fmla="*/ 2862263 w 8719237"/>
                <a:gd name="connsiteY48" fmla="*/ 10548767 h 10595264"/>
                <a:gd name="connsiteX49" fmla="*/ 3203386 w 8719237"/>
                <a:gd name="connsiteY49" fmla="*/ 10193430 h 10595264"/>
                <a:gd name="connsiteX50" fmla="*/ 3378685 w 8719237"/>
                <a:gd name="connsiteY50" fmla="*/ 9980230 h 10595264"/>
                <a:gd name="connsiteX51" fmla="*/ 3454491 w 8719237"/>
                <a:gd name="connsiteY51" fmla="*/ 9705435 h 10595264"/>
                <a:gd name="connsiteX52" fmla="*/ 3511344 w 8719237"/>
                <a:gd name="connsiteY52" fmla="*/ 9544349 h 10595264"/>
                <a:gd name="connsiteX53" fmla="*/ 3416587 w 8719237"/>
                <a:gd name="connsiteY53" fmla="*/ 9369049 h 10595264"/>
                <a:gd name="connsiteX54" fmla="*/ 2994922 w 8719237"/>
                <a:gd name="connsiteY54" fmla="*/ 8317254 h 10595264"/>
                <a:gd name="connsiteX55" fmla="*/ 2596944 w 8719237"/>
                <a:gd name="connsiteY55" fmla="*/ 7464447 h 10595264"/>
                <a:gd name="connsiteX56" fmla="*/ 2592207 w 8719237"/>
                <a:gd name="connsiteY56" fmla="*/ 7260719 h 10595264"/>
                <a:gd name="connsiteX57" fmla="*/ 2644324 w 8719237"/>
                <a:gd name="connsiteY57" fmla="*/ 6858002 h 10595264"/>
                <a:gd name="connsiteX58" fmla="*/ 3189170 w 8719237"/>
                <a:gd name="connsiteY58" fmla="*/ 5863063 h 10595264"/>
                <a:gd name="connsiteX59" fmla="*/ 3492394 w 8719237"/>
                <a:gd name="connsiteY59" fmla="*/ 5237668 h 10595264"/>
                <a:gd name="connsiteX60" fmla="*/ 3710332 w 8719237"/>
                <a:gd name="connsiteY60" fmla="*/ 4787576 h 10595264"/>
                <a:gd name="connsiteX61" fmla="*/ 3667690 w 8719237"/>
                <a:gd name="connsiteY61" fmla="*/ 4498568 h 10595264"/>
                <a:gd name="connsiteX62" fmla="*/ 3610837 w 8719237"/>
                <a:gd name="connsiteY62" fmla="*/ 4365910 h 10595264"/>
                <a:gd name="connsiteX63" fmla="*/ 3634527 w 8719237"/>
                <a:gd name="connsiteY63" fmla="*/ 3465723 h 10595264"/>
                <a:gd name="connsiteX64" fmla="*/ 3463966 w 8719237"/>
                <a:gd name="connsiteY64" fmla="*/ 2821378 h 10595264"/>
                <a:gd name="connsiteX65" fmla="*/ 2056833 w 8719237"/>
                <a:gd name="connsiteY65" fmla="*/ 2897181 h 10595264"/>
                <a:gd name="connsiteX66" fmla="*/ 1985210 w 8719237"/>
                <a:gd name="connsiteY66" fmla="*/ 2749647 h 10595264"/>
                <a:gd name="connsiteX67" fmla="*/ 1604896 w 8719237"/>
                <a:gd name="connsiteY67" fmla="*/ 2935600 h 10595264"/>
                <a:gd name="connsiteX68" fmla="*/ 2293235 w 8719237"/>
                <a:gd name="connsiteY68" fmla="*/ 2972782 h 10595264"/>
                <a:gd name="connsiteX69" fmla="*/ 2445635 w 8719237"/>
                <a:gd name="connsiteY69" fmla="*/ 3094702 h 10595264"/>
                <a:gd name="connsiteX70" fmla="*/ 2417695 w 8719237"/>
                <a:gd name="connsiteY70" fmla="*/ 3696682 h 10595264"/>
                <a:gd name="connsiteX71" fmla="*/ 0 w 8719237"/>
                <a:gd name="connsiteY71" fmla="*/ 2847185 h 10595264"/>
                <a:gd name="connsiteX72" fmla="*/ 859257 w 8719237"/>
                <a:gd name="connsiteY72" fmla="*/ 2915895 h 10595264"/>
                <a:gd name="connsiteX73" fmla="*/ 935769 w 8719237"/>
                <a:gd name="connsiteY73" fmla="*/ 2676380 h 10595264"/>
                <a:gd name="connsiteX74" fmla="*/ 1070811 w 8719237"/>
                <a:gd name="connsiteY74" fmla="*/ 2560178 h 10595264"/>
                <a:gd name="connsiteX75" fmla="*/ 1379731 w 8719237"/>
                <a:gd name="connsiteY75" fmla="*/ 2453085 h 10595264"/>
                <a:gd name="connsiteX76" fmla="*/ 1867319 w 8719237"/>
                <a:gd name="connsiteY76" fmla="*/ 2409188 h 10595264"/>
                <a:gd name="connsiteX77" fmla="*/ 2484370 w 8719237"/>
                <a:gd name="connsiteY77" fmla="*/ 2306031 h 10595264"/>
                <a:gd name="connsiteX78" fmla="*/ 3079686 w 8719237"/>
                <a:gd name="connsiteY78" fmla="*/ 2186966 h 10595264"/>
                <a:gd name="connsiteX79" fmla="*/ 3296377 w 8719237"/>
                <a:gd name="connsiteY79" fmla="*/ 2084573 h 10595264"/>
                <a:gd name="connsiteX80" fmla="*/ 3420201 w 8719237"/>
                <a:gd name="connsiteY80" fmla="*/ 1882167 h 10595264"/>
                <a:gd name="connsiteX81" fmla="*/ 3513071 w 8719237"/>
                <a:gd name="connsiteY81" fmla="*/ 1646422 h 10595264"/>
                <a:gd name="connsiteX82" fmla="*/ 3576999 w 8719237"/>
                <a:gd name="connsiteY82" fmla="*/ 1588868 h 10595264"/>
                <a:gd name="connsiteX83" fmla="*/ 3538391 w 8719237"/>
                <a:gd name="connsiteY83" fmla="*/ 1506614 h 10595264"/>
                <a:gd name="connsiteX84" fmla="*/ 3408824 w 8719237"/>
                <a:gd name="connsiteY84" fmla="*/ 1416471 h 10595264"/>
                <a:gd name="connsiteX85" fmla="*/ 3375227 w 8719237"/>
                <a:gd name="connsiteY85" fmla="*/ 1338940 h 10595264"/>
                <a:gd name="connsiteX86" fmla="*/ 3286951 w 8719237"/>
                <a:gd name="connsiteY86" fmla="*/ 1281622 h 10595264"/>
                <a:gd name="connsiteX87" fmla="*/ 3151318 w 8719237"/>
                <a:gd name="connsiteY87" fmla="*/ 971288 h 10595264"/>
                <a:gd name="connsiteX88" fmla="*/ 3032668 w 8719237"/>
                <a:gd name="connsiteY88" fmla="*/ 738530 h 10595264"/>
                <a:gd name="connsiteX89" fmla="*/ 2979671 w 8719237"/>
                <a:gd name="connsiteY89" fmla="*/ 643919 h 10595264"/>
                <a:gd name="connsiteX90" fmla="*/ 3003752 w 8719237"/>
                <a:gd name="connsiteY90" fmla="*/ 414227 h 10595264"/>
                <a:gd name="connsiteX91" fmla="*/ 3592694 w 8719237"/>
                <a:gd name="connsiteY91" fmla="*/ 84 h 10595264"/>
                <a:gd name="connsiteX92" fmla="*/ 1175020 w 8719237"/>
                <a:gd name="connsiteY92" fmla="*/ 2776717 h 10595264"/>
                <a:gd name="connsiteX93" fmla="*/ 1158799 w 8719237"/>
                <a:gd name="connsiteY93" fmla="*/ 2783273 h 10595264"/>
                <a:gd name="connsiteX94" fmla="*/ 1063470 w 8719237"/>
                <a:gd name="connsiteY94" fmla="*/ 2876979 h 10595264"/>
                <a:gd name="connsiteX95" fmla="*/ 1063192 w 8719237"/>
                <a:gd name="connsiteY95" fmla="*/ 2909306 h 10595264"/>
                <a:gd name="connsiteX96" fmla="*/ 1095519 w 8719237"/>
                <a:gd name="connsiteY96" fmla="*/ 2909583 h 10595264"/>
                <a:gd name="connsiteX97" fmla="*/ 1190848 w 8719237"/>
                <a:gd name="connsiteY97" fmla="*/ 2815879 h 10595264"/>
                <a:gd name="connsiteX98" fmla="*/ 1191126 w 8719237"/>
                <a:gd name="connsiteY98" fmla="*/ 2783552 h 10595264"/>
                <a:gd name="connsiteX99" fmla="*/ 1191126 w 8719237"/>
                <a:gd name="connsiteY99" fmla="*/ 2783551 h 10595264"/>
                <a:gd name="connsiteX100" fmla="*/ 1175020 w 8719237"/>
                <a:gd name="connsiteY100" fmla="*/ 2776717 h 10595264"/>
                <a:gd name="connsiteX101" fmla="*/ 1322954 w 8719237"/>
                <a:gd name="connsiteY101" fmla="*/ 2876262 h 10595264"/>
                <a:gd name="connsiteX102" fmla="*/ 1244214 w 8719237"/>
                <a:gd name="connsiteY102" fmla="*/ 2914362 h 10595264"/>
                <a:gd name="connsiteX103" fmla="*/ 1322954 w 8719237"/>
                <a:gd name="connsiteY103" fmla="*/ 2932142 h 10595264"/>
                <a:gd name="connsiteX104" fmla="*/ 1322954 w 8719237"/>
                <a:gd name="connsiteY104" fmla="*/ 2876262 h 10595264"/>
                <a:gd name="connsiteX0" fmla="*/ 3592694 w 8719237"/>
                <a:gd name="connsiteY0" fmla="*/ 84 h 10595264"/>
                <a:gd name="connsiteX1" fmla="*/ 4007798 w 8719237"/>
                <a:gd name="connsiteY1" fmla="*/ 155917 h 10595264"/>
                <a:gd name="connsiteX2" fmla="*/ 4234596 w 8719237"/>
                <a:gd name="connsiteY2" fmla="*/ 960575 h 10595264"/>
                <a:gd name="connsiteX3" fmla="*/ 4657114 w 8719237"/>
                <a:gd name="connsiteY3" fmla="*/ 1281191 h 10595264"/>
                <a:gd name="connsiteX4" fmla="*/ 5114359 w 8719237"/>
                <a:gd name="connsiteY4" fmla="*/ 1356503 h 10595264"/>
                <a:gd name="connsiteX5" fmla="*/ 5496297 w 8719237"/>
                <a:gd name="connsiteY5" fmla="*/ 1523264 h 10595264"/>
                <a:gd name="connsiteX6" fmla="*/ 5856711 w 8719237"/>
                <a:gd name="connsiteY6" fmla="*/ 1663127 h 10595264"/>
                <a:gd name="connsiteX7" fmla="*/ 6378511 w 8719237"/>
                <a:gd name="connsiteY7" fmla="*/ 1851406 h 10595264"/>
                <a:gd name="connsiteX8" fmla="*/ 6744309 w 8719237"/>
                <a:gd name="connsiteY8" fmla="*/ 1975133 h 10595264"/>
                <a:gd name="connsiteX9" fmla="*/ 7007897 w 8719237"/>
                <a:gd name="connsiteY9" fmla="*/ 2158031 h 10595264"/>
                <a:gd name="connsiteX10" fmla="*/ 7890116 w 8719237"/>
                <a:gd name="connsiteY10" fmla="*/ 2787415 h 10595264"/>
                <a:gd name="connsiteX11" fmla="*/ 7853932 w 8719237"/>
                <a:gd name="connsiteY11" fmla="*/ 2975200 h 10595264"/>
                <a:gd name="connsiteX12" fmla="*/ 8529798 w 8719237"/>
                <a:gd name="connsiteY12" fmla="*/ 3241273 h 10595264"/>
                <a:gd name="connsiteX13" fmla="*/ 8382372 w 8719237"/>
                <a:gd name="connsiteY13" fmla="*/ 3299270 h 10595264"/>
                <a:gd name="connsiteX14" fmla="*/ 8093916 w 8719237"/>
                <a:gd name="connsiteY14" fmla="*/ 3211266 h 10595264"/>
                <a:gd name="connsiteX15" fmla="*/ 7908132 w 8719237"/>
                <a:gd name="connsiteY15" fmla="*/ 3123264 h 10595264"/>
                <a:gd name="connsiteX16" fmla="*/ 7576396 w 8719237"/>
                <a:gd name="connsiteY16" fmla="*/ 3366230 h 10595264"/>
                <a:gd name="connsiteX17" fmla="*/ 6875200 w 8719237"/>
                <a:gd name="connsiteY17" fmla="*/ 2939827 h 10595264"/>
                <a:gd name="connsiteX18" fmla="*/ 6126624 w 8719237"/>
                <a:gd name="connsiteY18" fmla="*/ 2650819 h 10595264"/>
                <a:gd name="connsiteX19" fmla="*/ 5439637 w 8719237"/>
                <a:gd name="connsiteY19" fmla="*/ 2494471 h 10595264"/>
                <a:gd name="connsiteX20" fmla="*/ 5344883 w 8719237"/>
                <a:gd name="connsiteY20" fmla="*/ 3238310 h 10595264"/>
                <a:gd name="connsiteX21" fmla="*/ 5998701 w 8719237"/>
                <a:gd name="connsiteY21" fmla="*/ 5389281 h 10595264"/>
                <a:gd name="connsiteX22" fmla="*/ 5823403 w 8719237"/>
                <a:gd name="connsiteY22" fmla="*/ 5465087 h 10595264"/>
                <a:gd name="connsiteX23" fmla="*/ 5776024 w 8719237"/>
                <a:gd name="connsiteY23" fmla="*/ 6057312 h 10595264"/>
                <a:gd name="connsiteX24" fmla="*/ 5657577 w 8719237"/>
                <a:gd name="connsiteY24" fmla="*/ 6659017 h 10595264"/>
                <a:gd name="connsiteX25" fmla="*/ 5614937 w 8719237"/>
                <a:gd name="connsiteY25" fmla="*/ 7317574 h 10595264"/>
                <a:gd name="connsiteX26" fmla="*/ 6098194 w 8719237"/>
                <a:gd name="connsiteY26" fmla="*/ 8189330 h 10595264"/>
                <a:gd name="connsiteX27" fmla="*/ 6259282 w 8719237"/>
                <a:gd name="connsiteY27" fmla="*/ 8544667 h 10595264"/>
                <a:gd name="connsiteX28" fmla="*/ 6273496 w 8719237"/>
                <a:gd name="connsiteY28" fmla="*/ 8952120 h 10595264"/>
                <a:gd name="connsiteX29" fmla="*/ 6117148 w 8719237"/>
                <a:gd name="connsiteY29" fmla="*/ 9932850 h 10595264"/>
                <a:gd name="connsiteX30" fmla="*/ 5681267 w 8719237"/>
                <a:gd name="connsiteY30" fmla="*/ 9814406 h 10595264"/>
                <a:gd name="connsiteX31" fmla="*/ 5633889 w 8719237"/>
                <a:gd name="connsiteY31" fmla="*/ 9122679 h 10595264"/>
                <a:gd name="connsiteX32" fmla="*/ 5453854 w 8719237"/>
                <a:gd name="connsiteY32" fmla="*/ 8852627 h 10595264"/>
                <a:gd name="connsiteX33" fmla="*/ 5368571 w 8719237"/>
                <a:gd name="connsiteY33" fmla="*/ 8558881 h 10595264"/>
                <a:gd name="connsiteX34" fmla="*/ 5055876 w 8719237"/>
                <a:gd name="connsiteY34" fmla="*/ 8208283 h 10595264"/>
                <a:gd name="connsiteX35" fmla="*/ 4648422 w 8719237"/>
                <a:gd name="connsiteY35" fmla="*/ 7544987 h 10595264"/>
                <a:gd name="connsiteX36" fmla="*/ 4615255 w 8719237"/>
                <a:gd name="connsiteY36" fmla="*/ 6568997 h 10595264"/>
                <a:gd name="connsiteX37" fmla="*/ 4577354 w 8719237"/>
                <a:gd name="connsiteY37" fmla="*/ 6095213 h 10595264"/>
                <a:gd name="connsiteX38" fmla="*/ 4259920 w 8719237"/>
                <a:gd name="connsiteY38" fmla="*/ 6322630 h 10595264"/>
                <a:gd name="connsiteX39" fmla="*/ 3686643 w 8719237"/>
                <a:gd name="connsiteY39" fmla="*/ 7203862 h 10595264"/>
                <a:gd name="connsiteX40" fmla="*/ 3805089 w 8719237"/>
                <a:gd name="connsiteY40" fmla="*/ 7625528 h 10595264"/>
                <a:gd name="connsiteX41" fmla="*/ 4354678 w 8719237"/>
                <a:gd name="connsiteY41" fmla="*/ 9440117 h 10595264"/>
                <a:gd name="connsiteX42" fmla="*/ 4454171 w 8719237"/>
                <a:gd name="connsiteY42" fmla="*/ 9677008 h 10595264"/>
                <a:gd name="connsiteX43" fmla="*/ 4492074 w 8719237"/>
                <a:gd name="connsiteY43" fmla="*/ 9743335 h 10595264"/>
                <a:gd name="connsiteX44" fmla="*/ 4577356 w 8719237"/>
                <a:gd name="connsiteY44" fmla="*/ 9885473 h 10595264"/>
                <a:gd name="connsiteX45" fmla="*/ 4027766 w 8719237"/>
                <a:gd name="connsiteY45" fmla="*/ 10074983 h 10595264"/>
                <a:gd name="connsiteX46" fmla="*/ 3738761 w 8719237"/>
                <a:gd name="connsiteY46" fmla="*/ 10278711 h 10595264"/>
                <a:gd name="connsiteX47" fmla="*/ 3160747 w 8719237"/>
                <a:gd name="connsiteY47" fmla="*/ 10544031 h 10595264"/>
                <a:gd name="connsiteX48" fmla="*/ 2862263 w 8719237"/>
                <a:gd name="connsiteY48" fmla="*/ 10548767 h 10595264"/>
                <a:gd name="connsiteX49" fmla="*/ 3203386 w 8719237"/>
                <a:gd name="connsiteY49" fmla="*/ 10193430 h 10595264"/>
                <a:gd name="connsiteX50" fmla="*/ 3378685 w 8719237"/>
                <a:gd name="connsiteY50" fmla="*/ 9980230 h 10595264"/>
                <a:gd name="connsiteX51" fmla="*/ 3454491 w 8719237"/>
                <a:gd name="connsiteY51" fmla="*/ 9705435 h 10595264"/>
                <a:gd name="connsiteX52" fmla="*/ 3511344 w 8719237"/>
                <a:gd name="connsiteY52" fmla="*/ 9544349 h 10595264"/>
                <a:gd name="connsiteX53" fmla="*/ 3416587 w 8719237"/>
                <a:gd name="connsiteY53" fmla="*/ 9369049 h 10595264"/>
                <a:gd name="connsiteX54" fmla="*/ 2994922 w 8719237"/>
                <a:gd name="connsiteY54" fmla="*/ 8317254 h 10595264"/>
                <a:gd name="connsiteX55" fmla="*/ 2596944 w 8719237"/>
                <a:gd name="connsiteY55" fmla="*/ 7464447 h 10595264"/>
                <a:gd name="connsiteX56" fmla="*/ 2592207 w 8719237"/>
                <a:gd name="connsiteY56" fmla="*/ 7260719 h 10595264"/>
                <a:gd name="connsiteX57" fmla="*/ 2644324 w 8719237"/>
                <a:gd name="connsiteY57" fmla="*/ 6858002 h 10595264"/>
                <a:gd name="connsiteX58" fmla="*/ 3189170 w 8719237"/>
                <a:gd name="connsiteY58" fmla="*/ 5863063 h 10595264"/>
                <a:gd name="connsiteX59" fmla="*/ 3492394 w 8719237"/>
                <a:gd name="connsiteY59" fmla="*/ 5237668 h 10595264"/>
                <a:gd name="connsiteX60" fmla="*/ 3710332 w 8719237"/>
                <a:gd name="connsiteY60" fmla="*/ 4787576 h 10595264"/>
                <a:gd name="connsiteX61" fmla="*/ 3667690 w 8719237"/>
                <a:gd name="connsiteY61" fmla="*/ 4498568 h 10595264"/>
                <a:gd name="connsiteX62" fmla="*/ 3610837 w 8719237"/>
                <a:gd name="connsiteY62" fmla="*/ 4365910 h 10595264"/>
                <a:gd name="connsiteX63" fmla="*/ 3634527 w 8719237"/>
                <a:gd name="connsiteY63" fmla="*/ 3465723 h 10595264"/>
                <a:gd name="connsiteX64" fmla="*/ 3463966 w 8719237"/>
                <a:gd name="connsiteY64" fmla="*/ 2821378 h 10595264"/>
                <a:gd name="connsiteX65" fmla="*/ 2056833 w 8719237"/>
                <a:gd name="connsiteY65" fmla="*/ 2897181 h 10595264"/>
                <a:gd name="connsiteX66" fmla="*/ 1985210 w 8719237"/>
                <a:gd name="connsiteY66" fmla="*/ 2749647 h 10595264"/>
                <a:gd name="connsiteX67" fmla="*/ 1604896 w 8719237"/>
                <a:gd name="connsiteY67" fmla="*/ 2935600 h 10595264"/>
                <a:gd name="connsiteX68" fmla="*/ 2293235 w 8719237"/>
                <a:gd name="connsiteY68" fmla="*/ 2972782 h 10595264"/>
                <a:gd name="connsiteX69" fmla="*/ 2445635 w 8719237"/>
                <a:gd name="connsiteY69" fmla="*/ 3094702 h 10595264"/>
                <a:gd name="connsiteX70" fmla="*/ 2417695 w 8719237"/>
                <a:gd name="connsiteY70" fmla="*/ 3696682 h 10595264"/>
                <a:gd name="connsiteX71" fmla="*/ 0 w 8719237"/>
                <a:gd name="connsiteY71" fmla="*/ 2847185 h 10595264"/>
                <a:gd name="connsiteX72" fmla="*/ 859257 w 8719237"/>
                <a:gd name="connsiteY72" fmla="*/ 2905221 h 10595264"/>
                <a:gd name="connsiteX73" fmla="*/ 935769 w 8719237"/>
                <a:gd name="connsiteY73" fmla="*/ 2676380 h 10595264"/>
                <a:gd name="connsiteX74" fmla="*/ 1070811 w 8719237"/>
                <a:gd name="connsiteY74" fmla="*/ 2560178 h 10595264"/>
                <a:gd name="connsiteX75" fmla="*/ 1379731 w 8719237"/>
                <a:gd name="connsiteY75" fmla="*/ 2453085 h 10595264"/>
                <a:gd name="connsiteX76" fmla="*/ 1867319 w 8719237"/>
                <a:gd name="connsiteY76" fmla="*/ 2409188 h 10595264"/>
                <a:gd name="connsiteX77" fmla="*/ 2484370 w 8719237"/>
                <a:gd name="connsiteY77" fmla="*/ 2306031 h 10595264"/>
                <a:gd name="connsiteX78" fmla="*/ 3079686 w 8719237"/>
                <a:gd name="connsiteY78" fmla="*/ 2186966 h 10595264"/>
                <a:gd name="connsiteX79" fmla="*/ 3296377 w 8719237"/>
                <a:gd name="connsiteY79" fmla="*/ 2084573 h 10595264"/>
                <a:gd name="connsiteX80" fmla="*/ 3420201 w 8719237"/>
                <a:gd name="connsiteY80" fmla="*/ 1882167 h 10595264"/>
                <a:gd name="connsiteX81" fmla="*/ 3513071 w 8719237"/>
                <a:gd name="connsiteY81" fmla="*/ 1646422 h 10595264"/>
                <a:gd name="connsiteX82" fmla="*/ 3576999 w 8719237"/>
                <a:gd name="connsiteY82" fmla="*/ 1588868 h 10595264"/>
                <a:gd name="connsiteX83" fmla="*/ 3538391 w 8719237"/>
                <a:gd name="connsiteY83" fmla="*/ 1506614 h 10595264"/>
                <a:gd name="connsiteX84" fmla="*/ 3408824 w 8719237"/>
                <a:gd name="connsiteY84" fmla="*/ 1416471 h 10595264"/>
                <a:gd name="connsiteX85" fmla="*/ 3375227 w 8719237"/>
                <a:gd name="connsiteY85" fmla="*/ 1338940 h 10595264"/>
                <a:gd name="connsiteX86" fmla="*/ 3286951 w 8719237"/>
                <a:gd name="connsiteY86" fmla="*/ 1281622 h 10595264"/>
                <a:gd name="connsiteX87" fmla="*/ 3151318 w 8719237"/>
                <a:gd name="connsiteY87" fmla="*/ 971288 h 10595264"/>
                <a:gd name="connsiteX88" fmla="*/ 3032668 w 8719237"/>
                <a:gd name="connsiteY88" fmla="*/ 738530 h 10595264"/>
                <a:gd name="connsiteX89" fmla="*/ 2979671 w 8719237"/>
                <a:gd name="connsiteY89" fmla="*/ 643919 h 10595264"/>
                <a:gd name="connsiteX90" fmla="*/ 3003752 w 8719237"/>
                <a:gd name="connsiteY90" fmla="*/ 414227 h 10595264"/>
                <a:gd name="connsiteX91" fmla="*/ 3592694 w 8719237"/>
                <a:gd name="connsiteY91" fmla="*/ 84 h 10595264"/>
                <a:gd name="connsiteX92" fmla="*/ 1175020 w 8719237"/>
                <a:gd name="connsiteY92" fmla="*/ 2776717 h 10595264"/>
                <a:gd name="connsiteX93" fmla="*/ 1158799 w 8719237"/>
                <a:gd name="connsiteY93" fmla="*/ 2783273 h 10595264"/>
                <a:gd name="connsiteX94" fmla="*/ 1063470 w 8719237"/>
                <a:gd name="connsiteY94" fmla="*/ 2876979 h 10595264"/>
                <a:gd name="connsiteX95" fmla="*/ 1063192 w 8719237"/>
                <a:gd name="connsiteY95" fmla="*/ 2909306 h 10595264"/>
                <a:gd name="connsiteX96" fmla="*/ 1095519 w 8719237"/>
                <a:gd name="connsiteY96" fmla="*/ 2909583 h 10595264"/>
                <a:gd name="connsiteX97" fmla="*/ 1190848 w 8719237"/>
                <a:gd name="connsiteY97" fmla="*/ 2815879 h 10595264"/>
                <a:gd name="connsiteX98" fmla="*/ 1191126 w 8719237"/>
                <a:gd name="connsiteY98" fmla="*/ 2783552 h 10595264"/>
                <a:gd name="connsiteX99" fmla="*/ 1191126 w 8719237"/>
                <a:gd name="connsiteY99" fmla="*/ 2783551 h 10595264"/>
                <a:gd name="connsiteX100" fmla="*/ 1175020 w 8719237"/>
                <a:gd name="connsiteY100" fmla="*/ 2776717 h 10595264"/>
                <a:gd name="connsiteX101" fmla="*/ 1322954 w 8719237"/>
                <a:gd name="connsiteY101" fmla="*/ 2876262 h 10595264"/>
                <a:gd name="connsiteX102" fmla="*/ 1244214 w 8719237"/>
                <a:gd name="connsiteY102" fmla="*/ 2914362 h 10595264"/>
                <a:gd name="connsiteX103" fmla="*/ 1322954 w 8719237"/>
                <a:gd name="connsiteY103" fmla="*/ 2932142 h 10595264"/>
                <a:gd name="connsiteX104" fmla="*/ 1322954 w 8719237"/>
                <a:gd name="connsiteY104" fmla="*/ 2876262 h 10595264"/>
                <a:gd name="connsiteX0" fmla="*/ 3592694 w 8719237"/>
                <a:gd name="connsiteY0" fmla="*/ 84 h 10595264"/>
                <a:gd name="connsiteX1" fmla="*/ 4007798 w 8719237"/>
                <a:gd name="connsiteY1" fmla="*/ 155917 h 10595264"/>
                <a:gd name="connsiteX2" fmla="*/ 4234596 w 8719237"/>
                <a:gd name="connsiteY2" fmla="*/ 960575 h 10595264"/>
                <a:gd name="connsiteX3" fmla="*/ 4657114 w 8719237"/>
                <a:gd name="connsiteY3" fmla="*/ 1281191 h 10595264"/>
                <a:gd name="connsiteX4" fmla="*/ 5114359 w 8719237"/>
                <a:gd name="connsiteY4" fmla="*/ 1356503 h 10595264"/>
                <a:gd name="connsiteX5" fmla="*/ 5496297 w 8719237"/>
                <a:gd name="connsiteY5" fmla="*/ 1523264 h 10595264"/>
                <a:gd name="connsiteX6" fmla="*/ 5856711 w 8719237"/>
                <a:gd name="connsiteY6" fmla="*/ 1663127 h 10595264"/>
                <a:gd name="connsiteX7" fmla="*/ 6378511 w 8719237"/>
                <a:gd name="connsiteY7" fmla="*/ 1851406 h 10595264"/>
                <a:gd name="connsiteX8" fmla="*/ 6744309 w 8719237"/>
                <a:gd name="connsiteY8" fmla="*/ 1975133 h 10595264"/>
                <a:gd name="connsiteX9" fmla="*/ 7007897 w 8719237"/>
                <a:gd name="connsiteY9" fmla="*/ 2158031 h 10595264"/>
                <a:gd name="connsiteX10" fmla="*/ 7890116 w 8719237"/>
                <a:gd name="connsiteY10" fmla="*/ 2787415 h 10595264"/>
                <a:gd name="connsiteX11" fmla="*/ 7853932 w 8719237"/>
                <a:gd name="connsiteY11" fmla="*/ 2975200 h 10595264"/>
                <a:gd name="connsiteX12" fmla="*/ 8529798 w 8719237"/>
                <a:gd name="connsiteY12" fmla="*/ 3241273 h 10595264"/>
                <a:gd name="connsiteX13" fmla="*/ 8382372 w 8719237"/>
                <a:gd name="connsiteY13" fmla="*/ 3299270 h 10595264"/>
                <a:gd name="connsiteX14" fmla="*/ 8093916 w 8719237"/>
                <a:gd name="connsiteY14" fmla="*/ 3211266 h 10595264"/>
                <a:gd name="connsiteX15" fmla="*/ 7908132 w 8719237"/>
                <a:gd name="connsiteY15" fmla="*/ 3123264 h 10595264"/>
                <a:gd name="connsiteX16" fmla="*/ 7576396 w 8719237"/>
                <a:gd name="connsiteY16" fmla="*/ 3366230 h 10595264"/>
                <a:gd name="connsiteX17" fmla="*/ 6875200 w 8719237"/>
                <a:gd name="connsiteY17" fmla="*/ 2939827 h 10595264"/>
                <a:gd name="connsiteX18" fmla="*/ 6126624 w 8719237"/>
                <a:gd name="connsiteY18" fmla="*/ 2650819 h 10595264"/>
                <a:gd name="connsiteX19" fmla="*/ 5439637 w 8719237"/>
                <a:gd name="connsiteY19" fmla="*/ 2494471 h 10595264"/>
                <a:gd name="connsiteX20" fmla="*/ 5344883 w 8719237"/>
                <a:gd name="connsiteY20" fmla="*/ 3238310 h 10595264"/>
                <a:gd name="connsiteX21" fmla="*/ 5998701 w 8719237"/>
                <a:gd name="connsiteY21" fmla="*/ 5389281 h 10595264"/>
                <a:gd name="connsiteX22" fmla="*/ 5823403 w 8719237"/>
                <a:gd name="connsiteY22" fmla="*/ 5465087 h 10595264"/>
                <a:gd name="connsiteX23" fmla="*/ 5776024 w 8719237"/>
                <a:gd name="connsiteY23" fmla="*/ 6057312 h 10595264"/>
                <a:gd name="connsiteX24" fmla="*/ 5657577 w 8719237"/>
                <a:gd name="connsiteY24" fmla="*/ 6659017 h 10595264"/>
                <a:gd name="connsiteX25" fmla="*/ 5614937 w 8719237"/>
                <a:gd name="connsiteY25" fmla="*/ 7317574 h 10595264"/>
                <a:gd name="connsiteX26" fmla="*/ 6098194 w 8719237"/>
                <a:gd name="connsiteY26" fmla="*/ 8189330 h 10595264"/>
                <a:gd name="connsiteX27" fmla="*/ 6259282 w 8719237"/>
                <a:gd name="connsiteY27" fmla="*/ 8544667 h 10595264"/>
                <a:gd name="connsiteX28" fmla="*/ 6273496 w 8719237"/>
                <a:gd name="connsiteY28" fmla="*/ 8952120 h 10595264"/>
                <a:gd name="connsiteX29" fmla="*/ 6117148 w 8719237"/>
                <a:gd name="connsiteY29" fmla="*/ 9932850 h 10595264"/>
                <a:gd name="connsiteX30" fmla="*/ 5681267 w 8719237"/>
                <a:gd name="connsiteY30" fmla="*/ 9814406 h 10595264"/>
                <a:gd name="connsiteX31" fmla="*/ 5633889 w 8719237"/>
                <a:gd name="connsiteY31" fmla="*/ 9122679 h 10595264"/>
                <a:gd name="connsiteX32" fmla="*/ 5453854 w 8719237"/>
                <a:gd name="connsiteY32" fmla="*/ 8852627 h 10595264"/>
                <a:gd name="connsiteX33" fmla="*/ 5368571 w 8719237"/>
                <a:gd name="connsiteY33" fmla="*/ 8558881 h 10595264"/>
                <a:gd name="connsiteX34" fmla="*/ 5055876 w 8719237"/>
                <a:gd name="connsiteY34" fmla="*/ 8208283 h 10595264"/>
                <a:gd name="connsiteX35" fmla="*/ 4648422 w 8719237"/>
                <a:gd name="connsiteY35" fmla="*/ 7544987 h 10595264"/>
                <a:gd name="connsiteX36" fmla="*/ 4615255 w 8719237"/>
                <a:gd name="connsiteY36" fmla="*/ 6568997 h 10595264"/>
                <a:gd name="connsiteX37" fmla="*/ 4577354 w 8719237"/>
                <a:gd name="connsiteY37" fmla="*/ 6095213 h 10595264"/>
                <a:gd name="connsiteX38" fmla="*/ 4259920 w 8719237"/>
                <a:gd name="connsiteY38" fmla="*/ 6322630 h 10595264"/>
                <a:gd name="connsiteX39" fmla="*/ 3686643 w 8719237"/>
                <a:gd name="connsiteY39" fmla="*/ 7203862 h 10595264"/>
                <a:gd name="connsiteX40" fmla="*/ 3805089 w 8719237"/>
                <a:gd name="connsiteY40" fmla="*/ 7625528 h 10595264"/>
                <a:gd name="connsiteX41" fmla="*/ 4354678 w 8719237"/>
                <a:gd name="connsiteY41" fmla="*/ 9440117 h 10595264"/>
                <a:gd name="connsiteX42" fmla="*/ 4454171 w 8719237"/>
                <a:gd name="connsiteY42" fmla="*/ 9677008 h 10595264"/>
                <a:gd name="connsiteX43" fmla="*/ 4492074 w 8719237"/>
                <a:gd name="connsiteY43" fmla="*/ 9743335 h 10595264"/>
                <a:gd name="connsiteX44" fmla="*/ 4577356 w 8719237"/>
                <a:gd name="connsiteY44" fmla="*/ 9885473 h 10595264"/>
                <a:gd name="connsiteX45" fmla="*/ 4027766 w 8719237"/>
                <a:gd name="connsiteY45" fmla="*/ 10074983 h 10595264"/>
                <a:gd name="connsiteX46" fmla="*/ 3738761 w 8719237"/>
                <a:gd name="connsiteY46" fmla="*/ 10278711 h 10595264"/>
                <a:gd name="connsiteX47" fmla="*/ 3160747 w 8719237"/>
                <a:gd name="connsiteY47" fmla="*/ 10544031 h 10595264"/>
                <a:gd name="connsiteX48" fmla="*/ 2862263 w 8719237"/>
                <a:gd name="connsiteY48" fmla="*/ 10548767 h 10595264"/>
                <a:gd name="connsiteX49" fmla="*/ 3203386 w 8719237"/>
                <a:gd name="connsiteY49" fmla="*/ 10193430 h 10595264"/>
                <a:gd name="connsiteX50" fmla="*/ 3378685 w 8719237"/>
                <a:gd name="connsiteY50" fmla="*/ 9980230 h 10595264"/>
                <a:gd name="connsiteX51" fmla="*/ 3454491 w 8719237"/>
                <a:gd name="connsiteY51" fmla="*/ 9705435 h 10595264"/>
                <a:gd name="connsiteX52" fmla="*/ 3511344 w 8719237"/>
                <a:gd name="connsiteY52" fmla="*/ 9544349 h 10595264"/>
                <a:gd name="connsiteX53" fmla="*/ 3416587 w 8719237"/>
                <a:gd name="connsiteY53" fmla="*/ 9369049 h 10595264"/>
                <a:gd name="connsiteX54" fmla="*/ 2994922 w 8719237"/>
                <a:gd name="connsiteY54" fmla="*/ 8317254 h 10595264"/>
                <a:gd name="connsiteX55" fmla="*/ 2596944 w 8719237"/>
                <a:gd name="connsiteY55" fmla="*/ 7464447 h 10595264"/>
                <a:gd name="connsiteX56" fmla="*/ 2592207 w 8719237"/>
                <a:gd name="connsiteY56" fmla="*/ 7260719 h 10595264"/>
                <a:gd name="connsiteX57" fmla="*/ 2644324 w 8719237"/>
                <a:gd name="connsiteY57" fmla="*/ 6858002 h 10595264"/>
                <a:gd name="connsiteX58" fmla="*/ 3189170 w 8719237"/>
                <a:gd name="connsiteY58" fmla="*/ 5863063 h 10595264"/>
                <a:gd name="connsiteX59" fmla="*/ 3492394 w 8719237"/>
                <a:gd name="connsiteY59" fmla="*/ 5237668 h 10595264"/>
                <a:gd name="connsiteX60" fmla="*/ 3710332 w 8719237"/>
                <a:gd name="connsiteY60" fmla="*/ 4787576 h 10595264"/>
                <a:gd name="connsiteX61" fmla="*/ 3667690 w 8719237"/>
                <a:gd name="connsiteY61" fmla="*/ 4498568 h 10595264"/>
                <a:gd name="connsiteX62" fmla="*/ 3610837 w 8719237"/>
                <a:gd name="connsiteY62" fmla="*/ 4365910 h 10595264"/>
                <a:gd name="connsiteX63" fmla="*/ 3634527 w 8719237"/>
                <a:gd name="connsiteY63" fmla="*/ 3465723 h 10595264"/>
                <a:gd name="connsiteX64" fmla="*/ 3463966 w 8719237"/>
                <a:gd name="connsiteY64" fmla="*/ 2821378 h 10595264"/>
                <a:gd name="connsiteX65" fmla="*/ 2056833 w 8719237"/>
                <a:gd name="connsiteY65" fmla="*/ 2897181 h 10595264"/>
                <a:gd name="connsiteX66" fmla="*/ 1985210 w 8719237"/>
                <a:gd name="connsiteY66" fmla="*/ 2749647 h 10595264"/>
                <a:gd name="connsiteX67" fmla="*/ 1604896 w 8719237"/>
                <a:gd name="connsiteY67" fmla="*/ 2935600 h 10595264"/>
                <a:gd name="connsiteX68" fmla="*/ 2293235 w 8719237"/>
                <a:gd name="connsiteY68" fmla="*/ 2972782 h 10595264"/>
                <a:gd name="connsiteX69" fmla="*/ 2445635 w 8719237"/>
                <a:gd name="connsiteY69" fmla="*/ 3094702 h 10595264"/>
                <a:gd name="connsiteX70" fmla="*/ 2417695 w 8719237"/>
                <a:gd name="connsiteY70" fmla="*/ 3696682 h 10595264"/>
                <a:gd name="connsiteX71" fmla="*/ 856336 w 8719237"/>
                <a:gd name="connsiteY71" fmla="*/ 3150374 h 10595264"/>
                <a:gd name="connsiteX72" fmla="*/ 0 w 8719237"/>
                <a:gd name="connsiteY72" fmla="*/ 2847185 h 10595264"/>
                <a:gd name="connsiteX73" fmla="*/ 859257 w 8719237"/>
                <a:gd name="connsiteY73" fmla="*/ 2905221 h 10595264"/>
                <a:gd name="connsiteX74" fmla="*/ 935769 w 8719237"/>
                <a:gd name="connsiteY74" fmla="*/ 2676380 h 10595264"/>
                <a:gd name="connsiteX75" fmla="*/ 1070811 w 8719237"/>
                <a:gd name="connsiteY75" fmla="*/ 2560178 h 10595264"/>
                <a:gd name="connsiteX76" fmla="*/ 1379731 w 8719237"/>
                <a:gd name="connsiteY76" fmla="*/ 2453085 h 10595264"/>
                <a:gd name="connsiteX77" fmla="*/ 1867319 w 8719237"/>
                <a:gd name="connsiteY77" fmla="*/ 2409188 h 10595264"/>
                <a:gd name="connsiteX78" fmla="*/ 2484370 w 8719237"/>
                <a:gd name="connsiteY78" fmla="*/ 2306031 h 10595264"/>
                <a:gd name="connsiteX79" fmla="*/ 3079686 w 8719237"/>
                <a:gd name="connsiteY79" fmla="*/ 2186966 h 10595264"/>
                <a:gd name="connsiteX80" fmla="*/ 3296377 w 8719237"/>
                <a:gd name="connsiteY80" fmla="*/ 2084573 h 10595264"/>
                <a:gd name="connsiteX81" fmla="*/ 3420201 w 8719237"/>
                <a:gd name="connsiteY81" fmla="*/ 1882167 h 10595264"/>
                <a:gd name="connsiteX82" fmla="*/ 3513071 w 8719237"/>
                <a:gd name="connsiteY82" fmla="*/ 1646422 h 10595264"/>
                <a:gd name="connsiteX83" fmla="*/ 3576999 w 8719237"/>
                <a:gd name="connsiteY83" fmla="*/ 1588868 h 10595264"/>
                <a:gd name="connsiteX84" fmla="*/ 3538391 w 8719237"/>
                <a:gd name="connsiteY84" fmla="*/ 1506614 h 10595264"/>
                <a:gd name="connsiteX85" fmla="*/ 3408824 w 8719237"/>
                <a:gd name="connsiteY85" fmla="*/ 1416471 h 10595264"/>
                <a:gd name="connsiteX86" fmla="*/ 3375227 w 8719237"/>
                <a:gd name="connsiteY86" fmla="*/ 1338940 h 10595264"/>
                <a:gd name="connsiteX87" fmla="*/ 3286951 w 8719237"/>
                <a:gd name="connsiteY87" fmla="*/ 1281622 h 10595264"/>
                <a:gd name="connsiteX88" fmla="*/ 3151318 w 8719237"/>
                <a:gd name="connsiteY88" fmla="*/ 971288 h 10595264"/>
                <a:gd name="connsiteX89" fmla="*/ 3032668 w 8719237"/>
                <a:gd name="connsiteY89" fmla="*/ 738530 h 10595264"/>
                <a:gd name="connsiteX90" fmla="*/ 2979671 w 8719237"/>
                <a:gd name="connsiteY90" fmla="*/ 643919 h 10595264"/>
                <a:gd name="connsiteX91" fmla="*/ 3003752 w 8719237"/>
                <a:gd name="connsiteY91" fmla="*/ 414227 h 10595264"/>
                <a:gd name="connsiteX92" fmla="*/ 3592694 w 8719237"/>
                <a:gd name="connsiteY92" fmla="*/ 84 h 10595264"/>
                <a:gd name="connsiteX93" fmla="*/ 1175020 w 8719237"/>
                <a:gd name="connsiteY93" fmla="*/ 2776717 h 10595264"/>
                <a:gd name="connsiteX94" fmla="*/ 1158799 w 8719237"/>
                <a:gd name="connsiteY94" fmla="*/ 2783273 h 10595264"/>
                <a:gd name="connsiteX95" fmla="*/ 1063470 w 8719237"/>
                <a:gd name="connsiteY95" fmla="*/ 2876979 h 10595264"/>
                <a:gd name="connsiteX96" fmla="*/ 1063192 w 8719237"/>
                <a:gd name="connsiteY96" fmla="*/ 2909306 h 10595264"/>
                <a:gd name="connsiteX97" fmla="*/ 1095519 w 8719237"/>
                <a:gd name="connsiteY97" fmla="*/ 2909583 h 10595264"/>
                <a:gd name="connsiteX98" fmla="*/ 1190848 w 8719237"/>
                <a:gd name="connsiteY98" fmla="*/ 2815879 h 10595264"/>
                <a:gd name="connsiteX99" fmla="*/ 1191126 w 8719237"/>
                <a:gd name="connsiteY99" fmla="*/ 2783552 h 10595264"/>
                <a:gd name="connsiteX100" fmla="*/ 1191126 w 8719237"/>
                <a:gd name="connsiteY100" fmla="*/ 2783551 h 10595264"/>
                <a:gd name="connsiteX101" fmla="*/ 1175020 w 8719237"/>
                <a:gd name="connsiteY101" fmla="*/ 2776717 h 10595264"/>
                <a:gd name="connsiteX102" fmla="*/ 1322954 w 8719237"/>
                <a:gd name="connsiteY102" fmla="*/ 2876262 h 10595264"/>
                <a:gd name="connsiteX103" fmla="*/ 1244214 w 8719237"/>
                <a:gd name="connsiteY103" fmla="*/ 2914362 h 10595264"/>
                <a:gd name="connsiteX104" fmla="*/ 1322954 w 8719237"/>
                <a:gd name="connsiteY104" fmla="*/ 2932142 h 10595264"/>
                <a:gd name="connsiteX105" fmla="*/ 1322954 w 8719237"/>
                <a:gd name="connsiteY105" fmla="*/ 2876262 h 10595264"/>
                <a:gd name="connsiteX0" fmla="*/ 3675664 w 8802207"/>
                <a:gd name="connsiteY0" fmla="*/ 84 h 10595264"/>
                <a:gd name="connsiteX1" fmla="*/ 4090768 w 8802207"/>
                <a:gd name="connsiteY1" fmla="*/ 155917 h 10595264"/>
                <a:gd name="connsiteX2" fmla="*/ 4317566 w 8802207"/>
                <a:gd name="connsiteY2" fmla="*/ 960575 h 10595264"/>
                <a:gd name="connsiteX3" fmla="*/ 4740084 w 8802207"/>
                <a:gd name="connsiteY3" fmla="*/ 1281191 h 10595264"/>
                <a:gd name="connsiteX4" fmla="*/ 5197329 w 8802207"/>
                <a:gd name="connsiteY4" fmla="*/ 1356503 h 10595264"/>
                <a:gd name="connsiteX5" fmla="*/ 5579267 w 8802207"/>
                <a:gd name="connsiteY5" fmla="*/ 1523264 h 10595264"/>
                <a:gd name="connsiteX6" fmla="*/ 5939681 w 8802207"/>
                <a:gd name="connsiteY6" fmla="*/ 1663127 h 10595264"/>
                <a:gd name="connsiteX7" fmla="*/ 6461481 w 8802207"/>
                <a:gd name="connsiteY7" fmla="*/ 1851406 h 10595264"/>
                <a:gd name="connsiteX8" fmla="*/ 6827279 w 8802207"/>
                <a:gd name="connsiteY8" fmla="*/ 1975133 h 10595264"/>
                <a:gd name="connsiteX9" fmla="*/ 7090867 w 8802207"/>
                <a:gd name="connsiteY9" fmla="*/ 2158031 h 10595264"/>
                <a:gd name="connsiteX10" fmla="*/ 7973086 w 8802207"/>
                <a:gd name="connsiteY10" fmla="*/ 2787415 h 10595264"/>
                <a:gd name="connsiteX11" fmla="*/ 7936902 w 8802207"/>
                <a:gd name="connsiteY11" fmla="*/ 2975200 h 10595264"/>
                <a:gd name="connsiteX12" fmla="*/ 8612768 w 8802207"/>
                <a:gd name="connsiteY12" fmla="*/ 3241273 h 10595264"/>
                <a:gd name="connsiteX13" fmla="*/ 8465342 w 8802207"/>
                <a:gd name="connsiteY13" fmla="*/ 3299270 h 10595264"/>
                <a:gd name="connsiteX14" fmla="*/ 8176886 w 8802207"/>
                <a:gd name="connsiteY14" fmla="*/ 3211266 h 10595264"/>
                <a:gd name="connsiteX15" fmla="*/ 7991102 w 8802207"/>
                <a:gd name="connsiteY15" fmla="*/ 3123264 h 10595264"/>
                <a:gd name="connsiteX16" fmla="*/ 7659366 w 8802207"/>
                <a:gd name="connsiteY16" fmla="*/ 3366230 h 10595264"/>
                <a:gd name="connsiteX17" fmla="*/ 6958170 w 8802207"/>
                <a:gd name="connsiteY17" fmla="*/ 2939827 h 10595264"/>
                <a:gd name="connsiteX18" fmla="*/ 6209594 w 8802207"/>
                <a:gd name="connsiteY18" fmla="*/ 2650819 h 10595264"/>
                <a:gd name="connsiteX19" fmla="*/ 5522607 w 8802207"/>
                <a:gd name="connsiteY19" fmla="*/ 2494471 h 10595264"/>
                <a:gd name="connsiteX20" fmla="*/ 5427853 w 8802207"/>
                <a:gd name="connsiteY20" fmla="*/ 3238310 h 10595264"/>
                <a:gd name="connsiteX21" fmla="*/ 6081671 w 8802207"/>
                <a:gd name="connsiteY21" fmla="*/ 5389281 h 10595264"/>
                <a:gd name="connsiteX22" fmla="*/ 5906373 w 8802207"/>
                <a:gd name="connsiteY22" fmla="*/ 5465087 h 10595264"/>
                <a:gd name="connsiteX23" fmla="*/ 5858994 w 8802207"/>
                <a:gd name="connsiteY23" fmla="*/ 6057312 h 10595264"/>
                <a:gd name="connsiteX24" fmla="*/ 5740547 w 8802207"/>
                <a:gd name="connsiteY24" fmla="*/ 6659017 h 10595264"/>
                <a:gd name="connsiteX25" fmla="*/ 5697907 w 8802207"/>
                <a:gd name="connsiteY25" fmla="*/ 7317574 h 10595264"/>
                <a:gd name="connsiteX26" fmla="*/ 6181164 w 8802207"/>
                <a:gd name="connsiteY26" fmla="*/ 8189330 h 10595264"/>
                <a:gd name="connsiteX27" fmla="*/ 6342252 w 8802207"/>
                <a:gd name="connsiteY27" fmla="*/ 8544667 h 10595264"/>
                <a:gd name="connsiteX28" fmla="*/ 6356466 w 8802207"/>
                <a:gd name="connsiteY28" fmla="*/ 8952120 h 10595264"/>
                <a:gd name="connsiteX29" fmla="*/ 6200118 w 8802207"/>
                <a:gd name="connsiteY29" fmla="*/ 9932850 h 10595264"/>
                <a:gd name="connsiteX30" fmla="*/ 5764237 w 8802207"/>
                <a:gd name="connsiteY30" fmla="*/ 9814406 h 10595264"/>
                <a:gd name="connsiteX31" fmla="*/ 5716859 w 8802207"/>
                <a:gd name="connsiteY31" fmla="*/ 9122679 h 10595264"/>
                <a:gd name="connsiteX32" fmla="*/ 5536824 w 8802207"/>
                <a:gd name="connsiteY32" fmla="*/ 8852627 h 10595264"/>
                <a:gd name="connsiteX33" fmla="*/ 5451541 w 8802207"/>
                <a:gd name="connsiteY33" fmla="*/ 8558881 h 10595264"/>
                <a:gd name="connsiteX34" fmla="*/ 5138846 w 8802207"/>
                <a:gd name="connsiteY34" fmla="*/ 8208283 h 10595264"/>
                <a:gd name="connsiteX35" fmla="*/ 4731392 w 8802207"/>
                <a:gd name="connsiteY35" fmla="*/ 7544987 h 10595264"/>
                <a:gd name="connsiteX36" fmla="*/ 4698225 w 8802207"/>
                <a:gd name="connsiteY36" fmla="*/ 6568997 h 10595264"/>
                <a:gd name="connsiteX37" fmla="*/ 4660324 w 8802207"/>
                <a:gd name="connsiteY37" fmla="*/ 6095213 h 10595264"/>
                <a:gd name="connsiteX38" fmla="*/ 4342890 w 8802207"/>
                <a:gd name="connsiteY38" fmla="*/ 6322630 h 10595264"/>
                <a:gd name="connsiteX39" fmla="*/ 3769613 w 8802207"/>
                <a:gd name="connsiteY39" fmla="*/ 7203862 h 10595264"/>
                <a:gd name="connsiteX40" fmla="*/ 3888059 w 8802207"/>
                <a:gd name="connsiteY40" fmla="*/ 7625528 h 10595264"/>
                <a:gd name="connsiteX41" fmla="*/ 4437648 w 8802207"/>
                <a:gd name="connsiteY41" fmla="*/ 9440117 h 10595264"/>
                <a:gd name="connsiteX42" fmla="*/ 4537141 w 8802207"/>
                <a:gd name="connsiteY42" fmla="*/ 9677008 h 10595264"/>
                <a:gd name="connsiteX43" fmla="*/ 4575044 w 8802207"/>
                <a:gd name="connsiteY43" fmla="*/ 9743335 h 10595264"/>
                <a:gd name="connsiteX44" fmla="*/ 4660326 w 8802207"/>
                <a:gd name="connsiteY44" fmla="*/ 9885473 h 10595264"/>
                <a:gd name="connsiteX45" fmla="*/ 4110736 w 8802207"/>
                <a:gd name="connsiteY45" fmla="*/ 10074983 h 10595264"/>
                <a:gd name="connsiteX46" fmla="*/ 3821731 w 8802207"/>
                <a:gd name="connsiteY46" fmla="*/ 10278711 h 10595264"/>
                <a:gd name="connsiteX47" fmla="*/ 3243717 w 8802207"/>
                <a:gd name="connsiteY47" fmla="*/ 10544031 h 10595264"/>
                <a:gd name="connsiteX48" fmla="*/ 2945233 w 8802207"/>
                <a:gd name="connsiteY48" fmla="*/ 10548767 h 10595264"/>
                <a:gd name="connsiteX49" fmla="*/ 3286356 w 8802207"/>
                <a:gd name="connsiteY49" fmla="*/ 10193430 h 10595264"/>
                <a:gd name="connsiteX50" fmla="*/ 3461655 w 8802207"/>
                <a:gd name="connsiteY50" fmla="*/ 9980230 h 10595264"/>
                <a:gd name="connsiteX51" fmla="*/ 3537461 w 8802207"/>
                <a:gd name="connsiteY51" fmla="*/ 9705435 h 10595264"/>
                <a:gd name="connsiteX52" fmla="*/ 3594314 w 8802207"/>
                <a:gd name="connsiteY52" fmla="*/ 9544349 h 10595264"/>
                <a:gd name="connsiteX53" fmla="*/ 3499557 w 8802207"/>
                <a:gd name="connsiteY53" fmla="*/ 9369049 h 10595264"/>
                <a:gd name="connsiteX54" fmla="*/ 3077892 w 8802207"/>
                <a:gd name="connsiteY54" fmla="*/ 8317254 h 10595264"/>
                <a:gd name="connsiteX55" fmla="*/ 2679914 w 8802207"/>
                <a:gd name="connsiteY55" fmla="*/ 7464447 h 10595264"/>
                <a:gd name="connsiteX56" fmla="*/ 2675177 w 8802207"/>
                <a:gd name="connsiteY56" fmla="*/ 7260719 h 10595264"/>
                <a:gd name="connsiteX57" fmla="*/ 2727294 w 8802207"/>
                <a:gd name="connsiteY57" fmla="*/ 6858002 h 10595264"/>
                <a:gd name="connsiteX58" fmla="*/ 3272140 w 8802207"/>
                <a:gd name="connsiteY58" fmla="*/ 5863063 h 10595264"/>
                <a:gd name="connsiteX59" fmla="*/ 3575364 w 8802207"/>
                <a:gd name="connsiteY59" fmla="*/ 5237668 h 10595264"/>
                <a:gd name="connsiteX60" fmla="*/ 3793302 w 8802207"/>
                <a:gd name="connsiteY60" fmla="*/ 4787576 h 10595264"/>
                <a:gd name="connsiteX61" fmla="*/ 3750660 w 8802207"/>
                <a:gd name="connsiteY61" fmla="*/ 4498568 h 10595264"/>
                <a:gd name="connsiteX62" fmla="*/ 3693807 w 8802207"/>
                <a:gd name="connsiteY62" fmla="*/ 4365910 h 10595264"/>
                <a:gd name="connsiteX63" fmla="*/ 3717497 w 8802207"/>
                <a:gd name="connsiteY63" fmla="*/ 3465723 h 10595264"/>
                <a:gd name="connsiteX64" fmla="*/ 3546936 w 8802207"/>
                <a:gd name="connsiteY64" fmla="*/ 2821378 h 10595264"/>
                <a:gd name="connsiteX65" fmla="*/ 2139803 w 8802207"/>
                <a:gd name="connsiteY65" fmla="*/ 2897181 h 10595264"/>
                <a:gd name="connsiteX66" fmla="*/ 2068180 w 8802207"/>
                <a:gd name="connsiteY66" fmla="*/ 2749647 h 10595264"/>
                <a:gd name="connsiteX67" fmla="*/ 1687866 w 8802207"/>
                <a:gd name="connsiteY67" fmla="*/ 2935600 h 10595264"/>
                <a:gd name="connsiteX68" fmla="*/ 2376205 w 8802207"/>
                <a:gd name="connsiteY68" fmla="*/ 2972782 h 10595264"/>
                <a:gd name="connsiteX69" fmla="*/ 2528605 w 8802207"/>
                <a:gd name="connsiteY69" fmla="*/ 3094702 h 10595264"/>
                <a:gd name="connsiteX70" fmla="*/ 2500665 w 8802207"/>
                <a:gd name="connsiteY70" fmla="*/ 3696682 h 10595264"/>
                <a:gd name="connsiteX71" fmla="*/ 0 w 8802207"/>
                <a:gd name="connsiteY71" fmla="*/ 4505964 h 10595264"/>
                <a:gd name="connsiteX72" fmla="*/ 82970 w 8802207"/>
                <a:gd name="connsiteY72" fmla="*/ 2847185 h 10595264"/>
                <a:gd name="connsiteX73" fmla="*/ 942227 w 8802207"/>
                <a:gd name="connsiteY73" fmla="*/ 2905221 h 10595264"/>
                <a:gd name="connsiteX74" fmla="*/ 1018739 w 8802207"/>
                <a:gd name="connsiteY74" fmla="*/ 2676380 h 10595264"/>
                <a:gd name="connsiteX75" fmla="*/ 1153781 w 8802207"/>
                <a:gd name="connsiteY75" fmla="*/ 2560178 h 10595264"/>
                <a:gd name="connsiteX76" fmla="*/ 1462701 w 8802207"/>
                <a:gd name="connsiteY76" fmla="*/ 2453085 h 10595264"/>
                <a:gd name="connsiteX77" fmla="*/ 1950289 w 8802207"/>
                <a:gd name="connsiteY77" fmla="*/ 2409188 h 10595264"/>
                <a:gd name="connsiteX78" fmla="*/ 2567340 w 8802207"/>
                <a:gd name="connsiteY78" fmla="*/ 2306031 h 10595264"/>
                <a:gd name="connsiteX79" fmla="*/ 3162656 w 8802207"/>
                <a:gd name="connsiteY79" fmla="*/ 2186966 h 10595264"/>
                <a:gd name="connsiteX80" fmla="*/ 3379347 w 8802207"/>
                <a:gd name="connsiteY80" fmla="*/ 2084573 h 10595264"/>
                <a:gd name="connsiteX81" fmla="*/ 3503171 w 8802207"/>
                <a:gd name="connsiteY81" fmla="*/ 1882167 h 10595264"/>
                <a:gd name="connsiteX82" fmla="*/ 3596041 w 8802207"/>
                <a:gd name="connsiteY82" fmla="*/ 1646422 h 10595264"/>
                <a:gd name="connsiteX83" fmla="*/ 3659969 w 8802207"/>
                <a:gd name="connsiteY83" fmla="*/ 1588868 h 10595264"/>
                <a:gd name="connsiteX84" fmla="*/ 3621361 w 8802207"/>
                <a:gd name="connsiteY84" fmla="*/ 1506614 h 10595264"/>
                <a:gd name="connsiteX85" fmla="*/ 3491794 w 8802207"/>
                <a:gd name="connsiteY85" fmla="*/ 1416471 h 10595264"/>
                <a:gd name="connsiteX86" fmla="*/ 3458197 w 8802207"/>
                <a:gd name="connsiteY86" fmla="*/ 1338940 h 10595264"/>
                <a:gd name="connsiteX87" fmla="*/ 3369921 w 8802207"/>
                <a:gd name="connsiteY87" fmla="*/ 1281622 h 10595264"/>
                <a:gd name="connsiteX88" fmla="*/ 3234288 w 8802207"/>
                <a:gd name="connsiteY88" fmla="*/ 971288 h 10595264"/>
                <a:gd name="connsiteX89" fmla="*/ 3115638 w 8802207"/>
                <a:gd name="connsiteY89" fmla="*/ 738530 h 10595264"/>
                <a:gd name="connsiteX90" fmla="*/ 3062641 w 8802207"/>
                <a:gd name="connsiteY90" fmla="*/ 643919 h 10595264"/>
                <a:gd name="connsiteX91" fmla="*/ 3086722 w 8802207"/>
                <a:gd name="connsiteY91" fmla="*/ 414227 h 10595264"/>
                <a:gd name="connsiteX92" fmla="*/ 3675664 w 8802207"/>
                <a:gd name="connsiteY92" fmla="*/ 84 h 10595264"/>
                <a:gd name="connsiteX93" fmla="*/ 1257990 w 8802207"/>
                <a:gd name="connsiteY93" fmla="*/ 2776717 h 10595264"/>
                <a:gd name="connsiteX94" fmla="*/ 1241769 w 8802207"/>
                <a:gd name="connsiteY94" fmla="*/ 2783273 h 10595264"/>
                <a:gd name="connsiteX95" fmla="*/ 1146440 w 8802207"/>
                <a:gd name="connsiteY95" fmla="*/ 2876979 h 10595264"/>
                <a:gd name="connsiteX96" fmla="*/ 1146162 w 8802207"/>
                <a:gd name="connsiteY96" fmla="*/ 2909306 h 10595264"/>
                <a:gd name="connsiteX97" fmla="*/ 1178489 w 8802207"/>
                <a:gd name="connsiteY97" fmla="*/ 2909583 h 10595264"/>
                <a:gd name="connsiteX98" fmla="*/ 1273818 w 8802207"/>
                <a:gd name="connsiteY98" fmla="*/ 2815879 h 10595264"/>
                <a:gd name="connsiteX99" fmla="*/ 1274096 w 8802207"/>
                <a:gd name="connsiteY99" fmla="*/ 2783552 h 10595264"/>
                <a:gd name="connsiteX100" fmla="*/ 1274096 w 8802207"/>
                <a:gd name="connsiteY100" fmla="*/ 2783551 h 10595264"/>
                <a:gd name="connsiteX101" fmla="*/ 1257990 w 8802207"/>
                <a:gd name="connsiteY101" fmla="*/ 2776717 h 10595264"/>
                <a:gd name="connsiteX102" fmla="*/ 1405924 w 8802207"/>
                <a:gd name="connsiteY102" fmla="*/ 2876262 h 10595264"/>
                <a:gd name="connsiteX103" fmla="*/ 1327184 w 8802207"/>
                <a:gd name="connsiteY103" fmla="*/ 2914362 h 10595264"/>
                <a:gd name="connsiteX104" fmla="*/ 1405924 w 8802207"/>
                <a:gd name="connsiteY104" fmla="*/ 2932142 h 10595264"/>
                <a:gd name="connsiteX105" fmla="*/ 1405924 w 8802207"/>
                <a:gd name="connsiteY105" fmla="*/ 2876262 h 10595264"/>
                <a:gd name="connsiteX0" fmla="*/ 3675664 w 8802207"/>
                <a:gd name="connsiteY0" fmla="*/ 84 h 10595264"/>
                <a:gd name="connsiteX1" fmla="*/ 4090768 w 8802207"/>
                <a:gd name="connsiteY1" fmla="*/ 155917 h 10595264"/>
                <a:gd name="connsiteX2" fmla="*/ 4317566 w 8802207"/>
                <a:gd name="connsiteY2" fmla="*/ 960575 h 10595264"/>
                <a:gd name="connsiteX3" fmla="*/ 4740084 w 8802207"/>
                <a:gd name="connsiteY3" fmla="*/ 1281191 h 10595264"/>
                <a:gd name="connsiteX4" fmla="*/ 5197329 w 8802207"/>
                <a:gd name="connsiteY4" fmla="*/ 1356503 h 10595264"/>
                <a:gd name="connsiteX5" fmla="*/ 5579267 w 8802207"/>
                <a:gd name="connsiteY5" fmla="*/ 1523264 h 10595264"/>
                <a:gd name="connsiteX6" fmla="*/ 5939681 w 8802207"/>
                <a:gd name="connsiteY6" fmla="*/ 1663127 h 10595264"/>
                <a:gd name="connsiteX7" fmla="*/ 6461481 w 8802207"/>
                <a:gd name="connsiteY7" fmla="*/ 1851406 h 10595264"/>
                <a:gd name="connsiteX8" fmla="*/ 6827279 w 8802207"/>
                <a:gd name="connsiteY8" fmla="*/ 1975133 h 10595264"/>
                <a:gd name="connsiteX9" fmla="*/ 7090867 w 8802207"/>
                <a:gd name="connsiteY9" fmla="*/ 2158031 h 10595264"/>
                <a:gd name="connsiteX10" fmla="*/ 7973086 w 8802207"/>
                <a:gd name="connsiteY10" fmla="*/ 2787415 h 10595264"/>
                <a:gd name="connsiteX11" fmla="*/ 7936902 w 8802207"/>
                <a:gd name="connsiteY11" fmla="*/ 2975200 h 10595264"/>
                <a:gd name="connsiteX12" fmla="*/ 8612768 w 8802207"/>
                <a:gd name="connsiteY12" fmla="*/ 3241273 h 10595264"/>
                <a:gd name="connsiteX13" fmla="*/ 8465342 w 8802207"/>
                <a:gd name="connsiteY13" fmla="*/ 3299270 h 10595264"/>
                <a:gd name="connsiteX14" fmla="*/ 8176886 w 8802207"/>
                <a:gd name="connsiteY14" fmla="*/ 3211266 h 10595264"/>
                <a:gd name="connsiteX15" fmla="*/ 7991102 w 8802207"/>
                <a:gd name="connsiteY15" fmla="*/ 3123264 h 10595264"/>
                <a:gd name="connsiteX16" fmla="*/ 7659366 w 8802207"/>
                <a:gd name="connsiteY16" fmla="*/ 3366230 h 10595264"/>
                <a:gd name="connsiteX17" fmla="*/ 6958170 w 8802207"/>
                <a:gd name="connsiteY17" fmla="*/ 2939827 h 10595264"/>
                <a:gd name="connsiteX18" fmla="*/ 6209594 w 8802207"/>
                <a:gd name="connsiteY18" fmla="*/ 2650819 h 10595264"/>
                <a:gd name="connsiteX19" fmla="*/ 5522607 w 8802207"/>
                <a:gd name="connsiteY19" fmla="*/ 2494471 h 10595264"/>
                <a:gd name="connsiteX20" fmla="*/ 5427853 w 8802207"/>
                <a:gd name="connsiteY20" fmla="*/ 3238310 h 10595264"/>
                <a:gd name="connsiteX21" fmla="*/ 6081671 w 8802207"/>
                <a:gd name="connsiteY21" fmla="*/ 5389281 h 10595264"/>
                <a:gd name="connsiteX22" fmla="*/ 5906373 w 8802207"/>
                <a:gd name="connsiteY22" fmla="*/ 5465087 h 10595264"/>
                <a:gd name="connsiteX23" fmla="*/ 5858994 w 8802207"/>
                <a:gd name="connsiteY23" fmla="*/ 6057312 h 10595264"/>
                <a:gd name="connsiteX24" fmla="*/ 5740547 w 8802207"/>
                <a:gd name="connsiteY24" fmla="*/ 6659017 h 10595264"/>
                <a:gd name="connsiteX25" fmla="*/ 5697907 w 8802207"/>
                <a:gd name="connsiteY25" fmla="*/ 7317574 h 10595264"/>
                <a:gd name="connsiteX26" fmla="*/ 6181164 w 8802207"/>
                <a:gd name="connsiteY26" fmla="*/ 8189330 h 10595264"/>
                <a:gd name="connsiteX27" fmla="*/ 6342252 w 8802207"/>
                <a:gd name="connsiteY27" fmla="*/ 8544667 h 10595264"/>
                <a:gd name="connsiteX28" fmla="*/ 6356466 w 8802207"/>
                <a:gd name="connsiteY28" fmla="*/ 8952120 h 10595264"/>
                <a:gd name="connsiteX29" fmla="*/ 6200118 w 8802207"/>
                <a:gd name="connsiteY29" fmla="*/ 9932850 h 10595264"/>
                <a:gd name="connsiteX30" fmla="*/ 5764237 w 8802207"/>
                <a:gd name="connsiteY30" fmla="*/ 9814406 h 10595264"/>
                <a:gd name="connsiteX31" fmla="*/ 5716859 w 8802207"/>
                <a:gd name="connsiteY31" fmla="*/ 9122679 h 10595264"/>
                <a:gd name="connsiteX32" fmla="*/ 5536824 w 8802207"/>
                <a:gd name="connsiteY32" fmla="*/ 8852627 h 10595264"/>
                <a:gd name="connsiteX33" fmla="*/ 5451541 w 8802207"/>
                <a:gd name="connsiteY33" fmla="*/ 8558881 h 10595264"/>
                <a:gd name="connsiteX34" fmla="*/ 5138846 w 8802207"/>
                <a:gd name="connsiteY34" fmla="*/ 8208283 h 10595264"/>
                <a:gd name="connsiteX35" fmla="*/ 4731392 w 8802207"/>
                <a:gd name="connsiteY35" fmla="*/ 7544987 h 10595264"/>
                <a:gd name="connsiteX36" fmla="*/ 4698225 w 8802207"/>
                <a:gd name="connsiteY36" fmla="*/ 6568997 h 10595264"/>
                <a:gd name="connsiteX37" fmla="*/ 4660324 w 8802207"/>
                <a:gd name="connsiteY37" fmla="*/ 6095213 h 10595264"/>
                <a:gd name="connsiteX38" fmla="*/ 4342890 w 8802207"/>
                <a:gd name="connsiteY38" fmla="*/ 6322630 h 10595264"/>
                <a:gd name="connsiteX39" fmla="*/ 3769613 w 8802207"/>
                <a:gd name="connsiteY39" fmla="*/ 7203862 h 10595264"/>
                <a:gd name="connsiteX40" fmla="*/ 3888059 w 8802207"/>
                <a:gd name="connsiteY40" fmla="*/ 7625528 h 10595264"/>
                <a:gd name="connsiteX41" fmla="*/ 4437648 w 8802207"/>
                <a:gd name="connsiteY41" fmla="*/ 9440117 h 10595264"/>
                <a:gd name="connsiteX42" fmla="*/ 4537141 w 8802207"/>
                <a:gd name="connsiteY42" fmla="*/ 9677008 h 10595264"/>
                <a:gd name="connsiteX43" fmla="*/ 4575044 w 8802207"/>
                <a:gd name="connsiteY43" fmla="*/ 9743335 h 10595264"/>
                <a:gd name="connsiteX44" fmla="*/ 4660326 w 8802207"/>
                <a:gd name="connsiteY44" fmla="*/ 9885473 h 10595264"/>
                <a:gd name="connsiteX45" fmla="*/ 4110736 w 8802207"/>
                <a:gd name="connsiteY45" fmla="*/ 10074983 h 10595264"/>
                <a:gd name="connsiteX46" fmla="*/ 3821731 w 8802207"/>
                <a:gd name="connsiteY46" fmla="*/ 10278711 h 10595264"/>
                <a:gd name="connsiteX47" fmla="*/ 3243717 w 8802207"/>
                <a:gd name="connsiteY47" fmla="*/ 10544031 h 10595264"/>
                <a:gd name="connsiteX48" fmla="*/ 2945233 w 8802207"/>
                <a:gd name="connsiteY48" fmla="*/ 10548767 h 10595264"/>
                <a:gd name="connsiteX49" fmla="*/ 3286356 w 8802207"/>
                <a:gd name="connsiteY49" fmla="*/ 10193430 h 10595264"/>
                <a:gd name="connsiteX50" fmla="*/ 3461655 w 8802207"/>
                <a:gd name="connsiteY50" fmla="*/ 9980230 h 10595264"/>
                <a:gd name="connsiteX51" fmla="*/ 3537461 w 8802207"/>
                <a:gd name="connsiteY51" fmla="*/ 9705435 h 10595264"/>
                <a:gd name="connsiteX52" fmla="*/ 3594314 w 8802207"/>
                <a:gd name="connsiteY52" fmla="*/ 9544349 h 10595264"/>
                <a:gd name="connsiteX53" fmla="*/ 3499557 w 8802207"/>
                <a:gd name="connsiteY53" fmla="*/ 9369049 h 10595264"/>
                <a:gd name="connsiteX54" fmla="*/ 3077892 w 8802207"/>
                <a:gd name="connsiteY54" fmla="*/ 8317254 h 10595264"/>
                <a:gd name="connsiteX55" fmla="*/ 2679914 w 8802207"/>
                <a:gd name="connsiteY55" fmla="*/ 7464447 h 10595264"/>
                <a:gd name="connsiteX56" fmla="*/ 2675177 w 8802207"/>
                <a:gd name="connsiteY56" fmla="*/ 7260719 h 10595264"/>
                <a:gd name="connsiteX57" fmla="*/ 2727294 w 8802207"/>
                <a:gd name="connsiteY57" fmla="*/ 6858002 h 10595264"/>
                <a:gd name="connsiteX58" fmla="*/ 3272140 w 8802207"/>
                <a:gd name="connsiteY58" fmla="*/ 5863063 h 10595264"/>
                <a:gd name="connsiteX59" fmla="*/ 3575364 w 8802207"/>
                <a:gd name="connsiteY59" fmla="*/ 5237668 h 10595264"/>
                <a:gd name="connsiteX60" fmla="*/ 3793302 w 8802207"/>
                <a:gd name="connsiteY60" fmla="*/ 4787576 h 10595264"/>
                <a:gd name="connsiteX61" fmla="*/ 3750660 w 8802207"/>
                <a:gd name="connsiteY61" fmla="*/ 4498568 h 10595264"/>
                <a:gd name="connsiteX62" fmla="*/ 3693807 w 8802207"/>
                <a:gd name="connsiteY62" fmla="*/ 4365910 h 10595264"/>
                <a:gd name="connsiteX63" fmla="*/ 3717497 w 8802207"/>
                <a:gd name="connsiteY63" fmla="*/ 3465723 h 10595264"/>
                <a:gd name="connsiteX64" fmla="*/ 3546936 w 8802207"/>
                <a:gd name="connsiteY64" fmla="*/ 2821378 h 10595264"/>
                <a:gd name="connsiteX65" fmla="*/ 2139803 w 8802207"/>
                <a:gd name="connsiteY65" fmla="*/ 2897181 h 10595264"/>
                <a:gd name="connsiteX66" fmla="*/ 2068180 w 8802207"/>
                <a:gd name="connsiteY66" fmla="*/ 2749647 h 10595264"/>
                <a:gd name="connsiteX67" fmla="*/ 1687866 w 8802207"/>
                <a:gd name="connsiteY67" fmla="*/ 2935600 h 10595264"/>
                <a:gd name="connsiteX68" fmla="*/ 2376205 w 8802207"/>
                <a:gd name="connsiteY68" fmla="*/ 2972782 h 10595264"/>
                <a:gd name="connsiteX69" fmla="*/ 2528605 w 8802207"/>
                <a:gd name="connsiteY69" fmla="*/ 3094702 h 10595264"/>
                <a:gd name="connsiteX70" fmla="*/ 2500665 w 8802207"/>
                <a:gd name="connsiteY70" fmla="*/ 3696682 h 10595264"/>
                <a:gd name="connsiteX71" fmla="*/ 0 w 8802207"/>
                <a:gd name="connsiteY71" fmla="*/ 4505964 h 10595264"/>
                <a:gd name="connsiteX72" fmla="*/ 82970 w 8802207"/>
                <a:gd name="connsiteY72" fmla="*/ 2847185 h 10595264"/>
                <a:gd name="connsiteX73" fmla="*/ 942227 w 8802207"/>
                <a:gd name="connsiteY73" fmla="*/ 2905221 h 10595264"/>
                <a:gd name="connsiteX74" fmla="*/ 1018739 w 8802207"/>
                <a:gd name="connsiteY74" fmla="*/ 2676380 h 10595264"/>
                <a:gd name="connsiteX75" fmla="*/ 1153781 w 8802207"/>
                <a:gd name="connsiteY75" fmla="*/ 2560178 h 10595264"/>
                <a:gd name="connsiteX76" fmla="*/ 1462701 w 8802207"/>
                <a:gd name="connsiteY76" fmla="*/ 2453085 h 10595264"/>
                <a:gd name="connsiteX77" fmla="*/ 1950289 w 8802207"/>
                <a:gd name="connsiteY77" fmla="*/ 2409188 h 10595264"/>
                <a:gd name="connsiteX78" fmla="*/ 2567340 w 8802207"/>
                <a:gd name="connsiteY78" fmla="*/ 2306031 h 10595264"/>
                <a:gd name="connsiteX79" fmla="*/ 3162656 w 8802207"/>
                <a:gd name="connsiteY79" fmla="*/ 2186966 h 10595264"/>
                <a:gd name="connsiteX80" fmla="*/ 3379347 w 8802207"/>
                <a:gd name="connsiteY80" fmla="*/ 2084573 h 10595264"/>
                <a:gd name="connsiteX81" fmla="*/ 3503171 w 8802207"/>
                <a:gd name="connsiteY81" fmla="*/ 1882167 h 10595264"/>
                <a:gd name="connsiteX82" fmla="*/ 3596041 w 8802207"/>
                <a:gd name="connsiteY82" fmla="*/ 1646422 h 10595264"/>
                <a:gd name="connsiteX83" fmla="*/ 3659969 w 8802207"/>
                <a:gd name="connsiteY83" fmla="*/ 1588868 h 10595264"/>
                <a:gd name="connsiteX84" fmla="*/ 3621361 w 8802207"/>
                <a:gd name="connsiteY84" fmla="*/ 1506614 h 10595264"/>
                <a:gd name="connsiteX85" fmla="*/ 3491794 w 8802207"/>
                <a:gd name="connsiteY85" fmla="*/ 1416471 h 10595264"/>
                <a:gd name="connsiteX86" fmla="*/ 3458197 w 8802207"/>
                <a:gd name="connsiteY86" fmla="*/ 1338940 h 10595264"/>
                <a:gd name="connsiteX87" fmla="*/ 3369921 w 8802207"/>
                <a:gd name="connsiteY87" fmla="*/ 1281622 h 10595264"/>
                <a:gd name="connsiteX88" fmla="*/ 3234288 w 8802207"/>
                <a:gd name="connsiteY88" fmla="*/ 971288 h 10595264"/>
                <a:gd name="connsiteX89" fmla="*/ 3115638 w 8802207"/>
                <a:gd name="connsiteY89" fmla="*/ 738530 h 10595264"/>
                <a:gd name="connsiteX90" fmla="*/ 3062641 w 8802207"/>
                <a:gd name="connsiteY90" fmla="*/ 643919 h 10595264"/>
                <a:gd name="connsiteX91" fmla="*/ 3086722 w 8802207"/>
                <a:gd name="connsiteY91" fmla="*/ 414227 h 10595264"/>
                <a:gd name="connsiteX92" fmla="*/ 3675664 w 8802207"/>
                <a:gd name="connsiteY92" fmla="*/ 84 h 10595264"/>
                <a:gd name="connsiteX93" fmla="*/ 1257990 w 8802207"/>
                <a:gd name="connsiteY93" fmla="*/ 2776717 h 10595264"/>
                <a:gd name="connsiteX94" fmla="*/ 1241769 w 8802207"/>
                <a:gd name="connsiteY94" fmla="*/ 2783273 h 10595264"/>
                <a:gd name="connsiteX95" fmla="*/ 1146440 w 8802207"/>
                <a:gd name="connsiteY95" fmla="*/ 2876979 h 10595264"/>
                <a:gd name="connsiteX96" fmla="*/ 1146162 w 8802207"/>
                <a:gd name="connsiteY96" fmla="*/ 2909306 h 10595264"/>
                <a:gd name="connsiteX97" fmla="*/ 1178489 w 8802207"/>
                <a:gd name="connsiteY97" fmla="*/ 2909583 h 10595264"/>
                <a:gd name="connsiteX98" fmla="*/ 1273818 w 8802207"/>
                <a:gd name="connsiteY98" fmla="*/ 2815879 h 10595264"/>
                <a:gd name="connsiteX99" fmla="*/ 1274096 w 8802207"/>
                <a:gd name="connsiteY99" fmla="*/ 2783552 h 10595264"/>
                <a:gd name="connsiteX100" fmla="*/ 1274096 w 8802207"/>
                <a:gd name="connsiteY100" fmla="*/ 2783551 h 10595264"/>
                <a:gd name="connsiteX101" fmla="*/ 1257990 w 8802207"/>
                <a:gd name="connsiteY101" fmla="*/ 2776717 h 10595264"/>
                <a:gd name="connsiteX102" fmla="*/ 1405924 w 8802207"/>
                <a:gd name="connsiteY102" fmla="*/ 2876262 h 10595264"/>
                <a:gd name="connsiteX103" fmla="*/ 1327184 w 8802207"/>
                <a:gd name="connsiteY103" fmla="*/ 2914362 h 10595264"/>
                <a:gd name="connsiteX104" fmla="*/ 1405924 w 8802207"/>
                <a:gd name="connsiteY104" fmla="*/ 2932142 h 10595264"/>
                <a:gd name="connsiteX105" fmla="*/ 1405924 w 8802207"/>
                <a:gd name="connsiteY105" fmla="*/ 2876262 h 10595264"/>
                <a:gd name="connsiteX0" fmla="*/ 3675664 w 8802207"/>
                <a:gd name="connsiteY0" fmla="*/ 84 h 10595264"/>
                <a:gd name="connsiteX1" fmla="*/ 4090768 w 8802207"/>
                <a:gd name="connsiteY1" fmla="*/ 155917 h 10595264"/>
                <a:gd name="connsiteX2" fmla="*/ 4317566 w 8802207"/>
                <a:gd name="connsiteY2" fmla="*/ 960575 h 10595264"/>
                <a:gd name="connsiteX3" fmla="*/ 4740084 w 8802207"/>
                <a:gd name="connsiteY3" fmla="*/ 1281191 h 10595264"/>
                <a:gd name="connsiteX4" fmla="*/ 5197329 w 8802207"/>
                <a:gd name="connsiteY4" fmla="*/ 1356503 h 10595264"/>
                <a:gd name="connsiteX5" fmla="*/ 5579267 w 8802207"/>
                <a:gd name="connsiteY5" fmla="*/ 1523264 h 10595264"/>
                <a:gd name="connsiteX6" fmla="*/ 5939681 w 8802207"/>
                <a:gd name="connsiteY6" fmla="*/ 1663127 h 10595264"/>
                <a:gd name="connsiteX7" fmla="*/ 6461481 w 8802207"/>
                <a:gd name="connsiteY7" fmla="*/ 1851406 h 10595264"/>
                <a:gd name="connsiteX8" fmla="*/ 6827279 w 8802207"/>
                <a:gd name="connsiteY8" fmla="*/ 1975133 h 10595264"/>
                <a:gd name="connsiteX9" fmla="*/ 7090867 w 8802207"/>
                <a:gd name="connsiteY9" fmla="*/ 2158031 h 10595264"/>
                <a:gd name="connsiteX10" fmla="*/ 7973086 w 8802207"/>
                <a:gd name="connsiteY10" fmla="*/ 2787415 h 10595264"/>
                <a:gd name="connsiteX11" fmla="*/ 7936902 w 8802207"/>
                <a:gd name="connsiteY11" fmla="*/ 2975200 h 10595264"/>
                <a:gd name="connsiteX12" fmla="*/ 8612768 w 8802207"/>
                <a:gd name="connsiteY12" fmla="*/ 3241273 h 10595264"/>
                <a:gd name="connsiteX13" fmla="*/ 8465342 w 8802207"/>
                <a:gd name="connsiteY13" fmla="*/ 3299270 h 10595264"/>
                <a:gd name="connsiteX14" fmla="*/ 8176886 w 8802207"/>
                <a:gd name="connsiteY14" fmla="*/ 3211266 h 10595264"/>
                <a:gd name="connsiteX15" fmla="*/ 7991102 w 8802207"/>
                <a:gd name="connsiteY15" fmla="*/ 3123264 h 10595264"/>
                <a:gd name="connsiteX16" fmla="*/ 7659366 w 8802207"/>
                <a:gd name="connsiteY16" fmla="*/ 3366230 h 10595264"/>
                <a:gd name="connsiteX17" fmla="*/ 6958170 w 8802207"/>
                <a:gd name="connsiteY17" fmla="*/ 2939827 h 10595264"/>
                <a:gd name="connsiteX18" fmla="*/ 6209594 w 8802207"/>
                <a:gd name="connsiteY18" fmla="*/ 2650819 h 10595264"/>
                <a:gd name="connsiteX19" fmla="*/ 5522607 w 8802207"/>
                <a:gd name="connsiteY19" fmla="*/ 2494471 h 10595264"/>
                <a:gd name="connsiteX20" fmla="*/ 5427853 w 8802207"/>
                <a:gd name="connsiteY20" fmla="*/ 3238310 h 10595264"/>
                <a:gd name="connsiteX21" fmla="*/ 6081671 w 8802207"/>
                <a:gd name="connsiteY21" fmla="*/ 5389281 h 10595264"/>
                <a:gd name="connsiteX22" fmla="*/ 5906373 w 8802207"/>
                <a:gd name="connsiteY22" fmla="*/ 5465087 h 10595264"/>
                <a:gd name="connsiteX23" fmla="*/ 5858994 w 8802207"/>
                <a:gd name="connsiteY23" fmla="*/ 6057312 h 10595264"/>
                <a:gd name="connsiteX24" fmla="*/ 5740547 w 8802207"/>
                <a:gd name="connsiteY24" fmla="*/ 6659017 h 10595264"/>
                <a:gd name="connsiteX25" fmla="*/ 5697907 w 8802207"/>
                <a:gd name="connsiteY25" fmla="*/ 7317574 h 10595264"/>
                <a:gd name="connsiteX26" fmla="*/ 6181164 w 8802207"/>
                <a:gd name="connsiteY26" fmla="*/ 8189330 h 10595264"/>
                <a:gd name="connsiteX27" fmla="*/ 6342252 w 8802207"/>
                <a:gd name="connsiteY27" fmla="*/ 8544667 h 10595264"/>
                <a:gd name="connsiteX28" fmla="*/ 6356466 w 8802207"/>
                <a:gd name="connsiteY28" fmla="*/ 8952120 h 10595264"/>
                <a:gd name="connsiteX29" fmla="*/ 6200118 w 8802207"/>
                <a:gd name="connsiteY29" fmla="*/ 9932850 h 10595264"/>
                <a:gd name="connsiteX30" fmla="*/ 5764237 w 8802207"/>
                <a:gd name="connsiteY30" fmla="*/ 9814406 h 10595264"/>
                <a:gd name="connsiteX31" fmla="*/ 5716859 w 8802207"/>
                <a:gd name="connsiteY31" fmla="*/ 9122679 h 10595264"/>
                <a:gd name="connsiteX32" fmla="*/ 5536824 w 8802207"/>
                <a:gd name="connsiteY32" fmla="*/ 8852627 h 10595264"/>
                <a:gd name="connsiteX33" fmla="*/ 5451541 w 8802207"/>
                <a:gd name="connsiteY33" fmla="*/ 8558881 h 10595264"/>
                <a:gd name="connsiteX34" fmla="*/ 5138846 w 8802207"/>
                <a:gd name="connsiteY34" fmla="*/ 8208283 h 10595264"/>
                <a:gd name="connsiteX35" fmla="*/ 4731392 w 8802207"/>
                <a:gd name="connsiteY35" fmla="*/ 7544987 h 10595264"/>
                <a:gd name="connsiteX36" fmla="*/ 4698225 w 8802207"/>
                <a:gd name="connsiteY36" fmla="*/ 6568997 h 10595264"/>
                <a:gd name="connsiteX37" fmla="*/ 4660324 w 8802207"/>
                <a:gd name="connsiteY37" fmla="*/ 6095213 h 10595264"/>
                <a:gd name="connsiteX38" fmla="*/ 4342890 w 8802207"/>
                <a:gd name="connsiteY38" fmla="*/ 6322630 h 10595264"/>
                <a:gd name="connsiteX39" fmla="*/ 3769613 w 8802207"/>
                <a:gd name="connsiteY39" fmla="*/ 7203862 h 10595264"/>
                <a:gd name="connsiteX40" fmla="*/ 3888059 w 8802207"/>
                <a:gd name="connsiteY40" fmla="*/ 7625528 h 10595264"/>
                <a:gd name="connsiteX41" fmla="*/ 4437648 w 8802207"/>
                <a:gd name="connsiteY41" fmla="*/ 9440117 h 10595264"/>
                <a:gd name="connsiteX42" fmla="*/ 4537141 w 8802207"/>
                <a:gd name="connsiteY42" fmla="*/ 9677008 h 10595264"/>
                <a:gd name="connsiteX43" fmla="*/ 4575044 w 8802207"/>
                <a:gd name="connsiteY43" fmla="*/ 9743335 h 10595264"/>
                <a:gd name="connsiteX44" fmla="*/ 4660326 w 8802207"/>
                <a:gd name="connsiteY44" fmla="*/ 9885473 h 10595264"/>
                <a:gd name="connsiteX45" fmla="*/ 4110736 w 8802207"/>
                <a:gd name="connsiteY45" fmla="*/ 10074983 h 10595264"/>
                <a:gd name="connsiteX46" fmla="*/ 3821731 w 8802207"/>
                <a:gd name="connsiteY46" fmla="*/ 10278711 h 10595264"/>
                <a:gd name="connsiteX47" fmla="*/ 3243717 w 8802207"/>
                <a:gd name="connsiteY47" fmla="*/ 10544031 h 10595264"/>
                <a:gd name="connsiteX48" fmla="*/ 2945233 w 8802207"/>
                <a:gd name="connsiteY48" fmla="*/ 10548767 h 10595264"/>
                <a:gd name="connsiteX49" fmla="*/ 3286356 w 8802207"/>
                <a:gd name="connsiteY49" fmla="*/ 10193430 h 10595264"/>
                <a:gd name="connsiteX50" fmla="*/ 3461655 w 8802207"/>
                <a:gd name="connsiteY50" fmla="*/ 9980230 h 10595264"/>
                <a:gd name="connsiteX51" fmla="*/ 3537461 w 8802207"/>
                <a:gd name="connsiteY51" fmla="*/ 9705435 h 10595264"/>
                <a:gd name="connsiteX52" fmla="*/ 3594314 w 8802207"/>
                <a:gd name="connsiteY52" fmla="*/ 9544349 h 10595264"/>
                <a:gd name="connsiteX53" fmla="*/ 3499557 w 8802207"/>
                <a:gd name="connsiteY53" fmla="*/ 9369049 h 10595264"/>
                <a:gd name="connsiteX54" fmla="*/ 3077892 w 8802207"/>
                <a:gd name="connsiteY54" fmla="*/ 8317254 h 10595264"/>
                <a:gd name="connsiteX55" fmla="*/ 2679914 w 8802207"/>
                <a:gd name="connsiteY55" fmla="*/ 7464447 h 10595264"/>
                <a:gd name="connsiteX56" fmla="*/ 2675177 w 8802207"/>
                <a:gd name="connsiteY56" fmla="*/ 7260719 h 10595264"/>
                <a:gd name="connsiteX57" fmla="*/ 2727294 w 8802207"/>
                <a:gd name="connsiteY57" fmla="*/ 6858002 h 10595264"/>
                <a:gd name="connsiteX58" fmla="*/ 3272140 w 8802207"/>
                <a:gd name="connsiteY58" fmla="*/ 5863063 h 10595264"/>
                <a:gd name="connsiteX59" fmla="*/ 3575364 w 8802207"/>
                <a:gd name="connsiteY59" fmla="*/ 5237668 h 10595264"/>
                <a:gd name="connsiteX60" fmla="*/ 3793302 w 8802207"/>
                <a:gd name="connsiteY60" fmla="*/ 4787576 h 10595264"/>
                <a:gd name="connsiteX61" fmla="*/ 3750660 w 8802207"/>
                <a:gd name="connsiteY61" fmla="*/ 4498568 h 10595264"/>
                <a:gd name="connsiteX62" fmla="*/ 3693807 w 8802207"/>
                <a:gd name="connsiteY62" fmla="*/ 4365910 h 10595264"/>
                <a:gd name="connsiteX63" fmla="*/ 3717497 w 8802207"/>
                <a:gd name="connsiteY63" fmla="*/ 3465723 h 10595264"/>
                <a:gd name="connsiteX64" fmla="*/ 3546936 w 8802207"/>
                <a:gd name="connsiteY64" fmla="*/ 2821378 h 10595264"/>
                <a:gd name="connsiteX65" fmla="*/ 2139803 w 8802207"/>
                <a:gd name="connsiteY65" fmla="*/ 2897181 h 10595264"/>
                <a:gd name="connsiteX66" fmla="*/ 2068180 w 8802207"/>
                <a:gd name="connsiteY66" fmla="*/ 2749647 h 10595264"/>
                <a:gd name="connsiteX67" fmla="*/ 1687866 w 8802207"/>
                <a:gd name="connsiteY67" fmla="*/ 2935600 h 10595264"/>
                <a:gd name="connsiteX68" fmla="*/ 2376205 w 8802207"/>
                <a:gd name="connsiteY68" fmla="*/ 2972782 h 10595264"/>
                <a:gd name="connsiteX69" fmla="*/ 2528605 w 8802207"/>
                <a:gd name="connsiteY69" fmla="*/ 3094702 h 10595264"/>
                <a:gd name="connsiteX70" fmla="*/ 2500665 w 8802207"/>
                <a:gd name="connsiteY70" fmla="*/ 3696682 h 10595264"/>
                <a:gd name="connsiteX71" fmla="*/ 579951 w 8802207"/>
                <a:gd name="connsiteY71" fmla="*/ 4317391 h 10595264"/>
                <a:gd name="connsiteX72" fmla="*/ 0 w 8802207"/>
                <a:gd name="connsiteY72" fmla="*/ 4505964 h 10595264"/>
                <a:gd name="connsiteX73" fmla="*/ 82970 w 8802207"/>
                <a:gd name="connsiteY73" fmla="*/ 2847185 h 10595264"/>
                <a:gd name="connsiteX74" fmla="*/ 942227 w 8802207"/>
                <a:gd name="connsiteY74" fmla="*/ 2905221 h 10595264"/>
                <a:gd name="connsiteX75" fmla="*/ 1018739 w 8802207"/>
                <a:gd name="connsiteY75" fmla="*/ 2676380 h 10595264"/>
                <a:gd name="connsiteX76" fmla="*/ 1153781 w 8802207"/>
                <a:gd name="connsiteY76" fmla="*/ 2560178 h 10595264"/>
                <a:gd name="connsiteX77" fmla="*/ 1462701 w 8802207"/>
                <a:gd name="connsiteY77" fmla="*/ 2453085 h 10595264"/>
                <a:gd name="connsiteX78" fmla="*/ 1950289 w 8802207"/>
                <a:gd name="connsiteY78" fmla="*/ 2409188 h 10595264"/>
                <a:gd name="connsiteX79" fmla="*/ 2567340 w 8802207"/>
                <a:gd name="connsiteY79" fmla="*/ 2306031 h 10595264"/>
                <a:gd name="connsiteX80" fmla="*/ 3162656 w 8802207"/>
                <a:gd name="connsiteY80" fmla="*/ 2186966 h 10595264"/>
                <a:gd name="connsiteX81" fmla="*/ 3379347 w 8802207"/>
                <a:gd name="connsiteY81" fmla="*/ 2084573 h 10595264"/>
                <a:gd name="connsiteX82" fmla="*/ 3503171 w 8802207"/>
                <a:gd name="connsiteY82" fmla="*/ 1882167 h 10595264"/>
                <a:gd name="connsiteX83" fmla="*/ 3596041 w 8802207"/>
                <a:gd name="connsiteY83" fmla="*/ 1646422 h 10595264"/>
                <a:gd name="connsiteX84" fmla="*/ 3659969 w 8802207"/>
                <a:gd name="connsiteY84" fmla="*/ 1588868 h 10595264"/>
                <a:gd name="connsiteX85" fmla="*/ 3621361 w 8802207"/>
                <a:gd name="connsiteY85" fmla="*/ 1506614 h 10595264"/>
                <a:gd name="connsiteX86" fmla="*/ 3491794 w 8802207"/>
                <a:gd name="connsiteY86" fmla="*/ 1416471 h 10595264"/>
                <a:gd name="connsiteX87" fmla="*/ 3458197 w 8802207"/>
                <a:gd name="connsiteY87" fmla="*/ 1338940 h 10595264"/>
                <a:gd name="connsiteX88" fmla="*/ 3369921 w 8802207"/>
                <a:gd name="connsiteY88" fmla="*/ 1281622 h 10595264"/>
                <a:gd name="connsiteX89" fmla="*/ 3234288 w 8802207"/>
                <a:gd name="connsiteY89" fmla="*/ 971288 h 10595264"/>
                <a:gd name="connsiteX90" fmla="*/ 3115638 w 8802207"/>
                <a:gd name="connsiteY90" fmla="*/ 738530 h 10595264"/>
                <a:gd name="connsiteX91" fmla="*/ 3062641 w 8802207"/>
                <a:gd name="connsiteY91" fmla="*/ 643919 h 10595264"/>
                <a:gd name="connsiteX92" fmla="*/ 3086722 w 8802207"/>
                <a:gd name="connsiteY92" fmla="*/ 414227 h 10595264"/>
                <a:gd name="connsiteX93" fmla="*/ 3675664 w 8802207"/>
                <a:gd name="connsiteY93" fmla="*/ 84 h 10595264"/>
                <a:gd name="connsiteX94" fmla="*/ 1257990 w 8802207"/>
                <a:gd name="connsiteY94" fmla="*/ 2776717 h 10595264"/>
                <a:gd name="connsiteX95" fmla="*/ 1241769 w 8802207"/>
                <a:gd name="connsiteY95" fmla="*/ 2783273 h 10595264"/>
                <a:gd name="connsiteX96" fmla="*/ 1146440 w 8802207"/>
                <a:gd name="connsiteY96" fmla="*/ 2876979 h 10595264"/>
                <a:gd name="connsiteX97" fmla="*/ 1146162 w 8802207"/>
                <a:gd name="connsiteY97" fmla="*/ 2909306 h 10595264"/>
                <a:gd name="connsiteX98" fmla="*/ 1178489 w 8802207"/>
                <a:gd name="connsiteY98" fmla="*/ 2909583 h 10595264"/>
                <a:gd name="connsiteX99" fmla="*/ 1273818 w 8802207"/>
                <a:gd name="connsiteY99" fmla="*/ 2815879 h 10595264"/>
                <a:gd name="connsiteX100" fmla="*/ 1274096 w 8802207"/>
                <a:gd name="connsiteY100" fmla="*/ 2783552 h 10595264"/>
                <a:gd name="connsiteX101" fmla="*/ 1274096 w 8802207"/>
                <a:gd name="connsiteY101" fmla="*/ 2783551 h 10595264"/>
                <a:gd name="connsiteX102" fmla="*/ 1257990 w 8802207"/>
                <a:gd name="connsiteY102" fmla="*/ 2776717 h 10595264"/>
                <a:gd name="connsiteX103" fmla="*/ 1405924 w 8802207"/>
                <a:gd name="connsiteY103" fmla="*/ 2876262 h 10595264"/>
                <a:gd name="connsiteX104" fmla="*/ 1327184 w 8802207"/>
                <a:gd name="connsiteY104" fmla="*/ 2914362 h 10595264"/>
                <a:gd name="connsiteX105" fmla="*/ 1405924 w 8802207"/>
                <a:gd name="connsiteY105" fmla="*/ 2932142 h 10595264"/>
                <a:gd name="connsiteX106" fmla="*/ 1405924 w 8802207"/>
                <a:gd name="connsiteY106" fmla="*/ 2876262 h 10595264"/>
                <a:gd name="connsiteX0" fmla="*/ 3675664 w 8802207"/>
                <a:gd name="connsiteY0" fmla="*/ 84 h 10595264"/>
                <a:gd name="connsiteX1" fmla="*/ 4090768 w 8802207"/>
                <a:gd name="connsiteY1" fmla="*/ 155917 h 10595264"/>
                <a:gd name="connsiteX2" fmla="*/ 4317566 w 8802207"/>
                <a:gd name="connsiteY2" fmla="*/ 960575 h 10595264"/>
                <a:gd name="connsiteX3" fmla="*/ 4740084 w 8802207"/>
                <a:gd name="connsiteY3" fmla="*/ 1281191 h 10595264"/>
                <a:gd name="connsiteX4" fmla="*/ 5197329 w 8802207"/>
                <a:gd name="connsiteY4" fmla="*/ 1356503 h 10595264"/>
                <a:gd name="connsiteX5" fmla="*/ 5579267 w 8802207"/>
                <a:gd name="connsiteY5" fmla="*/ 1523264 h 10595264"/>
                <a:gd name="connsiteX6" fmla="*/ 5939681 w 8802207"/>
                <a:gd name="connsiteY6" fmla="*/ 1663127 h 10595264"/>
                <a:gd name="connsiteX7" fmla="*/ 6461481 w 8802207"/>
                <a:gd name="connsiteY7" fmla="*/ 1851406 h 10595264"/>
                <a:gd name="connsiteX8" fmla="*/ 6827279 w 8802207"/>
                <a:gd name="connsiteY8" fmla="*/ 1975133 h 10595264"/>
                <a:gd name="connsiteX9" fmla="*/ 7090867 w 8802207"/>
                <a:gd name="connsiteY9" fmla="*/ 2158031 h 10595264"/>
                <a:gd name="connsiteX10" fmla="*/ 7973086 w 8802207"/>
                <a:gd name="connsiteY10" fmla="*/ 2787415 h 10595264"/>
                <a:gd name="connsiteX11" fmla="*/ 7936902 w 8802207"/>
                <a:gd name="connsiteY11" fmla="*/ 2975200 h 10595264"/>
                <a:gd name="connsiteX12" fmla="*/ 8612768 w 8802207"/>
                <a:gd name="connsiteY12" fmla="*/ 3241273 h 10595264"/>
                <a:gd name="connsiteX13" fmla="*/ 8465342 w 8802207"/>
                <a:gd name="connsiteY13" fmla="*/ 3299270 h 10595264"/>
                <a:gd name="connsiteX14" fmla="*/ 8176886 w 8802207"/>
                <a:gd name="connsiteY14" fmla="*/ 3211266 h 10595264"/>
                <a:gd name="connsiteX15" fmla="*/ 7991102 w 8802207"/>
                <a:gd name="connsiteY15" fmla="*/ 3123264 h 10595264"/>
                <a:gd name="connsiteX16" fmla="*/ 7659366 w 8802207"/>
                <a:gd name="connsiteY16" fmla="*/ 3366230 h 10595264"/>
                <a:gd name="connsiteX17" fmla="*/ 6958170 w 8802207"/>
                <a:gd name="connsiteY17" fmla="*/ 2939827 h 10595264"/>
                <a:gd name="connsiteX18" fmla="*/ 6209594 w 8802207"/>
                <a:gd name="connsiteY18" fmla="*/ 2650819 h 10595264"/>
                <a:gd name="connsiteX19" fmla="*/ 5522607 w 8802207"/>
                <a:gd name="connsiteY19" fmla="*/ 2494471 h 10595264"/>
                <a:gd name="connsiteX20" fmla="*/ 5427853 w 8802207"/>
                <a:gd name="connsiteY20" fmla="*/ 3238310 h 10595264"/>
                <a:gd name="connsiteX21" fmla="*/ 6081671 w 8802207"/>
                <a:gd name="connsiteY21" fmla="*/ 5389281 h 10595264"/>
                <a:gd name="connsiteX22" fmla="*/ 5906373 w 8802207"/>
                <a:gd name="connsiteY22" fmla="*/ 5465087 h 10595264"/>
                <a:gd name="connsiteX23" fmla="*/ 5858994 w 8802207"/>
                <a:gd name="connsiteY23" fmla="*/ 6057312 h 10595264"/>
                <a:gd name="connsiteX24" fmla="*/ 5740547 w 8802207"/>
                <a:gd name="connsiteY24" fmla="*/ 6659017 h 10595264"/>
                <a:gd name="connsiteX25" fmla="*/ 5697907 w 8802207"/>
                <a:gd name="connsiteY25" fmla="*/ 7317574 h 10595264"/>
                <a:gd name="connsiteX26" fmla="*/ 6181164 w 8802207"/>
                <a:gd name="connsiteY26" fmla="*/ 8189330 h 10595264"/>
                <a:gd name="connsiteX27" fmla="*/ 6342252 w 8802207"/>
                <a:gd name="connsiteY27" fmla="*/ 8544667 h 10595264"/>
                <a:gd name="connsiteX28" fmla="*/ 6356466 w 8802207"/>
                <a:gd name="connsiteY28" fmla="*/ 8952120 h 10595264"/>
                <a:gd name="connsiteX29" fmla="*/ 6200118 w 8802207"/>
                <a:gd name="connsiteY29" fmla="*/ 9932850 h 10595264"/>
                <a:gd name="connsiteX30" fmla="*/ 5764237 w 8802207"/>
                <a:gd name="connsiteY30" fmla="*/ 9814406 h 10595264"/>
                <a:gd name="connsiteX31" fmla="*/ 5716859 w 8802207"/>
                <a:gd name="connsiteY31" fmla="*/ 9122679 h 10595264"/>
                <a:gd name="connsiteX32" fmla="*/ 5536824 w 8802207"/>
                <a:gd name="connsiteY32" fmla="*/ 8852627 h 10595264"/>
                <a:gd name="connsiteX33" fmla="*/ 5451541 w 8802207"/>
                <a:gd name="connsiteY33" fmla="*/ 8558881 h 10595264"/>
                <a:gd name="connsiteX34" fmla="*/ 5138846 w 8802207"/>
                <a:gd name="connsiteY34" fmla="*/ 8208283 h 10595264"/>
                <a:gd name="connsiteX35" fmla="*/ 4731392 w 8802207"/>
                <a:gd name="connsiteY35" fmla="*/ 7544987 h 10595264"/>
                <a:gd name="connsiteX36" fmla="*/ 4698225 w 8802207"/>
                <a:gd name="connsiteY36" fmla="*/ 6568997 h 10595264"/>
                <a:gd name="connsiteX37" fmla="*/ 4660324 w 8802207"/>
                <a:gd name="connsiteY37" fmla="*/ 6095213 h 10595264"/>
                <a:gd name="connsiteX38" fmla="*/ 4342890 w 8802207"/>
                <a:gd name="connsiteY38" fmla="*/ 6322630 h 10595264"/>
                <a:gd name="connsiteX39" fmla="*/ 3769613 w 8802207"/>
                <a:gd name="connsiteY39" fmla="*/ 7203862 h 10595264"/>
                <a:gd name="connsiteX40" fmla="*/ 3888059 w 8802207"/>
                <a:gd name="connsiteY40" fmla="*/ 7625528 h 10595264"/>
                <a:gd name="connsiteX41" fmla="*/ 4437648 w 8802207"/>
                <a:gd name="connsiteY41" fmla="*/ 9440117 h 10595264"/>
                <a:gd name="connsiteX42" fmla="*/ 4537141 w 8802207"/>
                <a:gd name="connsiteY42" fmla="*/ 9677008 h 10595264"/>
                <a:gd name="connsiteX43" fmla="*/ 4575044 w 8802207"/>
                <a:gd name="connsiteY43" fmla="*/ 9743335 h 10595264"/>
                <a:gd name="connsiteX44" fmla="*/ 4660326 w 8802207"/>
                <a:gd name="connsiteY44" fmla="*/ 9885473 h 10595264"/>
                <a:gd name="connsiteX45" fmla="*/ 4110736 w 8802207"/>
                <a:gd name="connsiteY45" fmla="*/ 10074983 h 10595264"/>
                <a:gd name="connsiteX46" fmla="*/ 3821731 w 8802207"/>
                <a:gd name="connsiteY46" fmla="*/ 10278711 h 10595264"/>
                <a:gd name="connsiteX47" fmla="*/ 3243717 w 8802207"/>
                <a:gd name="connsiteY47" fmla="*/ 10544031 h 10595264"/>
                <a:gd name="connsiteX48" fmla="*/ 2945233 w 8802207"/>
                <a:gd name="connsiteY48" fmla="*/ 10548767 h 10595264"/>
                <a:gd name="connsiteX49" fmla="*/ 3286356 w 8802207"/>
                <a:gd name="connsiteY49" fmla="*/ 10193430 h 10595264"/>
                <a:gd name="connsiteX50" fmla="*/ 3461655 w 8802207"/>
                <a:gd name="connsiteY50" fmla="*/ 9980230 h 10595264"/>
                <a:gd name="connsiteX51" fmla="*/ 3537461 w 8802207"/>
                <a:gd name="connsiteY51" fmla="*/ 9705435 h 10595264"/>
                <a:gd name="connsiteX52" fmla="*/ 3594314 w 8802207"/>
                <a:gd name="connsiteY52" fmla="*/ 9544349 h 10595264"/>
                <a:gd name="connsiteX53" fmla="*/ 3499557 w 8802207"/>
                <a:gd name="connsiteY53" fmla="*/ 9369049 h 10595264"/>
                <a:gd name="connsiteX54" fmla="*/ 3077892 w 8802207"/>
                <a:gd name="connsiteY54" fmla="*/ 8317254 h 10595264"/>
                <a:gd name="connsiteX55" fmla="*/ 2679914 w 8802207"/>
                <a:gd name="connsiteY55" fmla="*/ 7464447 h 10595264"/>
                <a:gd name="connsiteX56" fmla="*/ 2675177 w 8802207"/>
                <a:gd name="connsiteY56" fmla="*/ 7260719 h 10595264"/>
                <a:gd name="connsiteX57" fmla="*/ 2727294 w 8802207"/>
                <a:gd name="connsiteY57" fmla="*/ 6858002 h 10595264"/>
                <a:gd name="connsiteX58" fmla="*/ 3272140 w 8802207"/>
                <a:gd name="connsiteY58" fmla="*/ 5863063 h 10595264"/>
                <a:gd name="connsiteX59" fmla="*/ 3575364 w 8802207"/>
                <a:gd name="connsiteY59" fmla="*/ 5237668 h 10595264"/>
                <a:gd name="connsiteX60" fmla="*/ 3793302 w 8802207"/>
                <a:gd name="connsiteY60" fmla="*/ 4787576 h 10595264"/>
                <a:gd name="connsiteX61" fmla="*/ 3750660 w 8802207"/>
                <a:gd name="connsiteY61" fmla="*/ 4498568 h 10595264"/>
                <a:gd name="connsiteX62" fmla="*/ 3693807 w 8802207"/>
                <a:gd name="connsiteY62" fmla="*/ 4365910 h 10595264"/>
                <a:gd name="connsiteX63" fmla="*/ 3717497 w 8802207"/>
                <a:gd name="connsiteY63" fmla="*/ 3465723 h 10595264"/>
                <a:gd name="connsiteX64" fmla="*/ 3546936 w 8802207"/>
                <a:gd name="connsiteY64" fmla="*/ 2821378 h 10595264"/>
                <a:gd name="connsiteX65" fmla="*/ 2139803 w 8802207"/>
                <a:gd name="connsiteY65" fmla="*/ 2897181 h 10595264"/>
                <a:gd name="connsiteX66" fmla="*/ 2068180 w 8802207"/>
                <a:gd name="connsiteY66" fmla="*/ 2749647 h 10595264"/>
                <a:gd name="connsiteX67" fmla="*/ 1687866 w 8802207"/>
                <a:gd name="connsiteY67" fmla="*/ 2935600 h 10595264"/>
                <a:gd name="connsiteX68" fmla="*/ 2376205 w 8802207"/>
                <a:gd name="connsiteY68" fmla="*/ 2972782 h 10595264"/>
                <a:gd name="connsiteX69" fmla="*/ 2528605 w 8802207"/>
                <a:gd name="connsiteY69" fmla="*/ 3094702 h 10595264"/>
                <a:gd name="connsiteX70" fmla="*/ 2500665 w 8802207"/>
                <a:gd name="connsiteY70" fmla="*/ 3696682 h 10595264"/>
                <a:gd name="connsiteX71" fmla="*/ 167225 w 8802207"/>
                <a:gd name="connsiteY71" fmla="*/ 4634051 h 10595264"/>
                <a:gd name="connsiteX72" fmla="*/ 0 w 8802207"/>
                <a:gd name="connsiteY72" fmla="*/ 4505964 h 10595264"/>
                <a:gd name="connsiteX73" fmla="*/ 82970 w 8802207"/>
                <a:gd name="connsiteY73" fmla="*/ 2847185 h 10595264"/>
                <a:gd name="connsiteX74" fmla="*/ 942227 w 8802207"/>
                <a:gd name="connsiteY74" fmla="*/ 2905221 h 10595264"/>
                <a:gd name="connsiteX75" fmla="*/ 1018739 w 8802207"/>
                <a:gd name="connsiteY75" fmla="*/ 2676380 h 10595264"/>
                <a:gd name="connsiteX76" fmla="*/ 1153781 w 8802207"/>
                <a:gd name="connsiteY76" fmla="*/ 2560178 h 10595264"/>
                <a:gd name="connsiteX77" fmla="*/ 1462701 w 8802207"/>
                <a:gd name="connsiteY77" fmla="*/ 2453085 h 10595264"/>
                <a:gd name="connsiteX78" fmla="*/ 1950289 w 8802207"/>
                <a:gd name="connsiteY78" fmla="*/ 2409188 h 10595264"/>
                <a:gd name="connsiteX79" fmla="*/ 2567340 w 8802207"/>
                <a:gd name="connsiteY79" fmla="*/ 2306031 h 10595264"/>
                <a:gd name="connsiteX80" fmla="*/ 3162656 w 8802207"/>
                <a:gd name="connsiteY80" fmla="*/ 2186966 h 10595264"/>
                <a:gd name="connsiteX81" fmla="*/ 3379347 w 8802207"/>
                <a:gd name="connsiteY81" fmla="*/ 2084573 h 10595264"/>
                <a:gd name="connsiteX82" fmla="*/ 3503171 w 8802207"/>
                <a:gd name="connsiteY82" fmla="*/ 1882167 h 10595264"/>
                <a:gd name="connsiteX83" fmla="*/ 3596041 w 8802207"/>
                <a:gd name="connsiteY83" fmla="*/ 1646422 h 10595264"/>
                <a:gd name="connsiteX84" fmla="*/ 3659969 w 8802207"/>
                <a:gd name="connsiteY84" fmla="*/ 1588868 h 10595264"/>
                <a:gd name="connsiteX85" fmla="*/ 3621361 w 8802207"/>
                <a:gd name="connsiteY85" fmla="*/ 1506614 h 10595264"/>
                <a:gd name="connsiteX86" fmla="*/ 3491794 w 8802207"/>
                <a:gd name="connsiteY86" fmla="*/ 1416471 h 10595264"/>
                <a:gd name="connsiteX87" fmla="*/ 3458197 w 8802207"/>
                <a:gd name="connsiteY87" fmla="*/ 1338940 h 10595264"/>
                <a:gd name="connsiteX88" fmla="*/ 3369921 w 8802207"/>
                <a:gd name="connsiteY88" fmla="*/ 1281622 h 10595264"/>
                <a:gd name="connsiteX89" fmla="*/ 3234288 w 8802207"/>
                <a:gd name="connsiteY89" fmla="*/ 971288 h 10595264"/>
                <a:gd name="connsiteX90" fmla="*/ 3115638 w 8802207"/>
                <a:gd name="connsiteY90" fmla="*/ 738530 h 10595264"/>
                <a:gd name="connsiteX91" fmla="*/ 3062641 w 8802207"/>
                <a:gd name="connsiteY91" fmla="*/ 643919 h 10595264"/>
                <a:gd name="connsiteX92" fmla="*/ 3086722 w 8802207"/>
                <a:gd name="connsiteY92" fmla="*/ 414227 h 10595264"/>
                <a:gd name="connsiteX93" fmla="*/ 3675664 w 8802207"/>
                <a:gd name="connsiteY93" fmla="*/ 84 h 10595264"/>
                <a:gd name="connsiteX94" fmla="*/ 1257990 w 8802207"/>
                <a:gd name="connsiteY94" fmla="*/ 2776717 h 10595264"/>
                <a:gd name="connsiteX95" fmla="*/ 1241769 w 8802207"/>
                <a:gd name="connsiteY95" fmla="*/ 2783273 h 10595264"/>
                <a:gd name="connsiteX96" fmla="*/ 1146440 w 8802207"/>
                <a:gd name="connsiteY96" fmla="*/ 2876979 h 10595264"/>
                <a:gd name="connsiteX97" fmla="*/ 1146162 w 8802207"/>
                <a:gd name="connsiteY97" fmla="*/ 2909306 h 10595264"/>
                <a:gd name="connsiteX98" fmla="*/ 1178489 w 8802207"/>
                <a:gd name="connsiteY98" fmla="*/ 2909583 h 10595264"/>
                <a:gd name="connsiteX99" fmla="*/ 1273818 w 8802207"/>
                <a:gd name="connsiteY99" fmla="*/ 2815879 h 10595264"/>
                <a:gd name="connsiteX100" fmla="*/ 1274096 w 8802207"/>
                <a:gd name="connsiteY100" fmla="*/ 2783552 h 10595264"/>
                <a:gd name="connsiteX101" fmla="*/ 1274096 w 8802207"/>
                <a:gd name="connsiteY101" fmla="*/ 2783551 h 10595264"/>
                <a:gd name="connsiteX102" fmla="*/ 1257990 w 8802207"/>
                <a:gd name="connsiteY102" fmla="*/ 2776717 h 10595264"/>
                <a:gd name="connsiteX103" fmla="*/ 1405924 w 8802207"/>
                <a:gd name="connsiteY103" fmla="*/ 2876262 h 10595264"/>
                <a:gd name="connsiteX104" fmla="*/ 1327184 w 8802207"/>
                <a:gd name="connsiteY104" fmla="*/ 2914362 h 10595264"/>
                <a:gd name="connsiteX105" fmla="*/ 1405924 w 8802207"/>
                <a:gd name="connsiteY105" fmla="*/ 2932142 h 10595264"/>
                <a:gd name="connsiteX106" fmla="*/ 1405924 w 8802207"/>
                <a:gd name="connsiteY106" fmla="*/ 2876262 h 10595264"/>
                <a:gd name="connsiteX0" fmla="*/ 3675664 w 8802207"/>
                <a:gd name="connsiteY0" fmla="*/ 84 h 10595264"/>
                <a:gd name="connsiteX1" fmla="*/ 4090768 w 8802207"/>
                <a:gd name="connsiteY1" fmla="*/ 155917 h 10595264"/>
                <a:gd name="connsiteX2" fmla="*/ 4317566 w 8802207"/>
                <a:gd name="connsiteY2" fmla="*/ 960575 h 10595264"/>
                <a:gd name="connsiteX3" fmla="*/ 4740084 w 8802207"/>
                <a:gd name="connsiteY3" fmla="*/ 1281191 h 10595264"/>
                <a:gd name="connsiteX4" fmla="*/ 5197329 w 8802207"/>
                <a:gd name="connsiteY4" fmla="*/ 1356503 h 10595264"/>
                <a:gd name="connsiteX5" fmla="*/ 5579267 w 8802207"/>
                <a:gd name="connsiteY5" fmla="*/ 1523264 h 10595264"/>
                <a:gd name="connsiteX6" fmla="*/ 5939681 w 8802207"/>
                <a:gd name="connsiteY6" fmla="*/ 1663127 h 10595264"/>
                <a:gd name="connsiteX7" fmla="*/ 6461481 w 8802207"/>
                <a:gd name="connsiteY7" fmla="*/ 1851406 h 10595264"/>
                <a:gd name="connsiteX8" fmla="*/ 6827279 w 8802207"/>
                <a:gd name="connsiteY8" fmla="*/ 1975133 h 10595264"/>
                <a:gd name="connsiteX9" fmla="*/ 7090867 w 8802207"/>
                <a:gd name="connsiteY9" fmla="*/ 2158031 h 10595264"/>
                <a:gd name="connsiteX10" fmla="*/ 7973086 w 8802207"/>
                <a:gd name="connsiteY10" fmla="*/ 2787415 h 10595264"/>
                <a:gd name="connsiteX11" fmla="*/ 7936902 w 8802207"/>
                <a:gd name="connsiteY11" fmla="*/ 2975200 h 10595264"/>
                <a:gd name="connsiteX12" fmla="*/ 8612768 w 8802207"/>
                <a:gd name="connsiteY12" fmla="*/ 3241273 h 10595264"/>
                <a:gd name="connsiteX13" fmla="*/ 8465342 w 8802207"/>
                <a:gd name="connsiteY13" fmla="*/ 3299270 h 10595264"/>
                <a:gd name="connsiteX14" fmla="*/ 8176886 w 8802207"/>
                <a:gd name="connsiteY14" fmla="*/ 3211266 h 10595264"/>
                <a:gd name="connsiteX15" fmla="*/ 7991102 w 8802207"/>
                <a:gd name="connsiteY15" fmla="*/ 3123264 h 10595264"/>
                <a:gd name="connsiteX16" fmla="*/ 7659366 w 8802207"/>
                <a:gd name="connsiteY16" fmla="*/ 3366230 h 10595264"/>
                <a:gd name="connsiteX17" fmla="*/ 6958170 w 8802207"/>
                <a:gd name="connsiteY17" fmla="*/ 2939827 h 10595264"/>
                <a:gd name="connsiteX18" fmla="*/ 6209594 w 8802207"/>
                <a:gd name="connsiteY18" fmla="*/ 2650819 h 10595264"/>
                <a:gd name="connsiteX19" fmla="*/ 5522607 w 8802207"/>
                <a:gd name="connsiteY19" fmla="*/ 2494471 h 10595264"/>
                <a:gd name="connsiteX20" fmla="*/ 5427853 w 8802207"/>
                <a:gd name="connsiteY20" fmla="*/ 3238310 h 10595264"/>
                <a:gd name="connsiteX21" fmla="*/ 6081671 w 8802207"/>
                <a:gd name="connsiteY21" fmla="*/ 5389281 h 10595264"/>
                <a:gd name="connsiteX22" fmla="*/ 5906373 w 8802207"/>
                <a:gd name="connsiteY22" fmla="*/ 5465087 h 10595264"/>
                <a:gd name="connsiteX23" fmla="*/ 5858994 w 8802207"/>
                <a:gd name="connsiteY23" fmla="*/ 6057312 h 10595264"/>
                <a:gd name="connsiteX24" fmla="*/ 5740547 w 8802207"/>
                <a:gd name="connsiteY24" fmla="*/ 6659017 h 10595264"/>
                <a:gd name="connsiteX25" fmla="*/ 5697907 w 8802207"/>
                <a:gd name="connsiteY25" fmla="*/ 7317574 h 10595264"/>
                <a:gd name="connsiteX26" fmla="*/ 6181164 w 8802207"/>
                <a:gd name="connsiteY26" fmla="*/ 8189330 h 10595264"/>
                <a:gd name="connsiteX27" fmla="*/ 6342252 w 8802207"/>
                <a:gd name="connsiteY27" fmla="*/ 8544667 h 10595264"/>
                <a:gd name="connsiteX28" fmla="*/ 6356466 w 8802207"/>
                <a:gd name="connsiteY28" fmla="*/ 8952120 h 10595264"/>
                <a:gd name="connsiteX29" fmla="*/ 6200118 w 8802207"/>
                <a:gd name="connsiteY29" fmla="*/ 9932850 h 10595264"/>
                <a:gd name="connsiteX30" fmla="*/ 5764237 w 8802207"/>
                <a:gd name="connsiteY30" fmla="*/ 9814406 h 10595264"/>
                <a:gd name="connsiteX31" fmla="*/ 5716859 w 8802207"/>
                <a:gd name="connsiteY31" fmla="*/ 9122679 h 10595264"/>
                <a:gd name="connsiteX32" fmla="*/ 5536824 w 8802207"/>
                <a:gd name="connsiteY32" fmla="*/ 8852627 h 10595264"/>
                <a:gd name="connsiteX33" fmla="*/ 5451541 w 8802207"/>
                <a:gd name="connsiteY33" fmla="*/ 8558881 h 10595264"/>
                <a:gd name="connsiteX34" fmla="*/ 5138846 w 8802207"/>
                <a:gd name="connsiteY34" fmla="*/ 8208283 h 10595264"/>
                <a:gd name="connsiteX35" fmla="*/ 4731392 w 8802207"/>
                <a:gd name="connsiteY35" fmla="*/ 7544987 h 10595264"/>
                <a:gd name="connsiteX36" fmla="*/ 4698225 w 8802207"/>
                <a:gd name="connsiteY36" fmla="*/ 6568997 h 10595264"/>
                <a:gd name="connsiteX37" fmla="*/ 4660324 w 8802207"/>
                <a:gd name="connsiteY37" fmla="*/ 6095213 h 10595264"/>
                <a:gd name="connsiteX38" fmla="*/ 4342890 w 8802207"/>
                <a:gd name="connsiteY38" fmla="*/ 6322630 h 10595264"/>
                <a:gd name="connsiteX39" fmla="*/ 3769613 w 8802207"/>
                <a:gd name="connsiteY39" fmla="*/ 7203862 h 10595264"/>
                <a:gd name="connsiteX40" fmla="*/ 3888059 w 8802207"/>
                <a:gd name="connsiteY40" fmla="*/ 7625528 h 10595264"/>
                <a:gd name="connsiteX41" fmla="*/ 4437648 w 8802207"/>
                <a:gd name="connsiteY41" fmla="*/ 9440117 h 10595264"/>
                <a:gd name="connsiteX42" fmla="*/ 4537141 w 8802207"/>
                <a:gd name="connsiteY42" fmla="*/ 9677008 h 10595264"/>
                <a:gd name="connsiteX43" fmla="*/ 4575044 w 8802207"/>
                <a:gd name="connsiteY43" fmla="*/ 9743335 h 10595264"/>
                <a:gd name="connsiteX44" fmla="*/ 4660326 w 8802207"/>
                <a:gd name="connsiteY44" fmla="*/ 9885473 h 10595264"/>
                <a:gd name="connsiteX45" fmla="*/ 4110736 w 8802207"/>
                <a:gd name="connsiteY45" fmla="*/ 10074983 h 10595264"/>
                <a:gd name="connsiteX46" fmla="*/ 3821731 w 8802207"/>
                <a:gd name="connsiteY46" fmla="*/ 10278711 h 10595264"/>
                <a:gd name="connsiteX47" fmla="*/ 3243717 w 8802207"/>
                <a:gd name="connsiteY47" fmla="*/ 10544031 h 10595264"/>
                <a:gd name="connsiteX48" fmla="*/ 2945233 w 8802207"/>
                <a:gd name="connsiteY48" fmla="*/ 10548767 h 10595264"/>
                <a:gd name="connsiteX49" fmla="*/ 3286356 w 8802207"/>
                <a:gd name="connsiteY49" fmla="*/ 10193430 h 10595264"/>
                <a:gd name="connsiteX50" fmla="*/ 3461655 w 8802207"/>
                <a:gd name="connsiteY50" fmla="*/ 9980230 h 10595264"/>
                <a:gd name="connsiteX51" fmla="*/ 3537461 w 8802207"/>
                <a:gd name="connsiteY51" fmla="*/ 9705435 h 10595264"/>
                <a:gd name="connsiteX52" fmla="*/ 3594314 w 8802207"/>
                <a:gd name="connsiteY52" fmla="*/ 9544349 h 10595264"/>
                <a:gd name="connsiteX53" fmla="*/ 3499557 w 8802207"/>
                <a:gd name="connsiteY53" fmla="*/ 9369049 h 10595264"/>
                <a:gd name="connsiteX54" fmla="*/ 3077892 w 8802207"/>
                <a:gd name="connsiteY54" fmla="*/ 8317254 h 10595264"/>
                <a:gd name="connsiteX55" fmla="*/ 2679914 w 8802207"/>
                <a:gd name="connsiteY55" fmla="*/ 7464447 h 10595264"/>
                <a:gd name="connsiteX56" fmla="*/ 2675177 w 8802207"/>
                <a:gd name="connsiteY56" fmla="*/ 7260719 h 10595264"/>
                <a:gd name="connsiteX57" fmla="*/ 2727294 w 8802207"/>
                <a:gd name="connsiteY57" fmla="*/ 6858002 h 10595264"/>
                <a:gd name="connsiteX58" fmla="*/ 3272140 w 8802207"/>
                <a:gd name="connsiteY58" fmla="*/ 5863063 h 10595264"/>
                <a:gd name="connsiteX59" fmla="*/ 3575364 w 8802207"/>
                <a:gd name="connsiteY59" fmla="*/ 5237668 h 10595264"/>
                <a:gd name="connsiteX60" fmla="*/ 3793302 w 8802207"/>
                <a:gd name="connsiteY60" fmla="*/ 4787576 h 10595264"/>
                <a:gd name="connsiteX61" fmla="*/ 3750660 w 8802207"/>
                <a:gd name="connsiteY61" fmla="*/ 4498568 h 10595264"/>
                <a:gd name="connsiteX62" fmla="*/ 3693807 w 8802207"/>
                <a:gd name="connsiteY62" fmla="*/ 4365910 h 10595264"/>
                <a:gd name="connsiteX63" fmla="*/ 3717497 w 8802207"/>
                <a:gd name="connsiteY63" fmla="*/ 3465723 h 10595264"/>
                <a:gd name="connsiteX64" fmla="*/ 3546936 w 8802207"/>
                <a:gd name="connsiteY64" fmla="*/ 2821378 h 10595264"/>
                <a:gd name="connsiteX65" fmla="*/ 2139803 w 8802207"/>
                <a:gd name="connsiteY65" fmla="*/ 2897181 h 10595264"/>
                <a:gd name="connsiteX66" fmla="*/ 2068180 w 8802207"/>
                <a:gd name="connsiteY66" fmla="*/ 2749647 h 10595264"/>
                <a:gd name="connsiteX67" fmla="*/ 1687866 w 8802207"/>
                <a:gd name="connsiteY67" fmla="*/ 2935600 h 10595264"/>
                <a:gd name="connsiteX68" fmla="*/ 2376205 w 8802207"/>
                <a:gd name="connsiteY68" fmla="*/ 2972782 h 10595264"/>
                <a:gd name="connsiteX69" fmla="*/ 2528605 w 8802207"/>
                <a:gd name="connsiteY69" fmla="*/ 3094702 h 10595264"/>
                <a:gd name="connsiteX70" fmla="*/ 2500665 w 8802207"/>
                <a:gd name="connsiteY70" fmla="*/ 3696682 h 10595264"/>
                <a:gd name="connsiteX71" fmla="*/ 1412517 w 8802207"/>
                <a:gd name="connsiteY71" fmla="*/ 4135934 h 10595264"/>
                <a:gd name="connsiteX72" fmla="*/ 167225 w 8802207"/>
                <a:gd name="connsiteY72" fmla="*/ 4634051 h 10595264"/>
                <a:gd name="connsiteX73" fmla="*/ 0 w 8802207"/>
                <a:gd name="connsiteY73" fmla="*/ 4505964 h 10595264"/>
                <a:gd name="connsiteX74" fmla="*/ 82970 w 8802207"/>
                <a:gd name="connsiteY74" fmla="*/ 2847185 h 10595264"/>
                <a:gd name="connsiteX75" fmla="*/ 942227 w 8802207"/>
                <a:gd name="connsiteY75" fmla="*/ 2905221 h 10595264"/>
                <a:gd name="connsiteX76" fmla="*/ 1018739 w 8802207"/>
                <a:gd name="connsiteY76" fmla="*/ 2676380 h 10595264"/>
                <a:gd name="connsiteX77" fmla="*/ 1153781 w 8802207"/>
                <a:gd name="connsiteY77" fmla="*/ 2560178 h 10595264"/>
                <a:gd name="connsiteX78" fmla="*/ 1462701 w 8802207"/>
                <a:gd name="connsiteY78" fmla="*/ 2453085 h 10595264"/>
                <a:gd name="connsiteX79" fmla="*/ 1950289 w 8802207"/>
                <a:gd name="connsiteY79" fmla="*/ 2409188 h 10595264"/>
                <a:gd name="connsiteX80" fmla="*/ 2567340 w 8802207"/>
                <a:gd name="connsiteY80" fmla="*/ 2306031 h 10595264"/>
                <a:gd name="connsiteX81" fmla="*/ 3162656 w 8802207"/>
                <a:gd name="connsiteY81" fmla="*/ 2186966 h 10595264"/>
                <a:gd name="connsiteX82" fmla="*/ 3379347 w 8802207"/>
                <a:gd name="connsiteY82" fmla="*/ 2084573 h 10595264"/>
                <a:gd name="connsiteX83" fmla="*/ 3503171 w 8802207"/>
                <a:gd name="connsiteY83" fmla="*/ 1882167 h 10595264"/>
                <a:gd name="connsiteX84" fmla="*/ 3596041 w 8802207"/>
                <a:gd name="connsiteY84" fmla="*/ 1646422 h 10595264"/>
                <a:gd name="connsiteX85" fmla="*/ 3659969 w 8802207"/>
                <a:gd name="connsiteY85" fmla="*/ 1588868 h 10595264"/>
                <a:gd name="connsiteX86" fmla="*/ 3621361 w 8802207"/>
                <a:gd name="connsiteY86" fmla="*/ 1506614 h 10595264"/>
                <a:gd name="connsiteX87" fmla="*/ 3491794 w 8802207"/>
                <a:gd name="connsiteY87" fmla="*/ 1416471 h 10595264"/>
                <a:gd name="connsiteX88" fmla="*/ 3458197 w 8802207"/>
                <a:gd name="connsiteY88" fmla="*/ 1338940 h 10595264"/>
                <a:gd name="connsiteX89" fmla="*/ 3369921 w 8802207"/>
                <a:gd name="connsiteY89" fmla="*/ 1281622 h 10595264"/>
                <a:gd name="connsiteX90" fmla="*/ 3234288 w 8802207"/>
                <a:gd name="connsiteY90" fmla="*/ 971288 h 10595264"/>
                <a:gd name="connsiteX91" fmla="*/ 3115638 w 8802207"/>
                <a:gd name="connsiteY91" fmla="*/ 738530 h 10595264"/>
                <a:gd name="connsiteX92" fmla="*/ 3062641 w 8802207"/>
                <a:gd name="connsiteY92" fmla="*/ 643919 h 10595264"/>
                <a:gd name="connsiteX93" fmla="*/ 3086722 w 8802207"/>
                <a:gd name="connsiteY93" fmla="*/ 414227 h 10595264"/>
                <a:gd name="connsiteX94" fmla="*/ 3675664 w 8802207"/>
                <a:gd name="connsiteY94" fmla="*/ 84 h 10595264"/>
                <a:gd name="connsiteX95" fmla="*/ 1257990 w 8802207"/>
                <a:gd name="connsiteY95" fmla="*/ 2776717 h 10595264"/>
                <a:gd name="connsiteX96" fmla="*/ 1241769 w 8802207"/>
                <a:gd name="connsiteY96" fmla="*/ 2783273 h 10595264"/>
                <a:gd name="connsiteX97" fmla="*/ 1146440 w 8802207"/>
                <a:gd name="connsiteY97" fmla="*/ 2876979 h 10595264"/>
                <a:gd name="connsiteX98" fmla="*/ 1146162 w 8802207"/>
                <a:gd name="connsiteY98" fmla="*/ 2909306 h 10595264"/>
                <a:gd name="connsiteX99" fmla="*/ 1178489 w 8802207"/>
                <a:gd name="connsiteY99" fmla="*/ 2909583 h 10595264"/>
                <a:gd name="connsiteX100" fmla="*/ 1273818 w 8802207"/>
                <a:gd name="connsiteY100" fmla="*/ 2815879 h 10595264"/>
                <a:gd name="connsiteX101" fmla="*/ 1274096 w 8802207"/>
                <a:gd name="connsiteY101" fmla="*/ 2783552 h 10595264"/>
                <a:gd name="connsiteX102" fmla="*/ 1274096 w 8802207"/>
                <a:gd name="connsiteY102" fmla="*/ 2783551 h 10595264"/>
                <a:gd name="connsiteX103" fmla="*/ 1257990 w 8802207"/>
                <a:gd name="connsiteY103" fmla="*/ 2776717 h 10595264"/>
                <a:gd name="connsiteX104" fmla="*/ 1405924 w 8802207"/>
                <a:gd name="connsiteY104" fmla="*/ 2876262 h 10595264"/>
                <a:gd name="connsiteX105" fmla="*/ 1327184 w 8802207"/>
                <a:gd name="connsiteY105" fmla="*/ 2914362 h 10595264"/>
                <a:gd name="connsiteX106" fmla="*/ 1405924 w 8802207"/>
                <a:gd name="connsiteY106" fmla="*/ 2932142 h 10595264"/>
                <a:gd name="connsiteX107" fmla="*/ 1405924 w 8802207"/>
                <a:gd name="connsiteY107" fmla="*/ 2876262 h 10595264"/>
                <a:gd name="connsiteX0" fmla="*/ 3675664 w 8802207"/>
                <a:gd name="connsiteY0" fmla="*/ 84 h 10595264"/>
                <a:gd name="connsiteX1" fmla="*/ 4090768 w 8802207"/>
                <a:gd name="connsiteY1" fmla="*/ 155917 h 10595264"/>
                <a:gd name="connsiteX2" fmla="*/ 4317566 w 8802207"/>
                <a:gd name="connsiteY2" fmla="*/ 960575 h 10595264"/>
                <a:gd name="connsiteX3" fmla="*/ 4740084 w 8802207"/>
                <a:gd name="connsiteY3" fmla="*/ 1281191 h 10595264"/>
                <a:gd name="connsiteX4" fmla="*/ 5197329 w 8802207"/>
                <a:gd name="connsiteY4" fmla="*/ 1356503 h 10595264"/>
                <a:gd name="connsiteX5" fmla="*/ 5579267 w 8802207"/>
                <a:gd name="connsiteY5" fmla="*/ 1523264 h 10595264"/>
                <a:gd name="connsiteX6" fmla="*/ 5939681 w 8802207"/>
                <a:gd name="connsiteY6" fmla="*/ 1663127 h 10595264"/>
                <a:gd name="connsiteX7" fmla="*/ 6461481 w 8802207"/>
                <a:gd name="connsiteY7" fmla="*/ 1851406 h 10595264"/>
                <a:gd name="connsiteX8" fmla="*/ 6827279 w 8802207"/>
                <a:gd name="connsiteY8" fmla="*/ 1975133 h 10595264"/>
                <a:gd name="connsiteX9" fmla="*/ 7090867 w 8802207"/>
                <a:gd name="connsiteY9" fmla="*/ 2158031 h 10595264"/>
                <a:gd name="connsiteX10" fmla="*/ 7973086 w 8802207"/>
                <a:gd name="connsiteY10" fmla="*/ 2787415 h 10595264"/>
                <a:gd name="connsiteX11" fmla="*/ 7936902 w 8802207"/>
                <a:gd name="connsiteY11" fmla="*/ 2975200 h 10595264"/>
                <a:gd name="connsiteX12" fmla="*/ 8612768 w 8802207"/>
                <a:gd name="connsiteY12" fmla="*/ 3241273 h 10595264"/>
                <a:gd name="connsiteX13" fmla="*/ 8465342 w 8802207"/>
                <a:gd name="connsiteY13" fmla="*/ 3299270 h 10595264"/>
                <a:gd name="connsiteX14" fmla="*/ 8176886 w 8802207"/>
                <a:gd name="connsiteY14" fmla="*/ 3211266 h 10595264"/>
                <a:gd name="connsiteX15" fmla="*/ 7991102 w 8802207"/>
                <a:gd name="connsiteY15" fmla="*/ 3123264 h 10595264"/>
                <a:gd name="connsiteX16" fmla="*/ 7659366 w 8802207"/>
                <a:gd name="connsiteY16" fmla="*/ 3366230 h 10595264"/>
                <a:gd name="connsiteX17" fmla="*/ 6958170 w 8802207"/>
                <a:gd name="connsiteY17" fmla="*/ 2939827 h 10595264"/>
                <a:gd name="connsiteX18" fmla="*/ 6209594 w 8802207"/>
                <a:gd name="connsiteY18" fmla="*/ 2650819 h 10595264"/>
                <a:gd name="connsiteX19" fmla="*/ 5522607 w 8802207"/>
                <a:gd name="connsiteY19" fmla="*/ 2494471 h 10595264"/>
                <a:gd name="connsiteX20" fmla="*/ 5427853 w 8802207"/>
                <a:gd name="connsiteY20" fmla="*/ 3238310 h 10595264"/>
                <a:gd name="connsiteX21" fmla="*/ 6081671 w 8802207"/>
                <a:gd name="connsiteY21" fmla="*/ 5389281 h 10595264"/>
                <a:gd name="connsiteX22" fmla="*/ 5906373 w 8802207"/>
                <a:gd name="connsiteY22" fmla="*/ 5465087 h 10595264"/>
                <a:gd name="connsiteX23" fmla="*/ 5858994 w 8802207"/>
                <a:gd name="connsiteY23" fmla="*/ 6057312 h 10595264"/>
                <a:gd name="connsiteX24" fmla="*/ 5740547 w 8802207"/>
                <a:gd name="connsiteY24" fmla="*/ 6659017 h 10595264"/>
                <a:gd name="connsiteX25" fmla="*/ 5697907 w 8802207"/>
                <a:gd name="connsiteY25" fmla="*/ 7317574 h 10595264"/>
                <a:gd name="connsiteX26" fmla="*/ 6181164 w 8802207"/>
                <a:gd name="connsiteY26" fmla="*/ 8189330 h 10595264"/>
                <a:gd name="connsiteX27" fmla="*/ 6342252 w 8802207"/>
                <a:gd name="connsiteY27" fmla="*/ 8544667 h 10595264"/>
                <a:gd name="connsiteX28" fmla="*/ 6356466 w 8802207"/>
                <a:gd name="connsiteY28" fmla="*/ 8952120 h 10595264"/>
                <a:gd name="connsiteX29" fmla="*/ 6200118 w 8802207"/>
                <a:gd name="connsiteY29" fmla="*/ 9932850 h 10595264"/>
                <a:gd name="connsiteX30" fmla="*/ 5764237 w 8802207"/>
                <a:gd name="connsiteY30" fmla="*/ 9814406 h 10595264"/>
                <a:gd name="connsiteX31" fmla="*/ 5716859 w 8802207"/>
                <a:gd name="connsiteY31" fmla="*/ 9122679 h 10595264"/>
                <a:gd name="connsiteX32" fmla="*/ 5536824 w 8802207"/>
                <a:gd name="connsiteY32" fmla="*/ 8852627 h 10595264"/>
                <a:gd name="connsiteX33" fmla="*/ 5451541 w 8802207"/>
                <a:gd name="connsiteY33" fmla="*/ 8558881 h 10595264"/>
                <a:gd name="connsiteX34" fmla="*/ 5138846 w 8802207"/>
                <a:gd name="connsiteY34" fmla="*/ 8208283 h 10595264"/>
                <a:gd name="connsiteX35" fmla="*/ 4731392 w 8802207"/>
                <a:gd name="connsiteY35" fmla="*/ 7544987 h 10595264"/>
                <a:gd name="connsiteX36" fmla="*/ 4698225 w 8802207"/>
                <a:gd name="connsiteY36" fmla="*/ 6568997 h 10595264"/>
                <a:gd name="connsiteX37" fmla="*/ 4660324 w 8802207"/>
                <a:gd name="connsiteY37" fmla="*/ 6095213 h 10595264"/>
                <a:gd name="connsiteX38" fmla="*/ 4342890 w 8802207"/>
                <a:gd name="connsiteY38" fmla="*/ 6322630 h 10595264"/>
                <a:gd name="connsiteX39" fmla="*/ 3769613 w 8802207"/>
                <a:gd name="connsiteY39" fmla="*/ 7203862 h 10595264"/>
                <a:gd name="connsiteX40" fmla="*/ 3888059 w 8802207"/>
                <a:gd name="connsiteY40" fmla="*/ 7625528 h 10595264"/>
                <a:gd name="connsiteX41" fmla="*/ 4437648 w 8802207"/>
                <a:gd name="connsiteY41" fmla="*/ 9440117 h 10595264"/>
                <a:gd name="connsiteX42" fmla="*/ 4537141 w 8802207"/>
                <a:gd name="connsiteY42" fmla="*/ 9677008 h 10595264"/>
                <a:gd name="connsiteX43" fmla="*/ 4575044 w 8802207"/>
                <a:gd name="connsiteY43" fmla="*/ 9743335 h 10595264"/>
                <a:gd name="connsiteX44" fmla="*/ 4660326 w 8802207"/>
                <a:gd name="connsiteY44" fmla="*/ 9885473 h 10595264"/>
                <a:gd name="connsiteX45" fmla="*/ 4110736 w 8802207"/>
                <a:gd name="connsiteY45" fmla="*/ 10074983 h 10595264"/>
                <a:gd name="connsiteX46" fmla="*/ 3821731 w 8802207"/>
                <a:gd name="connsiteY46" fmla="*/ 10278711 h 10595264"/>
                <a:gd name="connsiteX47" fmla="*/ 3243717 w 8802207"/>
                <a:gd name="connsiteY47" fmla="*/ 10544031 h 10595264"/>
                <a:gd name="connsiteX48" fmla="*/ 2945233 w 8802207"/>
                <a:gd name="connsiteY48" fmla="*/ 10548767 h 10595264"/>
                <a:gd name="connsiteX49" fmla="*/ 3286356 w 8802207"/>
                <a:gd name="connsiteY49" fmla="*/ 10193430 h 10595264"/>
                <a:gd name="connsiteX50" fmla="*/ 3461655 w 8802207"/>
                <a:gd name="connsiteY50" fmla="*/ 9980230 h 10595264"/>
                <a:gd name="connsiteX51" fmla="*/ 3537461 w 8802207"/>
                <a:gd name="connsiteY51" fmla="*/ 9705435 h 10595264"/>
                <a:gd name="connsiteX52" fmla="*/ 3594314 w 8802207"/>
                <a:gd name="connsiteY52" fmla="*/ 9544349 h 10595264"/>
                <a:gd name="connsiteX53" fmla="*/ 3499557 w 8802207"/>
                <a:gd name="connsiteY53" fmla="*/ 9369049 h 10595264"/>
                <a:gd name="connsiteX54" fmla="*/ 3077892 w 8802207"/>
                <a:gd name="connsiteY54" fmla="*/ 8317254 h 10595264"/>
                <a:gd name="connsiteX55" fmla="*/ 2679914 w 8802207"/>
                <a:gd name="connsiteY55" fmla="*/ 7464447 h 10595264"/>
                <a:gd name="connsiteX56" fmla="*/ 2675177 w 8802207"/>
                <a:gd name="connsiteY56" fmla="*/ 7260719 h 10595264"/>
                <a:gd name="connsiteX57" fmla="*/ 2727294 w 8802207"/>
                <a:gd name="connsiteY57" fmla="*/ 6858002 h 10595264"/>
                <a:gd name="connsiteX58" fmla="*/ 3272140 w 8802207"/>
                <a:gd name="connsiteY58" fmla="*/ 5863063 h 10595264"/>
                <a:gd name="connsiteX59" fmla="*/ 3575364 w 8802207"/>
                <a:gd name="connsiteY59" fmla="*/ 5237668 h 10595264"/>
                <a:gd name="connsiteX60" fmla="*/ 3793302 w 8802207"/>
                <a:gd name="connsiteY60" fmla="*/ 4787576 h 10595264"/>
                <a:gd name="connsiteX61" fmla="*/ 3750660 w 8802207"/>
                <a:gd name="connsiteY61" fmla="*/ 4498568 h 10595264"/>
                <a:gd name="connsiteX62" fmla="*/ 3693807 w 8802207"/>
                <a:gd name="connsiteY62" fmla="*/ 4365910 h 10595264"/>
                <a:gd name="connsiteX63" fmla="*/ 3717497 w 8802207"/>
                <a:gd name="connsiteY63" fmla="*/ 3465723 h 10595264"/>
                <a:gd name="connsiteX64" fmla="*/ 3546936 w 8802207"/>
                <a:gd name="connsiteY64" fmla="*/ 2821378 h 10595264"/>
                <a:gd name="connsiteX65" fmla="*/ 2139803 w 8802207"/>
                <a:gd name="connsiteY65" fmla="*/ 2897181 h 10595264"/>
                <a:gd name="connsiteX66" fmla="*/ 2068180 w 8802207"/>
                <a:gd name="connsiteY66" fmla="*/ 2749647 h 10595264"/>
                <a:gd name="connsiteX67" fmla="*/ 1687866 w 8802207"/>
                <a:gd name="connsiteY67" fmla="*/ 2935600 h 10595264"/>
                <a:gd name="connsiteX68" fmla="*/ 2376205 w 8802207"/>
                <a:gd name="connsiteY68" fmla="*/ 2972782 h 10595264"/>
                <a:gd name="connsiteX69" fmla="*/ 2528605 w 8802207"/>
                <a:gd name="connsiteY69" fmla="*/ 3094702 h 10595264"/>
                <a:gd name="connsiteX70" fmla="*/ 2500665 w 8802207"/>
                <a:gd name="connsiteY70" fmla="*/ 3696682 h 10595264"/>
                <a:gd name="connsiteX71" fmla="*/ 2444330 w 8802207"/>
                <a:gd name="connsiteY71" fmla="*/ 4765696 h 10595264"/>
                <a:gd name="connsiteX72" fmla="*/ 167225 w 8802207"/>
                <a:gd name="connsiteY72" fmla="*/ 4634051 h 10595264"/>
                <a:gd name="connsiteX73" fmla="*/ 0 w 8802207"/>
                <a:gd name="connsiteY73" fmla="*/ 4505964 h 10595264"/>
                <a:gd name="connsiteX74" fmla="*/ 82970 w 8802207"/>
                <a:gd name="connsiteY74" fmla="*/ 2847185 h 10595264"/>
                <a:gd name="connsiteX75" fmla="*/ 942227 w 8802207"/>
                <a:gd name="connsiteY75" fmla="*/ 2905221 h 10595264"/>
                <a:gd name="connsiteX76" fmla="*/ 1018739 w 8802207"/>
                <a:gd name="connsiteY76" fmla="*/ 2676380 h 10595264"/>
                <a:gd name="connsiteX77" fmla="*/ 1153781 w 8802207"/>
                <a:gd name="connsiteY77" fmla="*/ 2560178 h 10595264"/>
                <a:gd name="connsiteX78" fmla="*/ 1462701 w 8802207"/>
                <a:gd name="connsiteY78" fmla="*/ 2453085 h 10595264"/>
                <a:gd name="connsiteX79" fmla="*/ 1950289 w 8802207"/>
                <a:gd name="connsiteY79" fmla="*/ 2409188 h 10595264"/>
                <a:gd name="connsiteX80" fmla="*/ 2567340 w 8802207"/>
                <a:gd name="connsiteY80" fmla="*/ 2306031 h 10595264"/>
                <a:gd name="connsiteX81" fmla="*/ 3162656 w 8802207"/>
                <a:gd name="connsiteY81" fmla="*/ 2186966 h 10595264"/>
                <a:gd name="connsiteX82" fmla="*/ 3379347 w 8802207"/>
                <a:gd name="connsiteY82" fmla="*/ 2084573 h 10595264"/>
                <a:gd name="connsiteX83" fmla="*/ 3503171 w 8802207"/>
                <a:gd name="connsiteY83" fmla="*/ 1882167 h 10595264"/>
                <a:gd name="connsiteX84" fmla="*/ 3596041 w 8802207"/>
                <a:gd name="connsiteY84" fmla="*/ 1646422 h 10595264"/>
                <a:gd name="connsiteX85" fmla="*/ 3659969 w 8802207"/>
                <a:gd name="connsiteY85" fmla="*/ 1588868 h 10595264"/>
                <a:gd name="connsiteX86" fmla="*/ 3621361 w 8802207"/>
                <a:gd name="connsiteY86" fmla="*/ 1506614 h 10595264"/>
                <a:gd name="connsiteX87" fmla="*/ 3491794 w 8802207"/>
                <a:gd name="connsiteY87" fmla="*/ 1416471 h 10595264"/>
                <a:gd name="connsiteX88" fmla="*/ 3458197 w 8802207"/>
                <a:gd name="connsiteY88" fmla="*/ 1338940 h 10595264"/>
                <a:gd name="connsiteX89" fmla="*/ 3369921 w 8802207"/>
                <a:gd name="connsiteY89" fmla="*/ 1281622 h 10595264"/>
                <a:gd name="connsiteX90" fmla="*/ 3234288 w 8802207"/>
                <a:gd name="connsiteY90" fmla="*/ 971288 h 10595264"/>
                <a:gd name="connsiteX91" fmla="*/ 3115638 w 8802207"/>
                <a:gd name="connsiteY91" fmla="*/ 738530 h 10595264"/>
                <a:gd name="connsiteX92" fmla="*/ 3062641 w 8802207"/>
                <a:gd name="connsiteY92" fmla="*/ 643919 h 10595264"/>
                <a:gd name="connsiteX93" fmla="*/ 3086722 w 8802207"/>
                <a:gd name="connsiteY93" fmla="*/ 414227 h 10595264"/>
                <a:gd name="connsiteX94" fmla="*/ 3675664 w 8802207"/>
                <a:gd name="connsiteY94" fmla="*/ 84 h 10595264"/>
                <a:gd name="connsiteX95" fmla="*/ 1257990 w 8802207"/>
                <a:gd name="connsiteY95" fmla="*/ 2776717 h 10595264"/>
                <a:gd name="connsiteX96" fmla="*/ 1241769 w 8802207"/>
                <a:gd name="connsiteY96" fmla="*/ 2783273 h 10595264"/>
                <a:gd name="connsiteX97" fmla="*/ 1146440 w 8802207"/>
                <a:gd name="connsiteY97" fmla="*/ 2876979 h 10595264"/>
                <a:gd name="connsiteX98" fmla="*/ 1146162 w 8802207"/>
                <a:gd name="connsiteY98" fmla="*/ 2909306 h 10595264"/>
                <a:gd name="connsiteX99" fmla="*/ 1178489 w 8802207"/>
                <a:gd name="connsiteY99" fmla="*/ 2909583 h 10595264"/>
                <a:gd name="connsiteX100" fmla="*/ 1273818 w 8802207"/>
                <a:gd name="connsiteY100" fmla="*/ 2815879 h 10595264"/>
                <a:gd name="connsiteX101" fmla="*/ 1274096 w 8802207"/>
                <a:gd name="connsiteY101" fmla="*/ 2783552 h 10595264"/>
                <a:gd name="connsiteX102" fmla="*/ 1274096 w 8802207"/>
                <a:gd name="connsiteY102" fmla="*/ 2783551 h 10595264"/>
                <a:gd name="connsiteX103" fmla="*/ 1257990 w 8802207"/>
                <a:gd name="connsiteY103" fmla="*/ 2776717 h 10595264"/>
                <a:gd name="connsiteX104" fmla="*/ 1405924 w 8802207"/>
                <a:gd name="connsiteY104" fmla="*/ 2876262 h 10595264"/>
                <a:gd name="connsiteX105" fmla="*/ 1327184 w 8802207"/>
                <a:gd name="connsiteY105" fmla="*/ 2914362 h 10595264"/>
                <a:gd name="connsiteX106" fmla="*/ 1405924 w 8802207"/>
                <a:gd name="connsiteY106" fmla="*/ 2932142 h 10595264"/>
                <a:gd name="connsiteX107" fmla="*/ 1405924 w 8802207"/>
                <a:gd name="connsiteY107" fmla="*/ 2876262 h 10595264"/>
                <a:gd name="connsiteX0" fmla="*/ 3675664 w 8769273"/>
                <a:gd name="connsiteY0" fmla="*/ 84 h 10595264"/>
                <a:gd name="connsiteX1" fmla="*/ 4090768 w 8769273"/>
                <a:gd name="connsiteY1" fmla="*/ 155917 h 10595264"/>
                <a:gd name="connsiteX2" fmla="*/ 4317566 w 8769273"/>
                <a:gd name="connsiteY2" fmla="*/ 960575 h 10595264"/>
                <a:gd name="connsiteX3" fmla="*/ 4740084 w 8769273"/>
                <a:gd name="connsiteY3" fmla="*/ 1281191 h 10595264"/>
                <a:gd name="connsiteX4" fmla="*/ 5197329 w 8769273"/>
                <a:gd name="connsiteY4" fmla="*/ 1356503 h 10595264"/>
                <a:gd name="connsiteX5" fmla="*/ 5579267 w 8769273"/>
                <a:gd name="connsiteY5" fmla="*/ 1523264 h 10595264"/>
                <a:gd name="connsiteX6" fmla="*/ 5939681 w 8769273"/>
                <a:gd name="connsiteY6" fmla="*/ 1663127 h 10595264"/>
                <a:gd name="connsiteX7" fmla="*/ 6461481 w 8769273"/>
                <a:gd name="connsiteY7" fmla="*/ 1851406 h 10595264"/>
                <a:gd name="connsiteX8" fmla="*/ 6827279 w 8769273"/>
                <a:gd name="connsiteY8" fmla="*/ 1975133 h 10595264"/>
                <a:gd name="connsiteX9" fmla="*/ 7090867 w 8769273"/>
                <a:gd name="connsiteY9" fmla="*/ 2158031 h 10595264"/>
                <a:gd name="connsiteX10" fmla="*/ 7973086 w 8769273"/>
                <a:gd name="connsiteY10" fmla="*/ 2787415 h 10595264"/>
                <a:gd name="connsiteX11" fmla="*/ 7936902 w 8769273"/>
                <a:gd name="connsiteY11" fmla="*/ 2975200 h 10595264"/>
                <a:gd name="connsiteX12" fmla="*/ 8560381 w 8769273"/>
                <a:gd name="connsiteY12" fmla="*/ 3276991 h 10595264"/>
                <a:gd name="connsiteX13" fmla="*/ 8465342 w 8769273"/>
                <a:gd name="connsiteY13" fmla="*/ 3299270 h 10595264"/>
                <a:gd name="connsiteX14" fmla="*/ 8176886 w 8769273"/>
                <a:gd name="connsiteY14" fmla="*/ 3211266 h 10595264"/>
                <a:gd name="connsiteX15" fmla="*/ 7991102 w 8769273"/>
                <a:gd name="connsiteY15" fmla="*/ 3123264 h 10595264"/>
                <a:gd name="connsiteX16" fmla="*/ 7659366 w 8769273"/>
                <a:gd name="connsiteY16" fmla="*/ 3366230 h 10595264"/>
                <a:gd name="connsiteX17" fmla="*/ 6958170 w 8769273"/>
                <a:gd name="connsiteY17" fmla="*/ 2939827 h 10595264"/>
                <a:gd name="connsiteX18" fmla="*/ 6209594 w 8769273"/>
                <a:gd name="connsiteY18" fmla="*/ 2650819 h 10595264"/>
                <a:gd name="connsiteX19" fmla="*/ 5522607 w 8769273"/>
                <a:gd name="connsiteY19" fmla="*/ 2494471 h 10595264"/>
                <a:gd name="connsiteX20" fmla="*/ 5427853 w 8769273"/>
                <a:gd name="connsiteY20" fmla="*/ 3238310 h 10595264"/>
                <a:gd name="connsiteX21" fmla="*/ 6081671 w 8769273"/>
                <a:gd name="connsiteY21" fmla="*/ 5389281 h 10595264"/>
                <a:gd name="connsiteX22" fmla="*/ 5906373 w 8769273"/>
                <a:gd name="connsiteY22" fmla="*/ 5465087 h 10595264"/>
                <a:gd name="connsiteX23" fmla="*/ 5858994 w 8769273"/>
                <a:gd name="connsiteY23" fmla="*/ 6057312 h 10595264"/>
                <a:gd name="connsiteX24" fmla="*/ 5740547 w 8769273"/>
                <a:gd name="connsiteY24" fmla="*/ 6659017 h 10595264"/>
                <a:gd name="connsiteX25" fmla="*/ 5697907 w 8769273"/>
                <a:gd name="connsiteY25" fmla="*/ 7317574 h 10595264"/>
                <a:gd name="connsiteX26" fmla="*/ 6181164 w 8769273"/>
                <a:gd name="connsiteY26" fmla="*/ 8189330 h 10595264"/>
                <a:gd name="connsiteX27" fmla="*/ 6342252 w 8769273"/>
                <a:gd name="connsiteY27" fmla="*/ 8544667 h 10595264"/>
                <a:gd name="connsiteX28" fmla="*/ 6356466 w 8769273"/>
                <a:gd name="connsiteY28" fmla="*/ 8952120 h 10595264"/>
                <a:gd name="connsiteX29" fmla="*/ 6200118 w 8769273"/>
                <a:gd name="connsiteY29" fmla="*/ 9932850 h 10595264"/>
                <a:gd name="connsiteX30" fmla="*/ 5764237 w 8769273"/>
                <a:gd name="connsiteY30" fmla="*/ 9814406 h 10595264"/>
                <a:gd name="connsiteX31" fmla="*/ 5716859 w 8769273"/>
                <a:gd name="connsiteY31" fmla="*/ 9122679 h 10595264"/>
                <a:gd name="connsiteX32" fmla="*/ 5536824 w 8769273"/>
                <a:gd name="connsiteY32" fmla="*/ 8852627 h 10595264"/>
                <a:gd name="connsiteX33" fmla="*/ 5451541 w 8769273"/>
                <a:gd name="connsiteY33" fmla="*/ 8558881 h 10595264"/>
                <a:gd name="connsiteX34" fmla="*/ 5138846 w 8769273"/>
                <a:gd name="connsiteY34" fmla="*/ 8208283 h 10595264"/>
                <a:gd name="connsiteX35" fmla="*/ 4731392 w 8769273"/>
                <a:gd name="connsiteY35" fmla="*/ 7544987 h 10595264"/>
                <a:gd name="connsiteX36" fmla="*/ 4698225 w 8769273"/>
                <a:gd name="connsiteY36" fmla="*/ 6568997 h 10595264"/>
                <a:gd name="connsiteX37" fmla="*/ 4660324 w 8769273"/>
                <a:gd name="connsiteY37" fmla="*/ 6095213 h 10595264"/>
                <a:gd name="connsiteX38" fmla="*/ 4342890 w 8769273"/>
                <a:gd name="connsiteY38" fmla="*/ 6322630 h 10595264"/>
                <a:gd name="connsiteX39" fmla="*/ 3769613 w 8769273"/>
                <a:gd name="connsiteY39" fmla="*/ 7203862 h 10595264"/>
                <a:gd name="connsiteX40" fmla="*/ 3888059 w 8769273"/>
                <a:gd name="connsiteY40" fmla="*/ 7625528 h 10595264"/>
                <a:gd name="connsiteX41" fmla="*/ 4437648 w 8769273"/>
                <a:gd name="connsiteY41" fmla="*/ 9440117 h 10595264"/>
                <a:gd name="connsiteX42" fmla="*/ 4537141 w 8769273"/>
                <a:gd name="connsiteY42" fmla="*/ 9677008 h 10595264"/>
                <a:gd name="connsiteX43" fmla="*/ 4575044 w 8769273"/>
                <a:gd name="connsiteY43" fmla="*/ 9743335 h 10595264"/>
                <a:gd name="connsiteX44" fmla="*/ 4660326 w 8769273"/>
                <a:gd name="connsiteY44" fmla="*/ 9885473 h 10595264"/>
                <a:gd name="connsiteX45" fmla="*/ 4110736 w 8769273"/>
                <a:gd name="connsiteY45" fmla="*/ 10074983 h 10595264"/>
                <a:gd name="connsiteX46" fmla="*/ 3821731 w 8769273"/>
                <a:gd name="connsiteY46" fmla="*/ 10278711 h 10595264"/>
                <a:gd name="connsiteX47" fmla="*/ 3243717 w 8769273"/>
                <a:gd name="connsiteY47" fmla="*/ 10544031 h 10595264"/>
                <a:gd name="connsiteX48" fmla="*/ 2945233 w 8769273"/>
                <a:gd name="connsiteY48" fmla="*/ 10548767 h 10595264"/>
                <a:gd name="connsiteX49" fmla="*/ 3286356 w 8769273"/>
                <a:gd name="connsiteY49" fmla="*/ 10193430 h 10595264"/>
                <a:gd name="connsiteX50" fmla="*/ 3461655 w 8769273"/>
                <a:gd name="connsiteY50" fmla="*/ 9980230 h 10595264"/>
                <a:gd name="connsiteX51" fmla="*/ 3537461 w 8769273"/>
                <a:gd name="connsiteY51" fmla="*/ 9705435 h 10595264"/>
                <a:gd name="connsiteX52" fmla="*/ 3594314 w 8769273"/>
                <a:gd name="connsiteY52" fmla="*/ 9544349 h 10595264"/>
                <a:gd name="connsiteX53" fmla="*/ 3499557 w 8769273"/>
                <a:gd name="connsiteY53" fmla="*/ 9369049 h 10595264"/>
                <a:gd name="connsiteX54" fmla="*/ 3077892 w 8769273"/>
                <a:gd name="connsiteY54" fmla="*/ 8317254 h 10595264"/>
                <a:gd name="connsiteX55" fmla="*/ 2679914 w 8769273"/>
                <a:gd name="connsiteY55" fmla="*/ 7464447 h 10595264"/>
                <a:gd name="connsiteX56" fmla="*/ 2675177 w 8769273"/>
                <a:gd name="connsiteY56" fmla="*/ 7260719 h 10595264"/>
                <a:gd name="connsiteX57" fmla="*/ 2727294 w 8769273"/>
                <a:gd name="connsiteY57" fmla="*/ 6858002 h 10595264"/>
                <a:gd name="connsiteX58" fmla="*/ 3272140 w 8769273"/>
                <a:gd name="connsiteY58" fmla="*/ 5863063 h 10595264"/>
                <a:gd name="connsiteX59" fmla="*/ 3575364 w 8769273"/>
                <a:gd name="connsiteY59" fmla="*/ 5237668 h 10595264"/>
                <a:gd name="connsiteX60" fmla="*/ 3793302 w 8769273"/>
                <a:gd name="connsiteY60" fmla="*/ 4787576 h 10595264"/>
                <a:gd name="connsiteX61" fmla="*/ 3750660 w 8769273"/>
                <a:gd name="connsiteY61" fmla="*/ 4498568 h 10595264"/>
                <a:gd name="connsiteX62" fmla="*/ 3693807 w 8769273"/>
                <a:gd name="connsiteY62" fmla="*/ 4365910 h 10595264"/>
                <a:gd name="connsiteX63" fmla="*/ 3717497 w 8769273"/>
                <a:gd name="connsiteY63" fmla="*/ 3465723 h 10595264"/>
                <a:gd name="connsiteX64" fmla="*/ 3546936 w 8769273"/>
                <a:gd name="connsiteY64" fmla="*/ 2821378 h 10595264"/>
                <a:gd name="connsiteX65" fmla="*/ 2139803 w 8769273"/>
                <a:gd name="connsiteY65" fmla="*/ 2897181 h 10595264"/>
                <a:gd name="connsiteX66" fmla="*/ 2068180 w 8769273"/>
                <a:gd name="connsiteY66" fmla="*/ 2749647 h 10595264"/>
                <a:gd name="connsiteX67" fmla="*/ 1687866 w 8769273"/>
                <a:gd name="connsiteY67" fmla="*/ 2935600 h 10595264"/>
                <a:gd name="connsiteX68" fmla="*/ 2376205 w 8769273"/>
                <a:gd name="connsiteY68" fmla="*/ 2972782 h 10595264"/>
                <a:gd name="connsiteX69" fmla="*/ 2528605 w 8769273"/>
                <a:gd name="connsiteY69" fmla="*/ 3094702 h 10595264"/>
                <a:gd name="connsiteX70" fmla="*/ 2500665 w 8769273"/>
                <a:gd name="connsiteY70" fmla="*/ 3696682 h 10595264"/>
                <a:gd name="connsiteX71" fmla="*/ 2444330 w 8769273"/>
                <a:gd name="connsiteY71" fmla="*/ 4765696 h 10595264"/>
                <a:gd name="connsiteX72" fmla="*/ 167225 w 8769273"/>
                <a:gd name="connsiteY72" fmla="*/ 4634051 h 10595264"/>
                <a:gd name="connsiteX73" fmla="*/ 0 w 8769273"/>
                <a:gd name="connsiteY73" fmla="*/ 4505964 h 10595264"/>
                <a:gd name="connsiteX74" fmla="*/ 82970 w 8769273"/>
                <a:gd name="connsiteY74" fmla="*/ 2847185 h 10595264"/>
                <a:gd name="connsiteX75" fmla="*/ 942227 w 8769273"/>
                <a:gd name="connsiteY75" fmla="*/ 2905221 h 10595264"/>
                <a:gd name="connsiteX76" fmla="*/ 1018739 w 8769273"/>
                <a:gd name="connsiteY76" fmla="*/ 2676380 h 10595264"/>
                <a:gd name="connsiteX77" fmla="*/ 1153781 w 8769273"/>
                <a:gd name="connsiteY77" fmla="*/ 2560178 h 10595264"/>
                <a:gd name="connsiteX78" fmla="*/ 1462701 w 8769273"/>
                <a:gd name="connsiteY78" fmla="*/ 2453085 h 10595264"/>
                <a:gd name="connsiteX79" fmla="*/ 1950289 w 8769273"/>
                <a:gd name="connsiteY79" fmla="*/ 2409188 h 10595264"/>
                <a:gd name="connsiteX80" fmla="*/ 2567340 w 8769273"/>
                <a:gd name="connsiteY80" fmla="*/ 2306031 h 10595264"/>
                <a:gd name="connsiteX81" fmla="*/ 3162656 w 8769273"/>
                <a:gd name="connsiteY81" fmla="*/ 2186966 h 10595264"/>
                <a:gd name="connsiteX82" fmla="*/ 3379347 w 8769273"/>
                <a:gd name="connsiteY82" fmla="*/ 2084573 h 10595264"/>
                <a:gd name="connsiteX83" fmla="*/ 3503171 w 8769273"/>
                <a:gd name="connsiteY83" fmla="*/ 1882167 h 10595264"/>
                <a:gd name="connsiteX84" fmla="*/ 3596041 w 8769273"/>
                <a:gd name="connsiteY84" fmla="*/ 1646422 h 10595264"/>
                <a:gd name="connsiteX85" fmla="*/ 3659969 w 8769273"/>
                <a:gd name="connsiteY85" fmla="*/ 1588868 h 10595264"/>
                <a:gd name="connsiteX86" fmla="*/ 3621361 w 8769273"/>
                <a:gd name="connsiteY86" fmla="*/ 1506614 h 10595264"/>
                <a:gd name="connsiteX87" fmla="*/ 3491794 w 8769273"/>
                <a:gd name="connsiteY87" fmla="*/ 1416471 h 10595264"/>
                <a:gd name="connsiteX88" fmla="*/ 3458197 w 8769273"/>
                <a:gd name="connsiteY88" fmla="*/ 1338940 h 10595264"/>
                <a:gd name="connsiteX89" fmla="*/ 3369921 w 8769273"/>
                <a:gd name="connsiteY89" fmla="*/ 1281622 h 10595264"/>
                <a:gd name="connsiteX90" fmla="*/ 3234288 w 8769273"/>
                <a:gd name="connsiteY90" fmla="*/ 971288 h 10595264"/>
                <a:gd name="connsiteX91" fmla="*/ 3115638 w 8769273"/>
                <a:gd name="connsiteY91" fmla="*/ 738530 h 10595264"/>
                <a:gd name="connsiteX92" fmla="*/ 3062641 w 8769273"/>
                <a:gd name="connsiteY92" fmla="*/ 643919 h 10595264"/>
                <a:gd name="connsiteX93" fmla="*/ 3086722 w 8769273"/>
                <a:gd name="connsiteY93" fmla="*/ 414227 h 10595264"/>
                <a:gd name="connsiteX94" fmla="*/ 3675664 w 8769273"/>
                <a:gd name="connsiteY94" fmla="*/ 84 h 10595264"/>
                <a:gd name="connsiteX95" fmla="*/ 1257990 w 8769273"/>
                <a:gd name="connsiteY95" fmla="*/ 2776717 h 10595264"/>
                <a:gd name="connsiteX96" fmla="*/ 1241769 w 8769273"/>
                <a:gd name="connsiteY96" fmla="*/ 2783273 h 10595264"/>
                <a:gd name="connsiteX97" fmla="*/ 1146440 w 8769273"/>
                <a:gd name="connsiteY97" fmla="*/ 2876979 h 10595264"/>
                <a:gd name="connsiteX98" fmla="*/ 1146162 w 8769273"/>
                <a:gd name="connsiteY98" fmla="*/ 2909306 h 10595264"/>
                <a:gd name="connsiteX99" fmla="*/ 1178489 w 8769273"/>
                <a:gd name="connsiteY99" fmla="*/ 2909583 h 10595264"/>
                <a:gd name="connsiteX100" fmla="*/ 1273818 w 8769273"/>
                <a:gd name="connsiteY100" fmla="*/ 2815879 h 10595264"/>
                <a:gd name="connsiteX101" fmla="*/ 1274096 w 8769273"/>
                <a:gd name="connsiteY101" fmla="*/ 2783552 h 10595264"/>
                <a:gd name="connsiteX102" fmla="*/ 1274096 w 8769273"/>
                <a:gd name="connsiteY102" fmla="*/ 2783551 h 10595264"/>
                <a:gd name="connsiteX103" fmla="*/ 1257990 w 8769273"/>
                <a:gd name="connsiteY103" fmla="*/ 2776717 h 10595264"/>
                <a:gd name="connsiteX104" fmla="*/ 1405924 w 8769273"/>
                <a:gd name="connsiteY104" fmla="*/ 2876262 h 10595264"/>
                <a:gd name="connsiteX105" fmla="*/ 1327184 w 8769273"/>
                <a:gd name="connsiteY105" fmla="*/ 2914362 h 10595264"/>
                <a:gd name="connsiteX106" fmla="*/ 1405924 w 8769273"/>
                <a:gd name="connsiteY106" fmla="*/ 2932142 h 10595264"/>
                <a:gd name="connsiteX107" fmla="*/ 1405924 w 8769273"/>
                <a:gd name="connsiteY107" fmla="*/ 2876262 h 10595264"/>
                <a:gd name="connsiteX0" fmla="*/ 3675664 w 8808480"/>
                <a:gd name="connsiteY0" fmla="*/ 84 h 10595264"/>
                <a:gd name="connsiteX1" fmla="*/ 4090768 w 8808480"/>
                <a:gd name="connsiteY1" fmla="*/ 155917 h 10595264"/>
                <a:gd name="connsiteX2" fmla="*/ 4317566 w 8808480"/>
                <a:gd name="connsiteY2" fmla="*/ 960575 h 10595264"/>
                <a:gd name="connsiteX3" fmla="*/ 4740084 w 8808480"/>
                <a:gd name="connsiteY3" fmla="*/ 1281191 h 10595264"/>
                <a:gd name="connsiteX4" fmla="*/ 5197329 w 8808480"/>
                <a:gd name="connsiteY4" fmla="*/ 1356503 h 10595264"/>
                <a:gd name="connsiteX5" fmla="*/ 5579267 w 8808480"/>
                <a:gd name="connsiteY5" fmla="*/ 1523264 h 10595264"/>
                <a:gd name="connsiteX6" fmla="*/ 5939681 w 8808480"/>
                <a:gd name="connsiteY6" fmla="*/ 1663127 h 10595264"/>
                <a:gd name="connsiteX7" fmla="*/ 6461481 w 8808480"/>
                <a:gd name="connsiteY7" fmla="*/ 1851406 h 10595264"/>
                <a:gd name="connsiteX8" fmla="*/ 6827279 w 8808480"/>
                <a:gd name="connsiteY8" fmla="*/ 1975133 h 10595264"/>
                <a:gd name="connsiteX9" fmla="*/ 7090867 w 8808480"/>
                <a:gd name="connsiteY9" fmla="*/ 2158031 h 10595264"/>
                <a:gd name="connsiteX10" fmla="*/ 7973086 w 8808480"/>
                <a:gd name="connsiteY10" fmla="*/ 2787415 h 10595264"/>
                <a:gd name="connsiteX11" fmla="*/ 7936902 w 8808480"/>
                <a:gd name="connsiteY11" fmla="*/ 2975200 h 10595264"/>
                <a:gd name="connsiteX12" fmla="*/ 8622293 w 8808480"/>
                <a:gd name="connsiteY12" fmla="*/ 3257941 h 10595264"/>
                <a:gd name="connsiteX13" fmla="*/ 8465342 w 8808480"/>
                <a:gd name="connsiteY13" fmla="*/ 3299270 h 10595264"/>
                <a:gd name="connsiteX14" fmla="*/ 8176886 w 8808480"/>
                <a:gd name="connsiteY14" fmla="*/ 3211266 h 10595264"/>
                <a:gd name="connsiteX15" fmla="*/ 7991102 w 8808480"/>
                <a:gd name="connsiteY15" fmla="*/ 3123264 h 10595264"/>
                <a:gd name="connsiteX16" fmla="*/ 7659366 w 8808480"/>
                <a:gd name="connsiteY16" fmla="*/ 3366230 h 10595264"/>
                <a:gd name="connsiteX17" fmla="*/ 6958170 w 8808480"/>
                <a:gd name="connsiteY17" fmla="*/ 2939827 h 10595264"/>
                <a:gd name="connsiteX18" fmla="*/ 6209594 w 8808480"/>
                <a:gd name="connsiteY18" fmla="*/ 2650819 h 10595264"/>
                <a:gd name="connsiteX19" fmla="*/ 5522607 w 8808480"/>
                <a:gd name="connsiteY19" fmla="*/ 2494471 h 10595264"/>
                <a:gd name="connsiteX20" fmla="*/ 5427853 w 8808480"/>
                <a:gd name="connsiteY20" fmla="*/ 3238310 h 10595264"/>
                <a:gd name="connsiteX21" fmla="*/ 6081671 w 8808480"/>
                <a:gd name="connsiteY21" fmla="*/ 5389281 h 10595264"/>
                <a:gd name="connsiteX22" fmla="*/ 5906373 w 8808480"/>
                <a:gd name="connsiteY22" fmla="*/ 5465087 h 10595264"/>
                <a:gd name="connsiteX23" fmla="*/ 5858994 w 8808480"/>
                <a:gd name="connsiteY23" fmla="*/ 6057312 h 10595264"/>
                <a:gd name="connsiteX24" fmla="*/ 5740547 w 8808480"/>
                <a:gd name="connsiteY24" fmla="*/ 6659017 h 10595264"/>
                <a:gd name="connsiteX25" fmla="*/ 5697907 w 8808480"/>
                <a:gd name="connsiteY25" fmla="*/ 7317574 h 10595264"/>
                <a:gd name="connsiteX26" fmla="*/ 6181164 w 8808480"/>
                <a:gd name="connsiteY26" fmla="*/ 8189330 h 10595264"/>
                <a:gd name="connsiteX27" fmla="*/ 6342252 w 8808480"/>
                <a:gd name="connsiteY27" fmla="*/ 8544667 h 10595264"/>
                <a:gd name="connsiteX28" fmla="*/ 6356466 w 8808480"/>
                <a:gd name="connsiteY28" fmla="*/ 8952120 h 10595264"/>
                <a:gd name="connsiteX29" fmla="*/ 6200118 w 8808480"/>
                <a:gd name="connsiteY29" fmla="*/ 9932850 h 10595264"/>
                <a:gd name="connsiteX30" fmla="*/ 5764237 w 8808480"/>
                <a:gd name="connsiteY30" fmla="*/ 9814406 h 10595264"/>
                <a:gd name="connsiteX31" fmla="*/ 5716859 w 8808480"/>
                <a:gd name="connsiteY31" fmla="*/ 9122679 h 10595264"/>
                <a:gd name="connsiteX32" fmla="*/ 5536824 w 8808480"/>
                <a:gd name="connsiteY32" fmla="*/ 8852627 h 10595264"/>
                <a:gd name="connsiteX33" fmla="*/ 5451541 w 8808480"/>
                <a:gd name="connsiteY33" fmla="*/ 8558881 h 10595264"/>
                <a:gd name="connsiteX34" fmla="*/ 5138846 w 8808480"/>
                <a:gd name="connsiteY34" fmla="*/ 8208283 h 10595264"/>
                <a:gd name="connsiteX35" fmla="*/ 4731392 w 8808480"/>
                <a:gd name="connsiteY35" fmla="*/ 7544987 h 10595264"/>
                <a:gd name="connsiteX36" fmla="*/ 4698225 w 8808480"/>
                <a:gd name="connsiteY36" fmla="*/ 6568997 h 10595264"/>
                <a:gd name="connsiteX37" fmla="*/ 4660324 w 8808480"/>
                <a:gd name="connsiteY37" fmla="*/ 6095213 h 10595264"/>
                <a:gd name="connsiteX38" fmla="*/ 4342890 w 8808480"/>
                <a:gd name="connsiteY38" fmla="*/ 6322630 h 10595264"/>
                <a:gd name="connsiteX39" fmla="*/ 3769613 w 8808480"/>
                <a:gd name="connsiteY39" fmla="*/ 7203862 h 10595264"/>
                <a:gd name="connsiteX40" fmla="*/ 3888059 w 8808480"/>
                <a:gd name="connsiteY40" fmla="*/ 7625528 h 10595264"/>
                <a:gd name="connsiteX41" fmla="*/ 4437648 w 8808480"/>
                <a:gd name="connsiteY41" fmla="*/ 9440117 h 10595264"/>
                <a:gd name="connsiteX42" fmla="*/ 4537141 w 8808480"/>
                <a:gd name="connsiteY42" fmla="*/ 9677008 h 10595264"/>
                <a:gd name="connsiteX43" fmla="*/ 4575044 w 8808480"/>
                <a:gd name="connsiteY43" fmla="*/ 9743335 h 10595264"/>
                <a:gd name="connsiteX44" fmla="*/ 4660326 w 8808480"/>
                <a:gd name="connsiteY44" fmla="*/ 9885473 h 10595264"/>
                <a:gd name="connsiteX45" fmla="*/ 4110736 w 8808480"/>
                <a:gd name="connsiteY45" fmla="*/ 10074983 h 10595264"/>
                <a:gd name="connsiteX46" fmla="*/ 3821731 w 8808480"/>
                <a:gd name="connsiteY46" fmla="*/ 10278711 h 10595264"/>
                <a:gd name="connsiteX47" fmla="*/ 3243717 w 8808480"/>
                <a:gd name="connsiteY47" fmla="*/ 10544031 h 10595264"/>
                <a:gd name="connsiteX48" fmla="*/ 2945233 w 8808480"/>
                <a:gd name="connsiteY48" fmla="*/ 10548767 h 10595264"/>
                <a:gd name="connsiteX49" fmla="*/ 3286356 w 8808480"/>
                <a:gd name="connsiteY49" fmla="*/ 10193430 h 10595264"/>
                <a:gd name="connsiteX50" fmla="*/ 3461655 w 8808480"/>
                <a:gd name="connsiteY50" fmla="*/ 9980230 h 10595264"/>
                <a:gd name="connsiteX51" fmla="*/ 3537461 w 8808480"/>
                <a:gd name="connsiteY51" fmla="*/ 9705435 h 10595264"/>
                <a:gd name="connsiteX52" fmla="*/ 3594314 w 8808480"/>
                <a:gd name="connsiteY52" fmla="*/ 9544349 h 10595264"/>
                <a:gd name="connsiteX53" fmla="*/ 3499557 w 8808480"/>
                <a:gd name="connsiteY53" fmla="*/ 9369049 h 10595264"/>
                <a:gd name="connsiteX54" fmla="*/ 3077892 w 8808480"/>
                <a:gd name="connsiteY54" fmla="*/ 8317254 h 10595264"/>
                <a:gd name="connsiteX55" fmla="*/ 2679914 w 8808480"/>
                <a:gd name="connsiteY55" fmla="*/ 7464447 h 10595264"/>
                <a:gd name="connsiteX56" fmla="*/ 2675177 w 8808480"/>
                <a:gd name="connsiteY56" fmla="*/ 7260719 h 10595264"/>
                <a:gd name="connsiteX57" fmla="*/ 2727294 w 8808480"/>
                <a:gd name="connsiteY57" fmla="*/ 6858002 h 10595264"/>
                <a:gd name="connsiteX58" fmla="*/ 3272140 w 8808480"/>
                <a:gd name="connsiteY58" fmla="*/ 5863063 h 10595264"/>
                <a:gd name="connsiteX59" fmla="*/ 3575364 w 8808480"/>
                <a:gd name="connsiteY59" fmla="*/ 5237668 h 10595264"/>
                <a:gd name="connsiteX60" fmla="*/ 3793302 w 8808480"/>
                <a:gd name="connsiteY60" fmla="*/ 4787576 h 10595264"/>
                <a:gd name="connsiteX61" fmla="*/ 3750660 w 8808480"/>
                <a:gd name="connsiteY61" fmla="*/ 4498568 h 10595264"/>
                <a:gd name="connsiteX62" fmla="*/ 3693807 w 8808480"/>
                <a:gd name="connsiteY62" fmla="*/ 4365910 h 10595264"/>
                <a:gd name="connsiteX63" fmla="*/ 3717497 w 8808480"/>
                <a:gd name="connsiteY63" fmla="*/ 3465723 h 10595264"/>
                <a:gd name="connsiteX64" fmla="*/ 3546936 w 8808480"/>
                <a:gd name="connsiteY64" fmla="*/ 2821378 h 10595264"/>
                <a:gd name="connsiteX65" fmla="*/ 2139803 w 8808480"/>
                <a:gd name="connsiteY65" fmla="*/ 2897181 h 10595264"/>
                <a:gd name="connsiteX66" fmla="*/ 2068180 w 8808480"/>
                <a:gd name="connsiteY66" fmla="*/ 2749647 h 10595264"/>
                <a:gd name="connsiteX67" fmla="*/ 1687866 w 8808480"/>
                <a:gd name="connsiteY67" fmla="*/ 2935600 h 10595264"/>
                <a:gd name="connsiteX68" fmla="*/ 2376205 w 8808480"/>
                <a:gd name="connsiteY68" fmla="*/ 2972782 h 10595264"/>
                <a:gd name="connsiteX69" fmla="*/ 2528605 w 8808480"/>
                <a:gd name="connsiteY69" fmla="*/ 3094702 h 10595264"/>
                <a:gd name="connsiteX70" fmla="*/ 2500665 w 8808480"/>
                <a:gd name="connsiteY70" fmla="*/ 3696682 h 10595264"/>
                <a:gd name="connsiteX71" fmla="*/ 2444330 w 8808480"/>
                <a:gd name="connsiteY71" fmla="*/ 4765696 h 10595264"/>
                <a:gd name="connsiteX72" fmla="*/ 167225 w 8808480"/>
                <a:gd name="connsiteY72" fmla="*/ 4634051 h 10595264"/>
                <a:gd name="connsiteX73" fmla="*/ 0 w 8808480"/>
                <a:gd name="connsiteY73" fmla="*/ 4505964 h 10595264"/>
                <a:gd name="connsiteX74" fmla="*/ 82970 w 8808480"/>
                <a:gd name="connsiteY74" fmla="*/ 2847185 h 10595264"/>
                <a:gd name="connsiteX75" fmla="*/ 942227 w 8808480"/>
                <a:gd name="connsiteY75" fmla="*/ 2905221 h 10595264"/>
                <a:gd name="connsiteX76" fmla="*/ 1018739 w 8808480"/>
                <a:gd name="connsiteY76" fmla="*/ 2676380 h 10595264"/>
                <a:gd name="connsiteX77" fmla="*/ 1153781 w 8808480"/>
                <a:gd name="connsiteY77" fmla="*/ 2560178 h 10595264"/>
                <a:gd name="connsiteX78" fmla="*/ 1462701 w 8808480"/>
                <a:gd name="connsiteY78" fmla="*/ 2453085 h 10595264"/>
                <a:gd name="connsiteX79" fmla="*/ 1950289 w 8808480"/>
                <a:gd name="connsiteY79" fmla="*/ 2409188 h 10595264"/>
                <a:gd name="connsiteX80" fmla="*/ 2567340 w 8808480"/>
                <a:gd name="connsiteY80" fmla="*/ 2306031 h 10595264"/>
                <a:gd name="connsiteX81" fmla="*/ 3162656 w 8808480"/>
                <a:gd name="connsiteY81" fmla="*/ 2186966 h 10595264"/>
                <a:gd name="connsiteX82" fmla="*/ 3379347 w 8808480"/>
                <a:gd name="connsiteY82" fmla="*/ 2084573 h 10595264"/>
                <a:gd name="connsiteX83" fmla="*/ 3503171 w 8808480"/>
                <a:gd name="connsiteY83" fmla="*/ 1882167 h 10595264"/>
                <a:gd name="connsiteX84" fmla="*/ 3596041 w 8808480"/>
                <a:gd name="connsiteY84" fmla="*/ 1646422 h 10595264"/>
                <a:gd name="connsiteX85" fmla="*/ 3659969 w 8808480"/>
                <a:gd name="connsiteY85" fmla="*/ 1588868 h 10595264"/>
                <a:gd name="connsiteX86" fmla="*/ 3621361 w 8808480"/>
                <a:gd name="connsiteY86" fmla="*/ 1506614 h 10595264"/>
                <a:gd name="connsiteX87" fmla="*/ 3491794 w 8808480"/>
                <a:gd name="connsiteY87" fmla="*/ 1416471 h 10595264"/>
                <a:gd name="connsiteX88" fmla="*/ 3458197 w 8808480"/>
                <a:gd name="connsiteY88" fmla="*/ 1338940 h 10595264"/>
                <a:gd name="connsiteX89" fmla="*/ 3369921 w 8808480"/>
                <a:gd name="connsiteY89" fmla="*/ 1281622 h 10595264"/>
                <a:gd name="connsiteX90" fmla="*/ 3234288 w 8808480"/>
                <a:gd name="connsiteY90" fmla="*/ 971288 h 10595264"/>
                <a:gd name="connsiteX91" fmla="*/ 3115638 w 8808480"/>
                <a:gd name="connsiteY91" fmla="*/ 738530 h 10595264"/>
                <a:gd name="connsiteX92" fmla="*/ 3062641 w 8808480"/>
                <a:gd name="connsiteY92" fmla="*/ 643919 h 10595264"/>
                <a:gd name="connsiteX93" fmla="*/ 3086722 w 8808480"/>
                <a:gd name="connsiteY93" fmla="*/ 414227 h 10595264"/>
                <a:gd name="connsiteX94" fmla="*/ 3675664 w 8808480"/>
                <a:gd name="connsiteY94" fmla="*/ 84 h 10595264"/>
                <a:gd name="connsiteX95" fmla="*/ 1257990 w 8808480"/>
                <a:gd name="connsiteY95" fmla="*/ 2776717 h 10595264"/>
                <a:gd name="connsiteX96" fmla="*/ 1241769 w 8808480"/>
                <a:gd name="connsiteY96" fmla="*/ 2783273 h 10595264"/>
                <a:gd name="connsiteX97" fmla="*/ 1146440 w 8808480"/>
                <a:gd name="connsiteY97" fmla="*/ 2876979 h 10595264"/>
                <a:gd name="connsiteX98" fmla="*/ 1146162 w 8808480"/>
                <a:gd name="connsiteY98" fmla="*/ 2909306 h 10595264"/>
                <a:gd name="connsiteX99" fmla="*/ 1178489 w 8808480"/>
                <a:gd name="connsiteY99" fmla="*/ 2909583 h 10595264"/>
                <a:gd name="connsiteX100" fmla="*/ 1273818 w 8808480"/>
                <a:gd name="connsiteY100" fmla="*/ 2815879 h 10595264"/>
                <a:gd name="connsiteX101" fmla="*/ 1274096 w 8808480"/>
                <a:gd name="connsiteY101" fmla="*/ 2783552 h 10595264"/>
                <a:gd name="connsiteX102" fmla="*/ 1274096 w 8808480"/>
                <a:gd name="connsiteY102" fmla="*/ 2783551 h 10595264"/>
                <a:gd name="connsiteX103" fmla="*/ 1257990 w 8808480"/>
                <a:gd name="connsiteY103" fmla="*/ 2776717 h 10595264"/>
                <a:gd name="connsiteX104" fmla="*/ 1405924 w 8808480"/>
                <a:gd name="connsiteY104" fmla="*/ 2876262 h 10595264"/>
                <a:gd name="connsiteX105" fmla="*/ 1327184 w 8808480"/>
                <a:gd name="connsiteY105" fmla="*/ 2914362 h 10595264"/>
                <a:gd name="connsiteX106" fmla="*/ 1405924 w 8808480"/>
                <a:gd name="connsiteY106" fmla="*/ 2932142 h 10595264"/>
                <a:gd name="connsiteX107" fmla="*/ 1405924 w 8808480"/>
                <a:gd name="connsiteY107" fmla="*/ 2876262 h 10595264"/>
                <a:gd name="connsiteX0" fmla="*/ 3675664 w 8793987"/>
                <a:gd name="connsiteY0" fmla="*/ 84 h 10595264"/>
                <a:gd name="connsiteX1" fmla="*/ 4090768 w 8793987"/>
                <a:gd name="connsiteY1" fmla="*/ 155917 h 10595264"/>
                <a:gd name="connsiteX2" fmla="*/ 4317566 w 8793987"/>
                <a:gd name="connsiteY2" fmla="*/ 960575 h 10595264"/>
                <a:gd name="connsiteX3" fmla="*/ 4740084 w 8793987"/>
                <a:gd name="connsiteY3" fmla="*/ 1281191 h 10595264"/>
                <a:gd name="connsiteX4" fmla="*/ 5197329 w 8793987"/>
                <a:gd name="connsiteY4" fmla="*/ 1356503 h 10595264"/>
                <a:gd name="connsiteX5" fmla="*/ 5579267 w 8793987"/>
                <a:gd name="connsiteY5" fmla="*/ 1523264 h 10595264"/>
                <a:gd name="connsiteX6" fmla="*/ 5939681 w 8793987"/>
                <a:gd name="connsiteY6" fmla="*/ 1663127 h 10595264"/>
                <a:gd name="connsiteX7" fmla="*/ 6461481 w 8793987"/>
                <a:gd name="connsiteY7" fmla="*/ 1851406 h 10595264"/>
                <a:gd name="connsiteX8" fmla="*/ 6827279 w 8793987"/>
                <a:gd name="connsiteY8" fmla="*/ 1975133 h 10595264"/>
                <a:gd name="connsiteX9" fmla="*/ 7090867 w 8793987"/>
                <a:gd name="connsiteY9" fmla="*/ 2158031 h 10595264"/>
                <a:gd name="connsiteX10" fmla="*/ 7973086 w 8793987"/>
                <a:gd name="connsiteY10" fmla="*/ 2787415 h 10595264"/>
                <a:gd name="connsiteX11" fmla="*/ 7936902 w 8793987"/>
                <a:gd name="connsiteY11" fmla="*/ 2975200 h 10595264"/>
                <a:gd name="connsiteX12" fmla="*/ 8622293 w 8793987"/>
                <a:gd name="connsiteY12" fmla="*/ 3257941 h 10595264"/>
                <a:gd name="connsiteX13" fmla="*/ 8465342 w 8793987"/>
                <a:gd name="connsiteY13" fmla="*/ 3299270 h 10595264"/>
                <a:gd name="connsiteX14" fmla="*/ 8176886 w 8793987"/>
                <a:gd name="connsiteY14" fmla="*/ 3211266 h 10595264"/>
                <a:gd name="connsiteX15" fmla="*/ 7991102 w 8793987"/>
                <a:gd name="connsiteY15" fmla="*/ 3123264 h 10595264"/>
                <a:gd name="connsiteX16" fmla="*/ 7659366 w 8793987"/>
                <a:gd name="connsiteY16" fmla="*/ 3366230 h 10595264"/>
                <a:gd name="connsiteX17" fmla="*/ 6958170 w 8793987"/>
                <a:gd name="connsiteY17" fmla="*/ 2939827 h 10595264"/>
                <a:gd name="connsiteX18" fmla="*/ 6209594 w 8793987"/>
                <a:gd name="connsiteY18" fmla="*/ 2650819 h 10595264"/>
                <a:gd name="connsiteX19" fmla="*/ 5522607 w 8793987"/>
                <a:gd name="connsiteY19" fmla="*/ 2494471 h 10595264"/>
                <a:gd name="connsiteX20" fmla="*/ 5427853 w 8793987"/>
                <a:gd name="connsiteY20" fmla="*/ 3238310 h 10595264"/>
                <a:gd name="connsiteX21" fmla="*/ 6081671 w 8793987"/>
                <a:gd name="connsiteY21" fmla="*/ 5389281 h 10595264"/>
                <a:gd name="connsiteX22" fmla="*/ 5906373 w 8793987"/>
                <a:gd name="connsiteY22" fmla="*/ 5465087 h 10595264"/>
                <a:gd name="connsiteX23" fmla="*/ 5858994 w 8793987"/>
                <a:gd name="connsiteY23" fmla="*/ 6057312 h 10595264"/>
                <a:gd name="connsiteX24" fmla="*/ 5740547 w 8793987"/>
                <a:gd name="connsiteY24" fmla="*/ 6659017 h 10595264"/>
                <a:gd name="connsiteX25" fmla="*/ 5697907 w 8793987"/>
                <a:gd name="connsiteY25" fmla="*/ 7317574 h 10595264"/>
                <a:gd name="connsiteX26" fmla="*/ 6181164 w 8793987"/>
                <a:gd name="connsiteY26" fmla="*/ 8189330 h 10595264"/>
                <a:gd name="connsiteX27" fmla="*/ 6342252 w 8793987"/>
                <a:gd name="connsiteY27" fmla="*/ 8544667 h 10595264"/>
                <a:gd name="connsiteX28" fmla="*/ 6356466 w 8793987"/>
                <a:gd name="connsiteY28" fmla="*/ 8952120 h 10595264"/>
                <a:gd name="connsiteX29" fmla="*/ 6200118 w 8793987"/>
                <a:gd name="connsiteY29" fmla="*/ 9932850 h 10595264"/>
                <a:gd name="connsiteX30" fmla="*/ 5764237 w 8793987"/>
                <a:gd name="connsiteY30" fmla="*/ 9814406 h 10595264"/>
                <a:gd name="connsiteX31" fmla="*/ 5716859 w 8793987"/>
                <a:gd name="connsiteY31" fmla="*/ 9122679 h 10595264"/>
                <a:gd name="connsiteX32" fmla="*/ 5536824 w 8793987"/>
                <a:gd name="connsiteY32" fmla="*/ 8852627 h 10595264"/>
                <a:gd name="connsiteX33" fmla="*/ 5451541 w 8793987"/>
                <a:gd name="connsiteY33" fmla="*/ 8558881 h 10595264"/>
                <a:gd name="connsiteX34" fmla="*/ 5138846 w 8793987"/>
                <a:gd name="connsiteY34" fmla="*/ 8208283 h 10595264"/>
                <a:gd name="connsiteX35" fmla="*/ 4731392 w 8793987"/>
                <a:gd name="connsiteY35" fmla="*/ 7544987 h 10595264"/>
                <a:gd name="connsiteX36" fmla="*/ 4698225 w 8793987"/>
                <a:gd name="connsiteY36" fmla="*/ 6568997 h 10595264"/>
                <a:gd name="connsiteX37" fmla="*/ 4660324 w 8793987"/>
                <a:gd name="connsiteY37" fmla="*/ 6095213 h 10595264"/>
                <a:gd name="connsiteX38" fmla="*/ 4342890 w 8793987"/>
                <a:gd name="connsiteY38" fmla="*/ 6322630 h 10595264"/>
                <a:gd name="connsiteX39" fmla="*/ 3769613 w 8793987"/>
                <a:gd name="connsiteY39" fmla="*/ 7203862 h 10595264"/>
                <a:gd name="connsiteX40" fmla="*/ 3888059 w 8793987"/>
                <a:gd name="connsiteY40" fmla="*/ 7625528 h 10595264"/>
                <a:gd name="connsiteX41" fmla="*/ 4437648 w 8793987"/>
                <a:gd name="connsiteY41" fmla="*/ 9440117 h 10595264"/>
                <a:gd name="connsiteX42" fmla="*/ 4537141 w 8793987"/>
                <a:gd name="connsiteY42" fmla="*/ 9677008 h 10595264"/>
                <a:gd name="connsiteX43" fmla="*/ 4575044 w 8793987"/>
                <a:gd name="connsiteY43" fmla="*/ 9743335 h 10595264"/>
                <a:gd name="connsiteX44" fmla="*/ 4660326 w 8793987"/>
                <a:gd name="connsiteY44" fmla="*/ 9885473 h 10595264"/>
                <a:gd name="connsiteX45" fmla="*/ 4110736 w 8793987"/>
                <a:gd name="connsiteY45" fmla="*/ 10074983 h 10595264"/>
                <a:gd name="connsiteX46" fmla="*/ 3821731 w 8793987"/>
                <a:gd name="connsiteY46" fmla="*/ 10278711 h 10595264"/>
                <a:gd name="connsiteX47" fmla="*/ 3243717 w 8793987"/>
                <a:gd name="connsiteY47" fmla="*/ 10544031 h 10595264"/>
                <a:gd name="connsiteX48" fmla="*/ 2945233 w 8793987"/>
                <a:gd name="connsiteY48" fmla="*/ 10548767 h 10595264"/>
                <a:gd name="connsiteX49" fmla="*/ 3286356 w 8793987"/>
                <a:gd name="connsiteY49" fmla="*/ 10193430 h 10595264"/>
                <a:gd name="connsiteX50" fmla="*/ 3461655 w 8793987"/>
                <a:gd name="connsiteY50" fmla="*/ 9980230 h 10595264"/>
                <a:gd name="connsiteX51" fmla="*/ 3537461 w 8793987"/>
                <a:gd name="connsiteY51" fmla="*/ 9705435 h 10595264"/>
                <a:gd name="connsiteX52" fmla="*/ 3594314 w 8793987"/>
                <a:gd name="connsiteY52" fmla="*/ 9544349 h 10595264"/>
                <a:gd name="connsiteX53" fmla="*/ 3499557 w 8793987"/>
                <a:gd name="connsiteY53" fmla="*/ 9369049 h 10595264"/>
                <a:gd name="connsiteX54" fmla="*/ 3077892 w 8793987"/>
                <a:gd name="connsiteY54" fmla="*/ 8317254 h 10595264"/>
                <a:gd name="connsiteX55" fmla="*/ 2679914 w 8793987"/>
                <a:gd name="connsiteY55" fmla="*/ 7464447 h 10595264"/>
                <a:gd name="connsiteX56" fmla="*/ 2675177 w 8793987"/>
                <a:gd name="connsiteY56" fmla="*/ 7260719 h 10595264"/>
                <a:gd name="connsiteX57" fmla="*/ 2727294 w 8793987"/>
                <a:gd name="connsiteY57" fmla="*/ 6858002 h 10595264"/>
                <a:gd name="connsiteX58" fmla="*/ 3272140 w 8793987"/>
                <a:gd name="connsiteY58" fmla="*/ 5863063 h 10595264"/>
                <a:gd name="connsiteX59" fmla="*/ 3575364 w 8793987"/>
                <a:gd name="connsiteY59" fmla="*/ 5237668 h 10595264"/>
                <a:gd name="connsiteX60" fmla="*/ 3793302 w 8793987"/>
                <a:gd name="connsiteY60" fmla="*/ 4787576 h 10595264"/>
                <a:gd name="connsiteX61" fmla="*/ 3750660 w 8793987"/>
                <a:gd name="connsiteY61" fmla="*/ 4498568 h 10595264"/>
                <a:gd name="connsiteX62" fmla="*/ 3693807 w 8793987"/>
                <a:gd name="connsiteY62" fmla="*/ 4365910 h 10595264"/>
                <a:gd name="connsiteX63" fmla="*/ 3717497 w 8793987"/>
                <a:gd name="connsiteY63" fmla="*/ 3465723 h 10595264"/>
                <a:gd name="connsiteX64" fmla="*/ 3546936 w 8793987"/>
                <a:gd name="connsiteY64" fmla="*/ 2821378 h 10595264"/>
                <a:gd name="connsiteX65" fmla="*/ 2139803 w 8793987"/>
                <a:gd name="connsiteY65" fmla="*/ 2897181 h 10595264"/>
                <a:gd name="connsiteX66" fmla="*/ 2068180 w 8793987"/>
                <a:gd name="connsiteY66" fmla="*/ 2749647 h 10595264"/>
                <a:gd name="connsiteX67" fmla="*/ 1687866 w 8793987"/>
                <a:gd name="connsiteY67" fmla="*/ 2935600 h 10595264"/>
                <a:gd name="connsiteX68" fmla="*/ 2376205 w 8793987"/>
                <a:gd name="connsiteY68" fmla="*/ 2972782 h 10595264"/>
                <a:gd name="connsiteX69" fmla="*/ 2528605 w 8793987"/>
                <a:gd name="connsiteY69" fmla="*/ 3094702 h 10595264"/>
                <a:gd name="connsiteX70" fmla="*/ 2500665 w 8793987"/>
                <a:gd name="connsiteY70" fmla="*/ 3696682 h 10595264"/>
                <a:gd name="connsiteX71" fmla="*/ 2444330 w 8793987"/>
                <a:gd name="connsiteY71" fmla="*/ 4765696 h 10595264"/>
                <a:gd name="connsiteX72" fmla="*/ 167225 w 8793987"/>
                <a:gd name="connsiteY72" fmla="*/ 4634051 h 10595264"/>
                <a:gd name="connsiteX73" fmla="*/ 0 w 8793987"/>
                <a:gd name="connsiteY73" fmla="*/ 4505964 h 10595264"/>
                <a:gd name="connsiteX74" fmla="*/ 82970 w 8793987"/>
                <a:gd name="connsiteY74" fmla="*/ 2847185 h 10595264"/>
                <a:gd name="connsiteX75" fmla="*/ 942227 w 8793987"/>
                <a:gd name="connsiteY75" fmla="*/ 2905221 h 10595264"/>
                <a:gd name="connsiteX76" fmla="*/ 1018739 w 8793987"/>
                <a:gd name="connsiteY76" fmla="*/ 2676380 h 10595264"/>
                <a:gd name="connsiteX77" fmla="*/ 1153781 w 8793987"/>
                <a:gd name="connsiteY77" fmla="*/ 2560178 h 10595264"/>
                <a:gd name="connsiteX78" fmla="*/ 1462701 w 8793987"/>
                <a:gd name="connsiteY78" fmla="*/ 2453085 h 10595264"/>
                <a:gd name="connsiteX79" fmla="*/ 1950289 w 8793987"/>
                <a:gd name="connsiteY79" fmla="*/ 2409188 h 10595264"/>
                <a:gd name="connsiteX80" fmla="*/ 2567340 w 8793987"/>
                <a:gd name="connsiteY80" fmla="*/ 2306031 h 10595264"/>
                <a:gd name="connsiteX81" fmla="*/ 3162656 w 8793987"/>
                <a:gd name="connsiteY81" fmla="*/ 2186966 h 10595264"/>
                <a:gd name="connsiteX82" fmla="*/ 3379347 w 8793987"/>
                <a:gd name="connsiteY82" fmla="*/ 2084573 h 10595264"/>
                <a:gd name="connsiteX83" fmla="*/ 3503171 w 8793987"/>
                <a:gd name="connsiteY83" fmla="*/ 1882167 h 10595264"/>
                <a:gd name="connsiteX84" fmla="*/ 3596041 w 8793987"/>
                <a:gd name="connsiteY84" fmla="*/ 1646422 h 10595264"/>
                <a:gd name="connsiteX85" fmla="*/ 3659969 w 8793987"/>
                <a:gd name="connsiteY85" fmla="*/ 1588868 h 10595264"/>
                <a:gd name="connsiteX86" fmla="*/ 3621361 w 8793987"/>
                <a:gd name="connsiteY86" fmla="*/ 1506614 h 10595264"/>
                <a:gd name="connsiteX87" fmla="*/ 3491794 w 8793987"/>
                <a:gd name="connsiteY87" fmla="*/ 1416471 h 10595264"/>
                <a:gd name="connsiteX88" fmla="*/ 3458197 w 8793987"/>
                <a:gd name="connsiteY88" fmla="*/ 1338940 h 10595264"/>
                <a:gd name="connsiteX89" fmla="*/ 3369921 w 8793987"/>
                <a:gd name="connsiteY89" fmla="*/ 1281622 h 10595264"/>
                <a:gd name="connsiteX90" fmla="*/ 3234288 w 8793987"/>
                <a:gd name="connsiteY90" fmla="*/ 971288 h 10595264"/>
                <a:gd name="connsiteX91" fmla="*/ 3115638 w 8793987"/>
                <a:gd name="connsiteY91" fmla="*/ 738530 h 10595264"/>
                <a:gd name="connsiteX92" fmla="*/ 3062641 w 8793987"/>
                <a:gd name="connsiteY92" fmla="*/ 643919 h 10595264"/>
                <a:gd name="connsiteX93" fmla="*/ 3086722 w 8793987"/>
                <a:gd name="connsiteY93" fmla="*/ 414227 h 10595264"/>
                <a:gd name="connsiteX94" fmla="*/ 3675664 w 8793987"/>
                <a:gd name="connsiteY94" fmla="*/ 84 h 10595264"/>
                <a:gd name="connsiteX95" fmla="*/ 1257990 w 8793987"/>
                <a:gd name="connsiteY95" fmla="*/ 2776717 h 10595264"/>
                <a:gd name="connsiteX96" fmla="*/ 1241769 w 8793987"/>
                <a:gd name="connsiteY96" fmla="*/ 2783273 h 10595264"/>
                <a:gd name="connsiteX97" fmla="*/ 1146440 w 8793987"/>
                <a:gd name="connsiteY97" fmla="*/ 2876979 h 10595264"/>
                <a:gd name="connsiteX98" fmla="*/ 1146162 w 8793987"/>
                <a:gd name="connsiteY98" fmla="*/ 2909306 h 10595264"/>
                <a:gd name="connsiteX99" fmla="*/ 1178489 w 8793987"/>
                <a:gd name="connsiteY99" fmla="*/ 2909583 h 10595264"/>
                <a:gd name="connsiteX100" fmla="*/ 1273818 w 8793987"/>
                <a:gd name="connsiteY100" fmla="*/ 2815879 h 10595264"/>
                <a:gd name="connsiteX101" fmla="*/ 1274096 w 8793987"/>
                <a:gd name="connsiteY101" fmla="*/ 2783552 h 10595264"/>
                <a:gd name="connsiteX102" fmla="*/ 1274096 w 8793987"/>
                <a:gd name="connsiteY102" fmla="*/ 2783551 h 10595264"/>
                <a:gd name="connsiteX103" fmla="*/ 1257990 w 8793987"/>
                <a:gd name="connsiteY103" fmla="*/ 2776717 h 10595264"/>
                <a:gd name="connsiteX104" fmla="*/ 1405924 w 8793987"/>
                <a:gd name="connsiteY104" fmla="*/ 2876262 h 10595264"/>
                <a:gd name="connsiteX105" fmla="*/ 1327184 w 8793987"/>
                <a:gd name="connsiteY105" fmla="*/ 2914362 h 10595264"/>
                <a:gd name="connsiteX106" fmla="*/ 1405924 w 8793987"/>
                <a:gd name="connsiteY106" fmla="*/ 2932142 h 10595264"/>
                <a:gd name="connsiteX107" fmla="*/ 1405924 w 8793987"/>
                <a:gd name="connsiteY107" fmla="*/ 2876262 h 10595264"/>
                <a:gd name="connsiteX0" fmla="*/ 3675664 w 8809692"/>
                <a:gd name="connsiteY0" fmla="*/ 84 h 10595264"/>
                <a:gd name="connsiteX1" fmla="*/ 4090768 w 8809692"/>
                <a:gd name="connsiteY1" fmla="*/ 155917 h 10595264"/>
                <a:gd name="connsiteX2" fmla="*/ 4317566 w 8809692"/>
                <a:gd name="connsiteY2" fmla="*/ 960575 h 10595264"/>
                <a:gd name="connsiteX3" fmla="*/ 4740084 w 8809692"/>
                <a:gd name="connsiteY3" fmla="*/ 1281191 h 10595264"/>
                <a:gd name="connsiteX4" fmla="*/ 5197329 w 8809692"/>
                <a:gd name="connsiteY4" fmla="*/ 1356503 h 10595264"/>
                <a:gd name="connsiteX5" fmla="*/ 5579267 w 8809692"/>
                <a:gd name="connsiteY5" fmla="*/ 1523264 h 10595264"/>
                <a:gd name="connsiteX6" fmla="*/ 5939681 w 8809692"/>
                <a:gd name="connsiteY6" fmla="*/ 1663127 h 10595264"/>
                <a:gd name="connsiteX7" fmla="*/ 6461481 w 8809692"/>
                <a:gd name="connsiteY7" fmla="*/ 1851406 h 10595264"/>
                <a:gd name="connsiteX8" fmla="*/ 6827279 w 8809692"/>
                <a:gd name="connsiteY8" fmla="*/ 1975133 h 10595264"/>
                <a:gd name="connsiteX9" fmla="*/ 7090867 w 8809692"/>
                <a:gd name="connsiteY9" fmla="*/ 2158031 h 10595264"/>
                <a:gd name="connsiteX10" fmla="*/ 7973086 w 8809692"/>
                <a:gd name="connsiteY10" fmla="*/ 2787415 h 10595264"/>
                <a:gd name="connsiteX11" fmla="*/ 7936902 w 8809692"/>
                <a:gd name="connsiteY11" fmla="*/ 2975200 h 10595264"/>
                <a:gd name="connsiteX12" fmla="*/ 8622293 w 8809692"/>
                <a:gd name="connsiteY12" fmla="*/ 3257941 h 10595264"/>
                <a:gd name="connsiteX13" fmla="*/ 8508205 w 8809692"/>
                <a:gd name="connsiteY13" fmla="*/ 3299270 h 10595264"/>
                <a:gd name="connsiteX14" fmla="*/ 8176886 w 8809692"/>
                <a:gd name="connsiteY14" fmla="*/ 3211266 h 10595264"/>
                <a:gd name="connsiteX15" fmla="*/ 7991102 w 8809692"/>
                <a:gd name="connsiteY15" fmla="*/ 3123264 h 10595264"/>
                <a:gd name="connsiteX16" fmla="*/ 7659366 w 8809692"/>
                <a:gd name="connsiteY16" fmla="*/ 3366230 h 10595264"/>
                <a:gd name="connsiteX17" fmla="*/ 6958170 w 8809692"/>
                <a:gd name="connsiteY17" fmla="*/ 2939827 h 10595264"/>
                <a:gd name="connsiteX18" fmla="*/ 6209594 w 8809692"/>
                <a:gd name="connsiteY18" fmla="*/ 2650819 h 10595264"/>
                <a:gd name="connsiteX19" fmla="*/ 5522607 w 8809692"/>
                <a:gd name="connsiteY19" fmla="*/ 2494471 h 10595264"/>
                <a:gd name="connsiteX20" fmla="*/ 5427853 w 8809692"/>
                <a:gd name="connsiteY20" fmla="*/ 3238310 h 10595264"/>
                <a:gd name="connsiteX21" fmla="*/ 6081671 w 8809692"/>
                <a:gd name="connsiteY21" fmla="*/ 5389281 h 10595264"/>
                <a:gd name="connsiteX22" fmla="*/ 5906373 w 8809692"/>
                <a:gd name="connsiteY22" fmla="*/ 5465087 h 10595264"/>
                <a:gd name="connsiteX23" fmla="*/ 5858994 w 8809692"/>
                <a:gd name="connsiteY23" fmla="*/ 6057312 h 10595264"/>
                <a:gd name="connsiteX24" fmla="*/ 5740547 w 8809692"/>
                <a:gd name="connsiteY24" fmla="*/ 6659017 h 10595264"/>
                <a:gd name="connsiteX25" fmla="*/ 5697907 w 8809692"/>
                <a:gd name="connsiteY25" fmla="*/ 7317574 h 10595264"/>
                <a:gd name="connsiteX26" fmla="*/ 6181164 w 8809692"/>
                <a:gd name="connsiteY26" fmla="*/ 8189330 h 10595264"/>
                <a:gd name="connsiteX27" fmla="*/ 6342252 w 8809692"/>
                <a:gd name="connsiteY27" fmla="*/ 8544667 h 10595264"/>
                <a:gd name="connsiteX28" fmla="*/ 6356466 w 8809692"/>
                <a:gd name="connsiteY28" fmla="*/ 8952120 h 10595264"/>
                <a:gd name="connsiteX29" fmla="*/ 6200118 w 8809692"/>
                <a:gd name="connsiteY29" fmla="*/ 9932850 h 10595264"/>
                <a:gd name="connsiteX30" fmla="*/ 5764237 w 8809692"/>
                <a:gd name="connsiteY30" fmla="*/ 9814406 h 10595264"/>
                <a:gd name="connsiteX31" fmla="*/ 5716859 w 8809692"/>
                <a:gd name="connsiteY31" fmla="*/ 9122679 h 10595264"/>
                <a:gd name="connsiteX32" fmla="*/ 5536824 w 8809692"/>
                <a:gd name="connsiteY32" fmla="*/ 8852627 h 10595264"/>
                <a:gd name="connsiteX33" fmla="*/ 5451541 w 8809692"/>
                <a:gd name="connsiteY33" fmla="*/ 8558881 h 10595264"/>
                <a:gd name="connsiteX34" fmla="*/ 5138846 w 8809692"/>
                <a:gd name="connsiteY34" fmla="*/ 8208283 h 10595264"/>
                <a:gd name="connsiteX35" fmla="*/ 4731392 w 8809692"/>
                <a:gd name="connsiteY35" fmla="*/ 7544987 h 10595264"/>
                <a:gd name="connsiteX36" fmla="*/ 4698225 w 8809692"/>
                <a:gd name="connsiteY36" fmla="*/ 6568997 h 10595264"/>
                <a:gd name="connsiteX37" fmla="*/ 4660324 w 8809692"/>
                <a:gd name="connsiteY37" fmla="*/ 6095213 h 10595264"/>
                <a:gd name="connsiteX38" fmla="*/ 4342890 w 8809692"/>
                <a:gd name="connsiteY38" fmla="*/ 6322630 h 10595264"/>
                <a:gd name="connsiteX39" fmla="*/ 3769613 w 8809692"/>
                <a:gd name="connsiteY39" fmla="*/ 7203862 h 10595264"/>
                <a:gd name="connsiteX40" fmla="*/ 3888059 w 8809692"/>
                <a:gd name="connsiteY40" fmla="*/ 7625528 h 10595264"/>
                <a:gd name="connsiteX41" fmla="*/ 4437648 w 8809692"/>
                <a:gd name="connsiteY41" fmla="*/ 9440117 h 10595264"/>
                <a:gd name="connsiteX42" fmla="*/ 4537141 w 8809692"/>
                <a:gd name="connsiteY42" fmla="*/ 9677008 h 10595264"/>
                <a:gd name="connsiteX43" fmla="*/ 4575044 w 8809692"/>
                <a:gd name="connsiteY43" fmla="*/ 9743335 h 10595264"/>
                <a:gd name="connsiteX44" fmla="*/ 4660326 w 8809692"/>
                <a:gd name="connsiteY44" fmla="*/ 9885473 h 10595264"/>
                <a:gd name="connsiteX45" fmla="*/ 4110736 w 8809692"/>
                <a:gd name="connsiteY45" fmla="*/ 10074983 h 10595264"/>
                <a:gd name="connsiteX46" fmla="*/ 3821731 w 8809692"/>
                <a:gd name="connsiteY46" fmla="*/ 10278711 h 10595264"/>
                <a:gd name="connsiteX47" fmla="*/ 3243717 w 8809692"/>
                <a:gd name="connsiteY47" fmla="*/ 10544031 h 10595264"/>
                <a:gd name="connsiteX48" fmla="*/ 2945233 w 8809692"/>
                <a:gd name="connsiteY48" fmla="*/ 10548767 h 10595264"/>
                <a:gd name="connsiteX49" fmla="*/ 3286356 w 8809692"/>
                <a:gd name="connsiteY49" fmla="*/ 10193430 h 10595264"/>
                <a:gd name="connsiteX50" fmla="*/ 3461655 w 8809692"/>
                <a:gd name="connsiteY50" fmla="*/ 9980230 h 10595264"/>
                <a:gd name="connsiteX51" fmla="*/ 3537461 w 8809692"/>
                <a:gd name="connsiteY51" fmla="*/ 9705435 h 10595264"/>
                <a:gd name="connsiteX52" fmla="*/ 3594314 w 8809692"/>
                <a:gd name="connsiteY52" fmla="*/ 9544349 h 10595264"/>
                <a:gd name="connsiteX53" fmla="*/ 3499557 w 8809692"/>
                <a:gd name="connsiteY53" fmla="*/ 9369049 h 10595264"/>
                <a:gd name="connsiteX54" fmla="*/ 3077892 w 8809692"/>
                <a:gd name="connsiteY54" fmla="*/ 8317254 h 10595264"/>
                <a:gd name="connsiteX55" fmla="*/ 2679914 w 8809692"/>
                <a:gd name="connsiteY55" fmla="*/ 7464447 h 10595264"/>
                <a:gd name="connsiteX56" fmla="*/ 2675177 w 8809692"/>
                <a:gd name="connsiteY56" fmla="*/ 7260719 h 10595264"/>
                <a:gd name="connsiteX57" fmla="*/ 2727294 w 8809692"/>
                <a:gd name="connsiteY57" fmla="*/ 6858002 h 10595264"/>
                <a:gd name="connsiteX58" fmla="*/ 3272140 w 8809692"/>
                <a:gd name="connsiteY58" fmla="*/ 5863063 h 10595264"/>
                <a:gd name="connsiteX59" fmla="*/ 3575364 w 8809692"/>
                <a:gd name="connsiteY59" fmla="*/ 5237668 h 10595264"/>
                <a:gd name="connsiteX60" fmla="*/ 3793302 w 8809692"/>
                <a:gd name="connsiteY60" fmla="*/ 4787576 h 10595264"/>
                <a:gd name="connsiteX61" fmla="*/ 3750660 w 8809692"/>
                <a:gd name="connsiteY61" fmla="*/ 4498568 h 10595264"/>
                <a:gd name="connsiteX62" fmla="*/ 3693807 w 8809692"/>
                <a:gd name="connsiteY62" fmla="*/ 4365910 h 10595264"/>
                <a:gd name="connsiteX63" fmla="*/ 3717497 w 8809692"/>
                <a:gd name="connsiteY63" fmla="*/ 3465723 h 10595264"/>
                <a:gd name="connsiteX64" fmla="*/ 3546936 w 8809692"/>
                <a:gd name="connsiteY64" fmla="*/ 2821378 h 10595264"/>
                <a:gd name="connsiteX65" fmla="*/ 2139803 w 8809692"/>
                <a:gd name="connsiteY65" fmla="*/ 2897181 h 10595264"/>
                <a:gd name="connsiteX66" fmla="*/ 2068180 w 8809692"/>
                <a:gd name="connsiteY66" fmla="*/ 2749647 h 10595264"/>
                <a:gd name="connsiteX67" fmla="*/ 1687866 w 8809692"/>
                <a:gd name="connsiteY67" fmla="*/ 2935600 h 10595264"/>
                <a:gd name="connsiteX68" fmla="*/ 2376205 w 8809692"/>
                <a:gd name="connsiteY68" fmla="*/ 2972782 h 10595264"/>
                <a:gd name="connsiteX69" fmla="*/ 2528605 w 8809692"/>
                <a:gd name="connsiteY69" fmla="*/ 3094702 h 10595264"/>
                <a:gd name="connsiteX70" fmla="*/ 2500665 w 8809692"/>
                <a:gd name="connsiteY70" fmla="*/ 3696682 h 10595264"/>
                <a:gd name="connsiteX71" fmla="*/ 2444330 w 8809692"/>
                <a:gd name="connsiteY71" fmla="*/ 4765696 h 10595264"/>
                <a:gd name="connsiteX72" fmla="*/ 167225 w 8809692"/>
                <a:gd name="connsiteY72" fmla="*/ 4634051 h 10595264"/>
                <a:gd name="connsiteX73" fmla="*/ 0 w 8809692"/>
                <a:gd name="connsiteY73" fmla="*/ 4505964 h 10595264"/>
                <a:gd name="connsiteX74" fmla="*/ 82970 w 8809692"/>
                <a:gd name="connsiteY74" fmla="*/ 2847185 h 10595264"/>
                <a:gd name="connsiteX75" fmla="*/ 942227 w 8809692"/>
                <a:gd name="connsiteY75" fmla="*/ 2905221 h 10595264"/>
                <a:gd name="connsiteX76" fmla="*/ 1018739 w 8809692"/>
                <a:gd name="connsiteY76" fmla="*/ 2676380 h 10595264"/>
                <a:gd name="connsiteX77" fmla="*/ 1153781 w 8809692"/>
                <a:gd name="connsiteY77" fmla="*/ 2560178 h 10595264"/>
                <a:gd name="connsiteX78" fmla="*/ 1462701 w 8809692"/>
                <a:gd name="connsiteY78" fmla="*/ 2453085 h 10595264"/>
                <a:gd name="connsiteX79" fmla="*/ 1950289 w 8809692"/>
                <a:gd name="connsiteY79" fmla="*/ 2409188 h 10595264"/>
                <a:gd name="connsiteX80" fmla="*/ 2567340 w 8809692"/>
                <a:gd name="connsiteY80" fmla="*/ 2306031 h 10595264"/>
                <a:gd name="connsiteX81" fmla="*/ 3162656 w 8809692"/>
                <a:gd name="connsiteY81" fmla="*/ 2186966 h 10595264"/>
                <a:gd name="connsiteX82" fmla="*/ 3379347 w 8809692"/>
                <a:gd name="connsiteY82" fmla="*/ 2084573 h 10595264"/>
                <a:gd name="connsiteX83" fmla="*/ 3503171 w 8809692"/>
                <a:gd name="connsiteY83" fmla="*/ 1882167 h 10595264"/>
                <a:gd name="connsiteX84" fmla="*/ 3596041 w 8809692"/>
                <a:gd name="connsiteY84" fmla="*/ 1646422 h 10595264"/>
                <a:gd name="connsiteX85" fmla="*/ 3659969 w 8809692"/>
                <a:gd name="connsiteY85" fmla="*/ 1588868 h 10595264"/>
                <a:gd name="connsiteX86" fmla="*/ 3621361 w 8809692"/>
                <a:gd name="connsiteY86" fmla="*/ 1506614 h 10595264"/>
                <a:gd name="connsiteX87" fmla="*/ 3491794 w 8809692"/>
                <a:gd name="connsiteY87" fmla="*/ 1416471 h 10595264"/>
                <a:gd name="connsiteX88" fmla="*/ 3458197 w 8809692"/>
                <a:gd name="connsiteY88" fmla="*/ 1338940 h 10595264"/>
                <a:gd name="connsiteX89" fmla="*/ 3369921 w 8809692"/>
                <a:gd name="connsiteY89" fmla="*/ 1281622 h 10595264"/>
                <a:gd name="connsiteX90" fmla="*/ 3234288 w 8809692"/>
                <a:gd name="connsiteY90" fmla="*/ 971288 h 10595264"/>
                <a:gd name="connsiteX91" fmla="*/ 3115638 w 8809692"/>
                <a:gd name="connsiteY91" fmla="*/ 738530 h 10595264"/>
                <a:gd name="connsiteX92" fmla="*/ 3062641 w 8809692"/>
                <a:gd name="connsiteY92" fmla="*/ 643919 h 10595264"/>
                <a:gd name="connsiteX93" fmla="*/ 3086722 w 8809692"/>
                <a:gd name="connsiteY93" fmla="*/ 414227 h 10595264"/>
                <a:gd name="connsiteX94" fmla="*/ 3675664 w 8809692"/>
                <a:gd name="connsiteY94" fmla="*/ 84 h 10595264"/>
                <a:gd name="connsiteX95" fmla="*/ 1257990 w 8809692"/>
                <a:gd name="connsiteY95" fmla="*/ 2776717 h 10595264"/>
                <a:gd name="connsiteX96" fmla="*/ 1241769 w 8809692"/>
                <a:gd name="connsiteY96" fmla="*/ 2783273 h 10595264"/>
                <a:gd name="connsiteX97" fmla="*/ 1146440 w 8809692"/>
                <a:gd name="connsiteY97" fmla="*/ 2876979 h 10595264"/>
                <a:gd name="connsiteX98" fmla="*/ 1146162 w 8809692"/>
                <a:gd name="connsiteY98" fmla="*/ 2909306 h 10595264"/>
                <a:gd name="connsiteX99" fmla="*/ 1178489 w 8809692"/>
                <a:gd name="connsiteY99" fmla="*/ 2909583 h 10595264"/>
                <a:gd name="connsiteX100" fmla="*/ 1273818 w 8809692"/>
                <a:gd name="connsiteY100" fmla="*/ 2815879 h 10595264"/>
                <a:gd name="connsiteX101" fmla="*/ 1274096 w 8809692"/>
                <a:gd name="connsiteY101" fmla="*/ 2783552 h 10595264"/>
                <a:gd name="connsiteX102" fmla="*/ 1274096 w 8809692"/>
                <a:gd name="connsiteY102" fmla="*/ 2783551 h 10595264"/>
                <a:gd name="connsiteX103" fmla="*/ 1257990 w 8809692"/>
                <a:gd name="connsiteY103" fmla="*/ 2776717 h 10595264"/>
                <a:gd name="connsiteX104" fmla="*/ 1405924 w 8809692"/>
                <a:gd name="connsiteY104" fmla="*/ 2876262 h 10595264"/>
                <a:gd name="connsiteX105" fmla="*/ 1327184 w 8809692"/>
                <a:gd name="connsiteY105" fmla="*/ 2914362 h 10595264"/>
                <a:gd name="connsiteX106" fmla="*/ 1405924 w 8809692"/>
                <a:gd name="connsiteY106" fmla="*/ 2932142 h 10595264"/>
                <a:gd name="connsiteX107" fmla="*/ 1405924 w 8809692"/>
                <a:gd name="connsiteY107" fmla="*/ 2876262 h 10595264"/>
                <a:gd name="connsiteX0" fmla="*/ 3675664 w 8749711"/>
                <a:gd name="connsiteY0" fmla="*/ 84 h 10595264"/>
                <a:gd name="connsiteX1" fmla="*/ 4090768 w 8749711"/>
                <a:gd name="connsiteY1" fmla="*/ 155917 h 10595264"/>
                <a:gd name="connsiteX2" fmla="*/ 4317566 w 8749711"/>
                <a:gd name="connsiteY2" fmla="*/ 960575 h 10595264"/>
                <a:gd name="connsiteX3" fmla="*/ 4740084 w 8749711"/>
                <a:gd name="connsiteY3" fmla="*/ 1281191 h 10595264"/>
                <a:gd name="connsiteX4" fmla="*/ 5197329 w 8749711"/>
                <a:gd name="connsiteY4" fmla="*/ 1356503 h 10595264"/>
                <a:gd name="connsiteX5" fmla="*/ 5579267 w 8749711"/>
                <a:gd name="connsiteY5" fmla="*/ 1523264 h 10595264"/>
                <a:gd name="connsiteX6" fmla="*/ 5939681 w 8749711"/>
                <a:gd name="connsiteY6" fmla="*/ 1663127 h 10595264"/>
                <a:gd name="connsiteX7" fmla="*/ 6461481 w 8749711"/>
                <a:gd name="connsiteY7" fmla="*/ 1851406 h 10595264"/>
                <a:gd name="connsiteX8" fmla="*/ 6827279 w 8749711"/>
                <a:gd name="connsiteY8" fmla="*/ 1975133 h 10595264"/>
                <a:gd name="connsiteX9" fmla="*/ 7090867 w 8749711"/>
                <a:gd name="connsiteY9" fmla="*/ 2158031 h 10595264"/>
                <a:gd name="connsiteX10" fmla="*/ 7973086 w 8749711"/>
                <a:gd name="connsiteY10" fmla="*/ 2787415 h 10595264"/>
                <a:gd name="connsiteX11" fmla="*/ 7936902 w 8749711"/>
                <a:gd name="connsiteY11" fmla="*/ 2975200 h 10595264"/>
                <a:gd name="connsiteX12" fmla="*/ 8622293 w 8749711"/>
                <a:gd name="connsiteY12" fmla="*/ 3257941 h 10595264"/>
                <a:gd name="connsiteX13" fmla="*/ 8303418 w 8749711"/>
                <a:gd name="connsiteY13" fmla="*/ 3480245 h 10595264"/>
                <a:gd name="connsiteX14" fmla="*/ 8176886 w 8749711"/>
                <a:gd name="connsiteY14" fmla="*/ 3211266 h 10595264"/>
                <a:gd name="connsiteX15" fmla="*/ 7991102 w 8749711"/>
                <a:gd name="connsiteY15" fmla="*/ 3123264 h 10595264"/>
                <a:gd name="connsiteX16" fmla="*/ 7659366 w 8749711"/>
                <a:gd name="connsiteY16" fmla="*/ 3366230 h 10595264"/>
                <a:gd name="connsiteX17" fmla="*/ 6958170 w 8749711"/>
                <a:gd name="connsiteY17" fmla="*/ 2939827 h 10595264"/>
                <a:gd name="connsiteX18" fmla="*/ 6209594 w 8749711"/>
                <a:gd name="connsiteY18" fmla="*/ 2650819 h 10595264"/>
                <a:gd name="connsiteX19" fmla="*/ 5522607 w 8749711"/>
                <a:gd name="connsiteY19" fmla="*/ 2494471 h 10595264"/>
                <a:gd name="connsiteX20" fmla="*/ 5427853 w 8749711"/>
                <a:gd name="connsiteY20" fmla="*/ 3238310 h 10595264"/>
                <a:gd name="connsiteX21" fmla="*/ 6081671 w 8749711"/>
                <a:gd name="connsiteY21" fmla="*/ 5389281 h 10595264"/>
                <a:gd name="connsiteX22" fmla="*/ 5906373 w 8749711"/>
                <a:gd name="connsiteY22" fmla="*/ 5465087 h 10595264"/>
                <a:gd name="connsiteX23" fmla="*/ 5858994 w 8749711"/>
                <a:gd name="connsiteY23" fmla="*/ 6057312 h 10595264"/>
                <a:gd name="connsiteX24" fmla="*/ 5740547 w 8749711"/>
                <a:gd name="connsiteY24" fmla="*/ 6659017 h 10595264"/>
                <a:gd name="connsiteX25" fmla="*/ 5697907 w 8749711"/>
                <a:gd name="connsiteY25" fmla="*/ 7317574 h 10595264"/>
                <a:gd name="connsiteX26" fmla="*/ 6181164 w 8749711"/>
                <a:gd name="connsiteY26" fmla="*/ 8189330 h 10595264"/>
                <a:gd name="connsiteX27" fmla="*/ 6342252 w 8749711"/>
                <a:gd name="connsiteY27" fmla="*/ 8544667 h 10595264"/>
                <a:gd name="connsiteX28" fmla="*/ 6356466 w 8749711"/>
                <a:gd name="connsiteY28" fmla="*/ 8952120 h 10595264"/>
                <a:gd name="connsiteX29" fmla="*/ 6200118 w 8749711"/>
                <a:gd name="connsiteY29" fmla="*/ 9932850 h 10595264"/>
                <a:gd name="connsiteX30" fmla="*/ 5764237 w 8749711"/>
                <a:gd name="connsiteY30" fmla="*/ 9814406 h 10595264"/>
                <a:gd name="connsiteX31" fmla="*/ 5716859 w 8749711"/>
                <a:gd name="connsiteY31" fmla="*/ 9122679 h 10595264"/>
                <a:gd name="connsiteX32" fmla="*/ 5536824 w 8749711"/>
                <a:gd name="connsiteY32" fmla="*/ 8852627 h 10595264"/>
                <a:gd name="connsiteX33" fmla="*/ 5451541 w 8749711"/>
                <a:gd name="connsiteY33" fmla="*/ 8558881 h 10595264"/>
                <a:gd name="connsiteX34" fmla="*/ 5138846 w 8749711"/>
                <a:gd name="connsiteY34" fmla="*/ 8208283 h 10595264"/>
                <a:gd name="connsiteX35" fmla="*/ 4731392 w 8749711"/>
                <a:gd name="connsiteY35" fmla="*/ 7544987 h 10595264"/>
                <a:gd name="connsiteX36" fmla="*/ 4698225 w 8749711"/>
                <a:gd name="connsiteY36" fmla="*/ 6568997 h 10595264"/>
                <a:gd name="connsiteX37" fmla="*/ 4660324 w 8749711"/>
                <a:gd name="connsiteY37" fmla="*/ 6095213 h 10595264"/>
                <a:gd name="connsiteX38" fmla="*/ 4342890 w 8749711"/>
                <a:gd name="connsiteY38" fmla="*/ 6322630 h 10595264"/>
                <a:gd name="connsiteX39" fmla="*/ 3769613 w 8749711"/>
                <a:gd name="connsiteY39" fmla="*/ 7203862 h 10595264"/>
                <a:gd name="connsiteX40" fmla="*/ 3888059 w 8749711"/>
                <a:gd name="connsiteY40" fmla="*/ 7625528 h 10595264"/>
                <a:gd name="connsiteX41" fmla="*/ 4437648 w 8749711"/>
                <a:gd name="connsiteY41" fmla="*/ 9440117 h 10595264"/>
                <a:gd name="connsiteX42" fmla="*/ 4537141 w 8749711"/>
                <a:gd name="connsiteY42" fmla="*/ 9677008 h 10595264"/>
                <a:gd name="connsiteX43" fmla="*/ 4575044 w 8749711"/>
                <a:gd name="connsiteY43" fmla="*/ 9743335 h 10595264"/>
                <a:gd name="connsiteX44" fmla="*/ 4660326 w 8749711"/>
                <a:gd name="connsiteY44" fmla="*/ 9885473 h 10595264"/>
                <a:gd name="connsiteX45" fmla="*/ 4110736 w 8749711"/>
                <a:gd name="connsiteY45" fmla="*/ 10074983 h 10595264"/>
                <a:gd name="connsiteX46" fmla="*/ 3821731 w 8749711"/>
                <a:gd name="connsiteY46" fmla="*/ 10278711 h 10595264"/>
                <a:gd name="connsiteX47" fmla="*/ 3243717 w 8749711"/>
                <a:gd name="connsiteY47" fmla="*/ 10544031 h 10595264"/>
                <a:gd name="connsiteX48" fmla="*/ 2945233 w 8749711"/>
                <a:gd name="connsiteY48" fmla="*/ 10548767 h 10595264"/>
                <a:gd name="connsiteX49" fmla="*/ 3286356 w 8749711"/>
                <a:gd name="connsiteY49" fmla="*/ 10193430 h 10595264"/>
                <a:gd name="connsiteX50" fmla="*/ 3461655 w 8749711"/>
                <a:gd name="connsiteY50" fmla="*/ 9980230 h 10595264"/>
                <a:gd name="connsiteX51" fmla="*/ 3537461 w 8749711"/>
                <a:gd name="connsiteY51" fmla="*/ 9705435 h 10595264"/>
                <a:gd name="connsiteX52" fmla="*/ 3594314 w 8749711"/>
                <a:gd name="connsiteY52" fmla="*/ 9544349 h 10595264"/>
                <a:gd name="connsiteX53" fmla="*/ 3499557 w 8749711"/>
                <a:gd name="connsiteY53" fmla="*/ 9369049 h 10595264"/>
                <a:gd name="connsiteX54" fmla="*/ 3077892 w 8749711"/>
                <a:gd name="connsiteY54" fmla="*/ 8317254 h 10595264"/>
                <a:gd name="connsiteX55" fmla="*/ 2679914 w 8749711"/>
                <a:gd name="connsiteY55" fmla="*/ 7464447 h 10595264"/>
                <a:gd name="connsiteX56" fmla="*/ 2675177 w 8749711"/>
                <a:gd name="connsiteY56" fmla="*/ 7260719 h 10595264"/>
                <a:gd name="connsiteX57" fmla="*/ 2727294 w 8749711"/>
                <a:gd name="connsiteY57" fmla="*/ 6858002 h 10595264"/>
                <a:gd name="connsiteX58" fmla="*/ 3272140 w 8749711"/>
                <a:gd name="connsiteY58" fmla="*/ 5863063 h 10595264"/>
                <a:gd name="connsiteX59" fmla="*/ 3575364 w 8749711"/>
                <a:gd name="connsiteY59" fmla="*/ 5237668 h 10595264"/>
                <a:gd name="connsiteX60" fmla="*/ 3793302 w 8749711"/>
                <a:gd name="connsiteY60" fmla="*/ 4787576 h 10595264"/>
                <a:gd name="connsiteX61" fmla="*/ 3750660 w 8749711"/>
                <a:gd name="connsiteY61" fmla="*/ 4498568 h 10595264"/>
                <a:gd name="connsiteX62" fmla="*/ 3693807 w 8749711"/>
                <a:gd name="connsiteY62" fmla="*/ 4365910 h 10595264"/>
                <a:gd name="connsiteX63" fmla="*/ 3717497 w 8749711"/>
                <a:gd name="connsiteY63" fmla="*/ 3465723 h 10595264"/>
                <a:gd name="connsiteX64" fmla="*/ 3546936 w 8749711"/>
                <a:gd name="connsiteY64" fmla="*/ 2821378 h 10595264"/>
                <a:gd name="connsiteX65" fmla="*/ 2139803 w 8749711"/>
                <a:gd name="connsiteY65" fmla="*/ 2897181 h 10595264"/>
                <a:gd name="connsiteX66" fmla="*/ 2068180 w 8749711"/>
                <a:gd name="connsiteY66" fmla="*/ 2749647 h 10595264"/>
                <a:gd name="connsiteX67" fmla="*/ 1687866 w 8749711"/>
                <a:gd name="connsiteY67" fmla="*/ 2935600 h 10595264"/>
                <a:gd name="connsiteX68" fmla="*/ 2376205 w 8749711"/>
                <a:gd name="connsiteY68" fmla="*/ 2972782 h 10595264"/>
                <a:gd name="connsiteX69" fmla="*/ 2528605 w 8749711"/>
                <a:gd name="connsiteY69" fmla="*/ 3094702 h 10595264"/>
                <a:gd name="connsiteX70" fmla="*/ 2500665 w 8749711"/>
                <a:gd name="connsiteY70" fmla="*/ 3696682 h 10595264"/>
                <a:gd name="connsiteX71" fmla="*/ 2444330 w 8749711"/>
                <a:gd name="connsiteY71" fmla="*/ 4765696 h 10595264"/>
                <a:gd name="connsiteX72" fmla="*/ 167225 w 8749711"/>
                <a:gd name="connsiteY72" fmla="*/ 4634051 h 10595264"/>
                <a:gd name="connsiteX73" fmla="*/ 0 w 8749711"/>
                <a:gd name="connsiteY73" fmla="*/ 4505964 h 10595264"/>
                <a:gd name="connsiteX74" fmla="*/ 82970 w 8749711"/>
                <a:gd name="connsiteY74" fmla="*/ 2847185 h 10595264"/>
                <a:gd name="connsiteX75" fmla="*/ 942227 w 8749711"/>
                <a:gd name="connsiteY75" fmla="*/ 2905221 h 10595264"/>
                <a:gd name="connsiteX76" fmla="*/ 1018739 w 8749711"/>
                <a:gd name="connsiteY76" fmla="*/ 2676380 h 10595264"/>
                <a:gd name="connsiteX77" fmla="*/ 1153781 w 8749711"/>
                <a:gd name="connsiteY77" fmla="*/ 2560178 h 10595264"/>
                <a:gd name="connsiteX78" fmla="*/ 1462701 w 8749711"/>
                <a:gd name="connsiteY78" fmla="*/ 2453085 h 10595264"/>
                <a:gd name="connsiteX79" fmla="*/ 1950289 w 8749711"/>
                <a:gd name="connsiteY79" fmla="*/ 2409188 h 10595264"/>
                <a:gd name="connsiteX80" fmla="*/ 2567340 w 8749711"/>
                <a:gd name="connsiteY80" fmla="*/ 2306031 h 10595264"/>
                <a:gd name="connsiteX81" fmla="*/ 3162656 w 8749711"/>
                <a:gd name="connsiteY81" fmla="*/ 2186966 h 10595264"/>
                <a:gd name="connsiteX82" fmla="*/ 3379347 w 8749711"/>
                <a:gd name="connsiteY82" fmla="*/ 2084573 h 10595264"/>
                <a:gd name="connsiteX83" fmla="*/ 3503171 w 8749711"/>
                <a:gd name="connsiteY83" fmla="*/ 1882167 h 10595264"/>
                <a:gd name="connsiteX84" fmla="*/ 3596041 w 8749711"/>
                <a:gd name="connsiteY84" fmla="*/ 1646422 h 10595264"/>
                <a:gd name="connsiteX85" fmla="*/ 3659969 w 8749711"/>
                <a:gd name="connsiteY85" fmla="*/ 1588868 h 10595264"/>
                <a:gd name="connsiteX86" fmla="*/ 3621361 w 8749711"/>
                <a:gd name="connsiteY86" fmla="*/ 1506614 h 10595264"/>
                <a:gd name="connsiteX87" fmla="*/ 3491794 w 8749711"/>
                <a:gd name="connsiteY87" fmla="*/ 1416471 h 10595264"/>
                <a:gd name="connsiteX88" fmla="*/ 3458197 w 8749711"/>
                <a:gd name="connsiteY88" fmla="*/ 1338940 h 10595264"/>
                <a:gd name="connsiteX89" fmla="*/ 3369921 w 8749711"/>
                <a:gd name="connsiteY89" fmla="*/ 1281622 h 10595264"/>
                <a:gd name="connsiteX90" fmla="*/ 3234288 w 8749711"/>
                <a:gd name="connsiteY90" fmla="*/ 971288 h 10595264"/>
                <a:gd name="connsiteX91" fmla="*/ 3115638 w 8749711"/>
                <a:gd name="connsiteY91" fmla="*/ 738530 h 10595264"/>
                <a:gd name="connsiteX92" fmla="*/ 3062641 w 8749711"/>
                <a:gd name="connsiteY92" fmla="*/ 643919 h 10595264"/>
                <a:gd name="connsiteX93" fmla="*/ 3086722 w 8749711"/>
                <a:gd name="connsiteY93" fmla="*/ 414227 h 10595264"/>
                <a:gd name="connsiteX94" fmla="*/ 3675664 w 8749711"/>
                <a:gd name="connsiteY94" fmla="*/ 84 h 10595264"/>
                <a:gd name="connsiteX95" fmla="*/ 1257990 w 8749711"/>
                <a:gd name="connsiteY95" fmla="*/ 2776717 h 10595264"/>
                <a:gd name="connsiteX96" fmla="*/ 1241769 w 8749711"/>
                <a:gd name="connsiteY96" fmla="*/ 2783273 h 10595264"/>
                <a:gd name="connsiteX97" fmla="*/ 1146440 w 8749711"/>
                <a:gd name="connsiteY97" fmla="*/ 2876979 h 10595264"/>
                <a:gd name="connsiteX98" fmla="*/ 1146162 w 8749711"/>
                <a:gd name="connsiteY98" fmla="*/ 2909306 h 10595264"/>
                <a:gd name="connsiteX99" fmla="*/ 1178489 w 8749711"/>
                <a:gd name="connsiteY99" fmla="*/ 2909583 h 10595264"/>
                <a:gd name="connsiteX100" fmla="*/ 1273818 w 8749711"/>
                <a:gd name="connsiteY100" fmla="*/ 2815879 h 10595264"/>
                <a:gd name="connsiteX101" fmla="*/ 1274096 w 8749711"/>
                <a:gd name="connsiteY101" fmla="*/ 2783552 h 10595264"/>
                <a:gd name="connsiteX102" fmla="*/ 1274096 w 8749711"/>
                <a:gd name="connsiteY102" fmla="*/ 2783551 h 10595264"/>
                <a:gd name="connsiteX103" fmla="*/ 1257990 w 8749711"/>
                <a:gd name="connsiteY103" fmla="*/ 2776717 h 10595264"/>
                <a:gd name="connsiteX104" fmla="*/ 1405924 w 8749711"/>
                <a:gd name="connsiteY104" fmla="*/ 2876262 h 10595264"/>
                <a:gd name="connsiteX105" fmla="*/ 1327184 w 8749711"/>
                <a:gd name="connsiteY105" fmla="*/ 2914362 h 10595264"/>
                <a:gd name="connsiteX106" fmla="*/ 1405924 w 8749711"/>
                <a:gd name="connsiteY106" fmla="*/ 2932142 h 10595264"/>
                <a:gd name="connsiteX107" fmla="*/ 1405924 w 8749711"/>
                <a:gd name="connsiteY107" fmla="*/ 2876262 h 10595264"/>
                <a:gd name="connsiteX0" fmla="*/ 3675664 w 8625228"/>
                <a:gd name="connsiteY0" fmla="*/ 84 h 10595264"/>
                <a:gd name="connsiteX1" fmla="*/ 4090768 w 8625228"/>
                <a:gd name="connsiteY1" fmla="*/ 155917 h 10595264"/>
                <a:gd name="connsiteX2" fmla="*/ 4317566 w 8625228"/>
                <a:gd name="connsiteY2" fmla="*/ 960575 h 10595264"/>
                <a:gd name="connsiteX3" fmla="*/ 4740084 w 8625228"/>
                <a:gd name="connsiteY3" fmla="*/ 1281191 h 10595264"/>
                <a:gd name="connsiteX4" fmla="*/ 5197329 w 8625228"/>
                <a:gd name="connsiteY4" fmla="*/ 1356503 h 10595264"/>
                <a:gd name="connsiteX5" fmla="*/ 5579267 w 8625228"/>
                <a:gd name="connsiteY5" fmla="*/ 1523264 h 10595264"/>
                <a:gd name="connsiteX6" fmla="*/ 5939681 w 8625228"/>
                <a:gd name="connsiteY6" fmla="*/ 1663127 h 10595264"/>
                <a:gd name="connsiteX7" fmla="*/ 6461481 w 8625228"/>
                <a:gd name="connsiteY7" fmla="*/ 1851406 h 10595264"/>
                <a:gd name="connsiteX8" fmla="*/ 6827279 w 8625228"/>
                <a:gd name="connsiteY8" fmla="*/ 1975133 h 10595264"/>
                <a:gd name="connsiteX9" fmla="*/ 7090867 w 8625228"/>
                <a:gd name="connsiteY9" fmla="*/ 2158031 h 10595264"/>
                <a:gd name="connsiteX10" fmla="*/ 7973086 w 8625228"/>
                <a:gd name="connsiteY10" fmla="*/ 2787415 h 10595264"/>
                <a:gd name="connsiteX11" fmla="*/ 7936902 w 8625228"/>
                <a:gd name="connsiteY11" fmla="*/ 2975200 h 10595264"/>
                <a:gd name="connsiteX12" fmla="*/ 8622293 w 8625228"/>
                <a:gd name="connsiteY12" fmla="*/ 3257941 h 10595264"/>
                <a:gd name="connsiteX13" fmla="*/ 8176886 w 8625228"/>
                <a:gd name="connsiteY13" fmla="*/ 3211266 h 10595264"/>
                <a:gd name="connsiteX14" fmla="*/ 7991102 w 8625228"/>
                <a:gd name="connsiteY14" fmla="*/ 3123264 h 10595264"/>
                <a:gd name="connsiteX15" fmla="*/ 7659366 w 8625228"/>
                <a:gd name="connsiteY15" fmla="*/ 3366230 h 10595264"/>
                <a:gd name="connsiteX16" fmla="*/ 6958170 w 8625228"/>
                <a:gd name="connsiteY16" fmla="*/ 2939827 h 10595264"/>
                <a:gd name="connsiteX17" fmla="*/ 6209594 w 8625228"/>
                <a:gd name="connsiteY17" fmla="*/ 2650819 h 10595264"/>
                <a:gd name="connsiteX18" fmla="*/ 5522607 w 8625228"/>
                <a:gd name="connsiteY18" fmla="*/ 2494471 h 10595264"/>
                <a:gd name="connsiteX19" fmla="*/ 5427853 w 8625228"/>
                <a:gd name="connsiteY19" fmla="*/ 3238310 h 10595264"/>
                <a:gd name="connsiteX20" fmla="*/ 6081671 w 8625228"/>
                <a:gd name="connsiteY20" fmla="*/ 5389281 h 10595264"/>
                <a:gd name="connsiteX21" fmla="*/ 5906373 w 8625228"/>
                <a:gd name="connsiteY21" fmla="*/ 5465087 h 10595264"/>
                <a:gd name="connsiteX22" fmla="*/ 5858994 w 8625228"/>
                <a:gd name="connsiteY22" fmla="*/ 6057312 h 10595264"/>
                <a:gd name="connsiteX23" fmla="*/ 5740547 w 8625228"/>
                <a:gd name="connsiteY23" fmla="*/ 6659017 h 10595264"/>
                <a:gd name="connsiteX24" fmla="*/ 5697907 w 8625228"/>
                <a:gd name="connsiteY24" fmla="*/ 7317574 h 10595264"/>
                <a:gd name="connsiteX25" fmla="*/ 6181164 w 8625228"/>
                <a:gd name="connsiteY25" fmla="*/ 8189330 h 10595264"/>
                <a:gd name="connsiteX26" fmla="*/ 6342252 w 8625228"/>
                <a:gd name="connsiteY26" fmla="*/ 8544667 h 10595264"/>
                <a:gd name="connsiteX27" fmla="*/ 6356466 w 8625228"/>
                <a:gd name="connsiteY27" fmla="*/ 8952120 h 10595264"/>
                <a:gd name="connsiteX28" fmla="*/ 6200118 w 8625228"/>
                <a:gd name="connsiteY28" fmla="*/ 9932850 h 10595264"/>
                <a:gd name="connsiteX29" fmla="*/ 5764237 w 8625228"/>
                <a:gd name="connsiteY29" fmla="*/ 9814406 h 10595264"/>
                <a:gd name="connsiteX30" fmla="*/ 5716859 w 8625228"/>
                <a:gd name="connsiteY30" fmla="*/ 9122679 h 10595264"/>
                <a:gd name="connsiteX31" fmla="*/ 5536824 w 8625228"/>
                <a:gd name="connsiteY31" fmla="*/ 8852627 h 10595264"/>
                <a:gd name="connsiteX32" fmla="*/ 5451541 w 8625228"/>
                <a:gd name="connsiteY32" fmla="*/ 8558881 h 10595264"/>
                <a:gd name="connsiteX33" fmla="*/ 5138846 w 8625228"/>
                <a:gd name="connsiteY33" fmla="*/ 8208283 h 10595264"/>
                <a:gd name="connsiteX34" fmla="*/ 4731392 w 8625228"/>
                <a:gd name="connsiteY34" fmla="*/ 7544987 h 10595264"/>
                <a:gd name="connsiteX35" fmla="*/ 4698225 w 8625228"/>
                <a:gd name="connsiteY35" fmla="*/ 6568997 h 10595264"/>
                <a:gd name="connsiteX36" fmla="*/ 4660324 w 8625228"/>
                <a:gd name="connsiteY36" fmla="*/ 6095213 h 10595264"/>
                <a:gd name="connsiteX37" fmla="*/ 4342890 w 8625228"/>
                <a:gd name="connsiteY37" fmla="*/ 6322630 h 10595264"/>
                <a:gd name="connsiteX38" fmla="*/ 3769613 w 8625228"/>
                <a:gd name="connsiteY38" fmla="*/ 7203862 h 10595264"/>
                <a:gd name="connsiteX39" fmla="*/ 3888059 w 8625228"/>
                <a:gd name="connsiteY39" fmla="*/ 7625528 h 10595264"/>
                <a:gd name="connsiteX40" fmla="*/ 4437648 w 8625228"/>
                <a:gd name="connsiteY40" fmla="*/ 9440117 h 10595264"/>
                <a:gd name="connsiteX41" fmla="*/ 4537141 w 8625228"/>
                <a:gd name="connsiteY41" fmla="*/ 9677008 h 10595264"/>
                <a:gd name="connsiteX42" fmla="*/ 4575044 w 8625228"/>
                <a:gd name="connsiteY42" fmla="*/ 9743335 h 10595264"/>
                <a:gd name="connsiteX43" fmla="*/ 4660326 w 8625228"/>
                <a:gd name="connsiteY43" fmla="*/ 9885473 h 10595264"/>
                <a:gd name="connsiteX44" fmla="*/ 4110736 w 8625228"/>
                <a:gd name="connsiteY44" fmla="*/ 10074983 h 10595264"/>
                <a:gd name="connsiteX45" fmla="*/ 3821731 w 8625228"/>
                <a:gd name="connsiteY45" fmla="*/ 10278711 h 10595264"/>
                <a:gd name="connsiteX46" fmla="*/ 3243717 w 8625228"/>
                <a:gd name="connsiteY46" fmla="*/ 10544031 h 10595264"/>
                <a:gd name="connsiteX47" fmla="*/ 2945233 w 8625228"/>
                <a:gd name="connsiteY47" fmla="*/ 10548767 h 10595264"/>
                <a:gd name="connsiteX48" fmla="*/ 3286356 w 8625228"/>
                <a:gd name="connsiteY48" fmla="*/ 10193430 h 10595264"/>
                <a:gd name="connsiteX49" fmla="*/ 3461655 w 8625228"/>
                <a:gd name="connsiteY49" fmla="*/ 9980230 h 10595264"/>
                <a:gd name="connsiteX50" fmla="*/ 3537461 w 8625228"/>
                <a:gd name="connsiteY50" fmla="*/ 9705435 h 10595264"/>
                <a:gd name="connsiteX51" fmla="*/ 3594314 w 8625228"/>
                <a:gd name="connsiteY51" fmla="*/ 9544349 h 10595264"/>
                <a:gd name="connsiteX52" fmla="*/ 3499557 w 8625228"/>
                <a:gd name="connsiteY52" fmla="*/ 9369049 h 10595264"/>
                <a:gd name="connsiteX53" fmla="*/ 3077892 w 8625228"/>
                <a:gd name="connsiteY53" fmla="*/ 8317254 h 10595264"/>
                <a:gd name="connsiteX54" fmla="*/ 2679914 w 8625228"/>
                <a:gd name="connsiteY54" fmla="*/ 7464447 h 10595264"/>
                <a:gd name="connsiteX55" fmla="*/ 2675177 w 8625228"/>
                <a:gd name="connsiteY55" fmla="*/ 7260719 h 10595264"/>
                <a:gd name="connsiteX56" fmla="*/ 2727294 w 8625228"/>
                <a:gd name="connsiteY56" fmla="*/ 6858002 h 10595264"/>
                <a:gd name="connsiteX57" fmla="*/ 3272140 w 8625228"/>
                <a:gd name="connsiteY57" fmla="*/ 5863063 h 10595264"/>
                <a:gd name="connsiteX58" fmla="*/ 3575364 w 8625228"/>
                <a:gd name="connsiteY58" fmla="*/ 5237668 h 10595264"/>
                <a:gd name="connsiteX59" fmla="*/ 3793302 w 8625228"/>
                <a:gd name="connsiteY59" fmla="*/ 4787576 h 10595264"/>
                <a:gd name="connsiteX60" fmla="*/ 3750660 w 8625228"/>
                <a:gd name="connsiteY60" fmla="*/ 4498568 h 10595264"/>
                <a:gd name="connsiteX61" fmla="*/ 3693807 w 8625228"/>
                <a:gd name="connsiteY61" fmla="*/ 4365910 h 10595264"/>
                <a:gd name="connsiteX62" fmla="*/ 3717497 w 8625228"/>
                <a:gd name="connsiteY62" fmla="*/ 3465723 h 10595264"/>
                <a:gd name="connsiteX63" fmla="*/ 3546936 w 8625228"/>
                <a:gd name="connsiteY63" fmla="*/ 2821378 h 10595264"/>
                <a:gd name="connsiteX64" fmla="*/ 2139803 w 8625228"/>
                <a:gd name="connsiteY64" fmla="*/ 2897181 h 10595264"/>
                <a:gd name="connsiteX65" fmla="*/ 2068180 w 8625228"/>
                <a:gd name="connsiteY65" fmla="*/ 2749647 h 10595264"/>
                <a:gd name="connsiteX66" fmla="*/ 1687866 w 8625228"/>
                <a:gd name="connsiteY66" fmla="*/ 2935600 h 10595264"/>
                <a:gd name="connsiteX67" fmla="*/ 2376205 w 8625228"/>
                <a:gd name="connsiteY67" fmla="*/ 2972782 h 10595264"/>
                <a:gd name="connsiteX68" fmla="*/ 2528605 w 8625228"/>
                <a:gd name="connsiteY68" fmla="*/ 3094702 h 10595264"/>
                <a:gd name="connsiteX69" fmla="*/ 2500665 w 8625228"/>
                <a:gd name="connsiteY69" fmla="*/ 3696682 h 10595264"/>
                <a:gd name="connsiteX70" fmla="*/ 2444330 w 8625228"/>
                <a:gd name="connsiteY70" fmla="*/ 4765696 h 10595264"/>
                <a:gd name="connsiteX71" fmla="*/ 167225 w 8625228"/>
                <a:gd name="connsiteY71" fmla="*/ 4634051 h 10595264"/>
                <a:gd name="connsiteX72" fmla="*/ 0 w 8625228"/>
                <a:gd name="connsiteY72" fmla="*/ 4505964 h 10595264"/>
                <a:gd name="connsiteX73" fmla="*/ 82970 w 8625228"/>
                <a:gd name="connsiteY73" fmla="*/ 2847185 h 10595264"/>
                <a:gd name="connsiteX74" fmla="*/ 942227 w 8625228"/>
                <a:gd name="connsiteY74" fmla="*/ 2905221 h 10595264"/>
                <a:gd name="connsiteX75" fmla="*/ 1018739 w 8625228"/>
                <a:gd name="connsiteY75" fmla="*/ 2676380 h 10595264"/>
                <a:gd name="connsiteX76" fmla="*/ 1153781 w 8625228"/>
                <a:gd name="connsiteY76" fmla="*/ 2560178 h 10595264"/>
                <a:gd name="connsiteX77" fmla="*/ 1462701 w 8625228"/>
                <a:gd name="connsiteY77" fmla="*/ 2453085 h 10595264"/>
                <a:gd name="connsiteX78" fmla="*/ 1950289 w 8625228"/>
                <a:gd name="connsiteY78" fmla="*/ 2409188 h 10595264"/>
                <a:gd name="connsiteX79" fmla="*/ 2567340 w 8625228"/>
                <a:gd name="connsiteY79" fmla="*/ 2306031 h 10595264"/>
                <a:gd name="connsiteX80" fmla="*/ 3162656 w 8625228"/>
                <a:gd name="connsiteY80" fmla="*/ 2186966 h 10595264"/>
                <a:gd name="connsiteX81" fmla="*/ 3379347 w 8625228"/>
                <a:gd name="connsiteY81" fmla="*/ 2084573 h 10595264"/>
                <a:gd name="connsiteX82" fmla="*/ 3503171 w 8625228"/>
                <a:gd name="connsiteY82" fmla="*/ 1882167 h 10595264"/>
                <a:gd name="connsiteX83" fmla="*/ 3596041 w 8625228"/>
                <a:gd name="connsiteY83" fmla="*/ 1646422 h 10595264"/>
                <a:gd name="connsiteX84" fmla="*/ 3659969 w 8625228"/>
                <a:gd name="connsiteY84" fmla="*/ 1588868 h 10595264"/>
                <a:gd name="connsiteX85" fmla="*/ 3621361 w 8625228"/>
                <a:gd name="connsiteY85" fmla="*/ 1506614 h 10595264"/>
                <a:gd name="connsiteX86" fmla="*/ 3491794 w 8625228"/>
                <a:gd name="connsiteY86" fmla="*/ 1416471 h 10595264"/>
                <a:gd name="connsiteX87" fmla="*/ 3458197 w 8625228"/>
                <a:gd name="connsiteY87" fmla="*/ 1338940 h 10595264"/>
                <a:gd name="connsiteX88" fmla="*/ 3369921 w 8625228"/>
                <a:gd name="connsiteY88" fmla="*/ 1281622 h 10595264"/>
                <a:gd name="connsiteX89" fmla="*/ 3234288 w 8625228"/>
                <a:gd name="connsiteY89" fmla="*/ 971288 h 10595264"/>
                <a:gd name="connsiteX90" fmla="*/ 3115638 w 8625228"/>
                <a:gd name="connsiteY90" fmla="*/ 738530 h 10595264"/>
                <a:gd name="connsiteX91" fmla="*/ 3062641 w 8625228"/>
                <a:gd name="connsiteY91" fmla="*/ 643919 h 10595264"/>
                <a:gd name="connsiteX92" fmla="*/ 3086722 w 8625228"/>
                <a:gd name="connsiteY92" fmla="*/ 414227 h 10595264"/>
                <a:gd name="connsiteX93" fmla="*/ 3675664 w 8625228"/>
                <a:gd name="connsiteY93" fmla="*/ 84 h 10595264"/>
                <a:gd name="connsiteX94" fmla="*/ 1257990 w 8625228"/>
                <a:gd name="connsiteY94" fmla="*/ 2776717 h 10595264"/>
                <a:gd name="connsiteX95" fmla="*/ 1241769 w 8625228"/>
                <a:gd name="connsiteY95" fmla="*/ 2783273 h 10595264"/>
                <a:gd name="connsiteX96" fmla="*/ 1146440 w 8625228"/>
                <a:gd name="connsiteY96" fmla="*/ 2876979 h 10595264"/>
                <a:gd name="connsiteX97" fmla="*/ 1146162 w 8625228"/>
                <a:gd name="connsiteY97" fmla="*/ 2909306 h 10595264"/>
                <a:gd name="connsiteX98" fmla="*/ 1178489 w 8625228"/>
                <a:gd name="connsiteY98" fmla="*/ 2909583 h 10595264"/>
                <a:gd name="connsiteX99" fmla="*/ 1273818 w 8625228"/>
                <a:gd name="connsiteY99" fmla="*/ 2815879 h 10595264"/>
                <a:gd name="connsiteX100" fmla="*/ 1274096 w 8625228"/>
                <a:gd name="connsiteY100" fmla="*/ 2783552 h 10595264"/>
                <a:gd name="connsiteX101" fmla="*/ 1274096 w 8625228"/>
                <a:gd name="connsiteY101" fmla="*/ 2783551 h 10595264"/>
                <a:gd name="connsiteX102" fmla="*/ 1257990 w 8625228"/>
                <a:gd name="connsiteY102" fmla="*/ 2776717 h 10595264"/>
                <a:gd name="connsiteX103" fmla="*/ 1405924 w 8625228"/>
                <a:gd name="connsiteY103" fmla="*/ 2876262 h 10595264"/>
                <a:gd name="connsiteX104" fmla="*/ 1327184 w 8625228"/>
                <a:gd name="connsiteY104" fmla="*/ 2914362 h 10595264"/>
                <a:gd name="connsiteX105" fmla="*/ 1405924 w 8625228"/>
                <a:gd name="connsiteY105" fmla="*/ 2932142 h 10595264"/>
                <a:gd name="connsiteX106" fmla="*/ 1405924 w 8625228"/>
                <a:gd name="connsiteY106" fmla="*/ 2876262 h 10595264"/>
                <a:gd name="connsiteX0" fmla="*/ 3675664 w 8626456"/>
                <a:gd name="connsiteY0" fmla="*/ 84 h 10595264"/>
                <a:gd name="connsiteX1" fmla="*/ 4090768 w 8626456"/>
                <a:gd name="connsiteY1" fmla="*/ 155917 h 10595264"/>
                <a:gd name="connsiteX2" fmla="*/ 4317566 w 8626456"/>
                <a:gd name="connsiteY2" fmla="*/ 960575 h 10595264"/>
                <a:gd name="connsiteX3" fmla="*/ 4740084 w 8626456"/>
                <a:gd name="connsiteY3" fmla="*/ 1281191 h 10595264"/>
                <a:gd name="connsiteX4" fmla="*/ 5197329 w 8626456"/>
                <a:gd name="connsiteY4" fmla="*/ 1356503 h 10595264"/>
                <a:gd name="connsiteX5" fmla="*/ 5579267 w 8626456"/>
                <a:gd name="connsiteY5" fmla="*/ 1523264 h 10595264"/>
                <a:gd name="connsiteX6" fmla="*/ 5939681 w 8626456"/>
                <a:gd name="connsiteY6" fmla="*/ 1663127 h 10595264"/>
                <a:gd name="connsiteX7" fmla="*/ 6461481 w 8626456"/>
                <a:gd name="connsiteY7" fmla="*/ 1851406 h 10595264"/>
                <a:gd name="connsiteX8" fmla="*/ 6827279 w 8626456"/>
                <a:gd name="connsiteY8" fmla="*/ 1975133 h 10595264"/>
                <a:gd name="connsiteX9" fmla="*/ 7090867 w 8626456"/>
                <a:gd name="connsiteY9" fmla="*/ 2158031 h 10595264"/>
                <a:gd name="connsiteX10" fmla="*/ 7973086 w 8626456"/>
                <a:gd name="connsiteY10" fmla="*/ 2787415 h 10595264"/>
                <a:gd name="connsiteX11" fmla="*/ 7936902 w 8626456"/>
                <a:gd name="connsiteY11" fmla="*/ 2975200 h 10595264"/>
                <a:gd name="connsiteX12" fmla="*/ 8622293 w 8626456"/>
                <a:gd name="connsiteY12" fmla="*/ 3257941 h 10595264"/>
                <a:gd name="connsiteX13" fmla="*/ 8298330 w 8626456"/>
                <a:gd name="connsiteY13" fmla="*/ 3925641 h 10595264"/>
                <a:gd name="connsiteX14" fmla="*/ 7991102 w 8626456"/>
                <a:gd name="connsiteY14" fmla="*/ 3123264 h 10595264"/>
                <a:gd name="connsiteX15" fmla="*/ 7659366 w 8626456"/>
                <a:gd name="connsiteY15" fmla="*/ 3366230 h 10595264"/>
                <a:gd name="connsiteX16" fmla="*/ 6958170 w 8626456"/>
                <a:gd name="connsiteY16" fmla="*/ 2939827 h 10595264"/>
                <a:gd name="connsiteX17" fmla="*/ 6209594 w 8626456"/>
                <a:gd name="connsiteY17" fmla="*/ 2650819 h 10595264"/>
                <a:gd name="connsiteX18" fmla="*/ 5522607 w 8626456"/>
                <a:gd name="connsiteY18" fmla="*/ 2494471 h 10595264"/>
                <a:gd name="connsiteX19" fmla="*/ 5427853 w 8626456"/>
                <a:gd name="connsiteY19" fmla="*/ 3238310 h 10595264"/>
                <a:gd name="connsiteX20" fmla="*/ 6081671 w 8626456"/>
                <a:gd name="connsiteY20" fmla="*/ 5389281 h 10595264"/>
                <a:gd name="connsiteX21" fmla="*/ 5906373 w 8626456"/>
                <a:gd name="connsiteY21" fmla="*/ 5465087 h 10595264"/>
                <a:gd name="connsiteX22" fmla="*/ 5858994 w 8626456"/>
                <a:gd name="connsiteY22" fmla="*/ 6057312 h 10595264"/>
                <a:gd name="connsiteX23" fmla="*/ 5740547 w 8626456"/>
                <a:gd name="connsiteY23" fmla="*/ 6659017 h 10595264"/>
                <a:gd name="connsiteX24" fmla="*/ 5697907 w 8626456"/>
                <a:gd name="connsiteY24" fmla="*/ 7317574 h 10595264"/>
                <a:gd name="connsiteX25" fmla="*/ 6181164 w 8626456"/>
                <a:gd name="connsiteY25" fmla="*/ 8189330 h 10595264"/>
                <a:gd name="connsiteX26" fmla="*/ 6342252 w 8626456"/>
                <a:gd name="connsiteY26" fmla="*/ 8544667 h 10595264"/>
                <a:gd name="connsiteX27" fmla="*/ 6356466 w 8626456"/>
                <a:gd name="connsiteY27" fmla="*/ 8952120 h 10595264"/>
                <a:gd name="connsiteX28" fmla="*/ 6200118 w 8626456"/>
                <a:gd name="connsiteY28" fmla="*/ 9932850 h 10595264"/>
                <a:gd name="connsiteX29" fmla="*/ 5764237 w 8626456"/>
                <a:gd name="connsiteY29" fmla="*/ 9814406 h 10595264"/>
                <a:gd name="connsiteX30" fmla="*/ 5716859 w 8626456"/>
                <a:gd name="connsiteY30" fmla="*/ 9122679 h 10595264"/>
                <a:gd name="connsiteX31" fmla="*/ 5536824 w 8626456"/>
                <a:gd name="connsiteY31" fmla="*/ 8852627 h 10595264"/>
                <a:gd name="connsiteX32" fmla="*/ 5451541 w 8626456"/>
                <a:gd name="connsiteY32" fmla="*/ 8558881 h 10595264"/>
                <a:gd name="connsiteX33" fmla="*/ 5138846 w 8626456"/>
                <a:gd name="connsiteY33" fmla="*/ 8208283 h 10595264"/>
                <a:gd name="connsiteX34" fmla="*/ 4731392 w 8626456"/>
                <a:gd name="connsiteY34" fmla="*/ 7544987 h 10595264"/>
                <a:gd name="connsiteX35" fmla="*/ 4698225 w 8626456"/>
                <a:gd name="connsiteY35" fmla="*/ 6568997 h 10595264"/>
                <a:gd name="connsiteX36" fmla="*/ 4660324 w 8626456"/>
                <a:gd name="connsiteY36" fmla="*/ 6095213 h 10595264"/>
                <a:gd name="connsiteX37" fmla="*/ 4342890 w 8626456"/>
                <a:gd name="connsiteY37" fmla="*/ 6322630 h 10595264"/>
                <a:gd name="connsiteX38" fmla="*/ 3769613 w 8626456"/>
                <a:gd name="connsiteY38" fmla="*/ 7203862 h 10595264"/>
                <a:gd name="connsiteX39" fmla="*/ 3888059 w 8626456"/>
                <a:gd name="connsiteY39" fmla="*/ 7625528 h 10595264"/>
                <a:gd name="connsiteX40" fmla="*/ 4437648 w 8626456"/>
                <a:gd name="connsiteY40" fmla="*/ 9440117 h 10595264"/>
                <a:gd name="connsiteX41" fmla="*/ 4537141 w 8626456"/>
                <a:gd name="connsiteY41" fmla="*/ 9677008 h 10595264"/>
                <a:gd name="connsiteX42" fmla="*/ 4575044 w 8626456"/>
                <a:gd name="connsiteY42" fmla="*/ 9743335 h 10595264"/>
                <a:gd name="connsiteX43" fmla="*/ 4660326 w 8626456"/>
                <a:gd name="connsiteY43" fmla="*/ 9885473 h 10595264"/>
                <a:gd name="connsiteX44" fmla="*/ 4110736 w 8626456"/>
                <a:gd name="connsiteY44" fmla="*/ 10074983 h 10595264"/>
                <a:gd name="connsiteX45" fmla="*/ 3821731 w 8626456"/>
                <a:gd name="connsiteY45" fmla="*/ 10278711 h 10595264"/>
                <a:gd name="connsiteX46" fmla="*/ 3243717 w 8626456"/>
                <a:gd name="connsiteY46" fmla="*/ 10544031 h 10595264"/>
                <a:gd name="connsiteX47" fmla="*/ 2945233 w 8626456"/>
                <a:gd name="connsiteY47" fmla="*/ 10548767 h 10595264"/>
                <a:gd name="connsiteX48" fmla="*/ 3286356 w 8626456"/>
                <a:gd name="connsiteY48" fmla="*/ 10193430 h 10595264"/>
                <a:gd name="connsiteX49" fmla="*/ 3461655 w 8626456"/>
                <a:gd name="connsiteY49" fmla="*/ 9980230 h 10595264"/>
                <a:gd name="connsiteX50" fmla="*/ 3537461 w 8626456"/>
                <a:gd name="connsiteY50" fmla="*/ 9705435 h 10595264"/>
                <a:gd name="connsiteX51" fmla="*/ 3594314 w 8626456"/>
                <a:gd name="connsiteY51" fmla="*/ 9544349 h 10595264"/>
                <a:gd name="connsiteX52" fmla="*/ 3499557 w 8626456"/>
                <a:gd name="connsiteY52" fmla="*/ 9369049 h 10595264"/>
                <a:gd name="connsiteX53" fmla="*/ 3077892 w 8626456"/>
                <a:gd name="connsiteY53" fmla="*/ 8317254 h 10595264"/>
                <a:gd name="connsiteX54" fmla="*/ 2679914 w 8626456"/>
                <a:gd name="connsiteY54" fmla="*/ 7464447 h 10595264"/>
                <a:gd name="connsiteX55" fmla="*/ 2675177 w 8626456"/>
                <a:gd name="connsiteY55" fmla="*/ 7260719 h 10595264"/>
                <a:gd name="connsiteX56" fmla="*/ 2727294 w 8626456"/>
                <a:gd name="connsiteY56" fmla="*/ 6858002 h 10595264"/>
                <a:gd name="connsiteX57" fmla="*/ 3272140 w 8626456"/>
                <a:gd name="connsiteY57" fmla="*/ 5863063 h 10595264"/>
                <a:gd name="connsiteX58" fmla="*/ 3575364 w 8626456"/>
                <a:gd name="connsiteY58" fmla="*/ 5237668 h 10595264"/>
                <a:gd name="connsiteX59" fmla="*/ 3793302 w 8626456"/>
                <a:gd name="connsiteY59" fmla="*/ 4787576 h 10595264"/>
                <a:gd name="connsiteX60" fmla="*/ 3750660 w 8626456"/>
                <a:gd name="connsiteY60" fmla="*/ 4498568 h 10595264"/>
                <a:gd name="connsiteX61" fmla="*/ 3693807 w 8626456"/>
                <a:gd name="connsiteY61" fmla="*/ 4365910 h 10595264"/>
                <a:gd name="connsiteX62" fmla="*/ 3717497 w 8626456"/>
                <a:gd name="connsiteY62" fmla="*/ 3465723 h 10595264"/>
                <a:gd name="connsiteX63" fmla="*/ 3546936 w 8626456"/>
                <a:gd name="connsiteY63" fmla="*/ 2821378 h 10595264"/>
                <a:gd name="connsiteX64" fmla="*/ 2139803 w 8626456"/>
                <a:gd name="connsiteY64" fmla="*/ 2897181 h 10595264"/>
                <a:gd name="connsiteX65" fmla="*/ 2068180 w 8626456"/>
                <a:gd name="connsiteY65" fmla="*/ 2749647 h 10595264"/>
                <a:gd name="connsiteX66" fmla="*/ 1687866 w 8626456"/>
                <a:gd name="connsiteY66" fmla="*/ 2935600 h 10595264"/>
                <a:gd name="connsiteX67" fmla="*/ 2376205 w 8626456"/>
                <a:gd name="connsiteY67" fmla="*/ 2972782 h 10595264"/>
                <a:gd name="connsiteX68" fmla="*/ 2528605 w 8626456"/>
                <a:gd name="connsiteY68" fmla="*/ 3094702 h 10595264"/>
                <a:gd name="connsiteX69" fmla="*/ 2500665 w 8626456"/>
                <a:gd name="connsiteY69" fmla="*/ 3696682 h 10595264"/>
                <a:gd name="connsiteX70" fmla="*/ 2444330 w 8626456"/>
                <a:gd name="connsiteY70" fmla="*/ 4765696 h 10595264"/>
                <a:gd name="connsiteX71" fmla="*/ 167225 w 8626456"/>
                <a:gd name="connsiteY71" fmla="*/ 4634051 h 10595264"/>
                <a:gd name="connsiteX72" fmla="*/ 0 w 8626456"/>
                <a:gd name="connsiteY72" fmla="*/ 4505964 h 10595264"/>
                <a:gd name="connsiteX73" fmla="*/ 82970 w 8626456"/>
                <a:gd name="connsiteY73" fmla="*/ 2847185 h 10595264"/>
                <a:gd name="connsiteX74" fmla="*/ 942227 w 8626456"/>
                <a:gd name="connsiteY74" fmla="*/ 2905221 h 10595264"/>
                <a:gd name="connsiteX75" fmla="*/ 1018739 w 8626456"/>
                <a:gd name="connsiteY75" fmla="*/ 2676380 h 10595264"/>
                <a:gd name="connsiteX76" fmla="*/ 1153781 w 8626456"/>
                <a:gd name="connsiteY76" fmla="*/ 2560178 h 10595264"/>
                <a:gd name="connsiteX77" fmla="*/ 1462701 w 8626456"/>
                <a:gd name="connsiteY77" fmla="*/ 2453085 h 10595264"/>
                <a:gd name="connsiteX78" fmla="*/ 1950289 w 8626456"/>
                <a:gd name="connsiteY78" fmla="*/ 2409188 h 10595264"/>
                <a:gd name="connsiteX79" fmla="*/ 2567340 w 8626456"/>
                <a:gd name="connsiteY79" fmla="*/ 2306031 h 10595264"/>
                <a:gd name="connsiteX80" fmla="*/ 3162656 w 8626456"/>
                <a:gd name="connsiteY80" fmla="*/ 2186966 h 10595264"/>
                <a:gd name="connsiteX81" fmla="*/ 3379347 w 8626456"/>
                <a:gd name="connsiteY81" fmla="*/ 2084573 h 10595264"/>
                <a:gd name="connsiteX82" fmla="*/ 3503171 w 8626456"/>
                <a:gd name="connsiteY82" fmla="*/ 1882167 h 10595264"/>
                <a:gd name="connsiteX83" fmla="*/ 3596041 w 8626456"/>
                <a:gd name="connsiteY83" fmla="*/ 1646422 h 10595264"/>
                <a:gd name="connsiteX84" fmla="*/ 3659969 w 8626456"/>
                <a:gd name="connsiteY84" fmla="*/ 1588868 h 10595264"/>
                <a:gd name="connsiteX85" fmla="*/ 3621361 w 8626456"/>
                <a:gd name="connsiteY85" fmla="*/ 1506614 h 10595264"/>
                <a:gd name="connsiteX86" fmla="*/ 3491794 w 8626456"/>
                <a:gd name="connsiteY86" fmla="*/ 1416471 h 10595264"/>
                <a:gd name="connsiteX87" fmla="*/ 3458197 w 8626456"/>
                <a:gd name="connsiteY87" fmla="*/ 1338940 h 10595264"/>
                <a:gd name="connsiteX88" fmla="*/ 3369921 w 8626456"/>
                <a:gd name="connsiteY88" fmla="*/ 1281622 h 10595264"/>
                <a:gd name="connsiteX89" fmla="*/ 3234288 w 8626456"/>
                <a:gd name="connsiteY89" fmla="*/ 971288 h 10595264"/>
                <a:gd name="connsiteX90" fmla="*/ 3115638 w 8626456"/>
                <a:gd name="connsiteY90" fmla="*/ 738530 h 10595264"/>
                <a:gd name="connsiteX91" fmla="*/ 3062641 w 8626456"/>
                <a:gd name="connsiteY91" fmla="*/ 643919 h 10595264"/>
                <a:gd name="connsiteX92" fmla="*/ 3086722 w 8626456"/>
                <a:gd name="connsiteY92" fmla="*/ 414227 h 10595264"/>
                <a:gd name="connsiteX93" fmla="*/ 3675664 w 8626456"/>
                <a:gd name="connsiteY93" fmla="*/ 84 h 10595264"/>
                <a:gd name="connsiteX94" fmla="*/ 1257990 w 8626456"/>
                <a:gd name="connsiteY94" fmla="*/ 2776717 h 10595264"/>
                <a:gd name="connsiteX95" fmla="*/ 1241769 w 8626456"/>
                <a:gd name="connsiteY95" fmla="*/ 2783273 h 10595264"/>
                <a:gd name="connsiteX96" fmla="*/ 1146440 w 8626456"/>
                <a:gd name="connsiteY96" fmla="*/ 2876979 h 10595264"/>
                <a:gd name="connsiteX97" fmla="*/ 1146162 w 8626456"/>
                <a:gd name="connsiteY97" fmla="*/ 2909306 h 10595264"/>
                <a:gd name="connsiteX98" fmla="*/ 1178489 w 8626456"/>
                <a:gd name="connsiteY98" fmla="*/ 2909583 h 10595264"/>
                <a:gd name="connsiteX99" fmla="*/ 1273818 w 8626456"/>
                <a:gd name="connsiteY99" fmla="*/ 2815879 h 10595264"/>
                <a:gd name="connsiteX100" fmla="*/ 1274096 w 8626456"/>
                <a:gd name="connsiteY100" fmla="*/ 2783552 h 10595264"/>
                <a:gd name="connsiteX101" fmla="*/ 1274096 w 8626456"/>
                <a:gd name="connsiteY101" fmla="*/ 2783551 h 10595264"/>
                <a:gd name="connsiteX102" fmla="*/ 1257990 w 8626456"/>
                <a:gd name="connsiteY102" fmla="*/ 2776717 h 10595264"/>
                <a:gd name="connsiteX103" fmla="*/ 1405924 w 8626456"/>
                <a:gd name="connsiteY103" fmla="*/ 2876262 h 10595264"/>
                <a:gd name="connsiteX104" fmla="*/ 1327184 w 8626456"/>
                <a:gd name="connsiteY104" fmla="*/ 2914362 h 10595264"/>
                <a:gd name="connsiteX105" fmla="*/ 1405924 w 8626456"/>
                <a:gd name="connsiteY105" fmla="*/ 2932142 h 10595264"/>
                <a:gd name="connsiteX106" fmla="*/ 1405924 w 8626456"/>
                <a:gd name="connsiteY106" fmla="*/ 2876262 h 10595264"/>
                <a:gd name="connsiteX0" fmla="*/ 3675664 w 8626456"/>
                <a:gd name="connsiteY0" fmla="*/ 84 h 10595264"/>
                <a:gd name="connsiteX1" fmla="*/ 4090768 w 8626456"/>
                <a:gd name="connsiteY1" fmla="*/ 155917 h 10595264"/>
                <a:gd name="connsiteX2" fmla="*/ 4317566 w 8626456"/>
                <a:gd name="connsiteY2" fmla="*/ 960575 h 10595264"/>
                <a:gd name="connsiteX3" fmla="*/ 4740084 w 8626456"/>
                <a:gd name="connsiteY3" fmla="*/ 1281191 h 10595264"/>
                <a:gd name="connsiteX4" fmla="*/ 5197329 w 8626456"/>
                <a:gd name="connsiteY4" fmla="*/ 1356503 h 10595264"/>
                <a:gd name="connsiteX5" fmla="*/ 5579267 w 8626456"/>
                <a:gd name="connsiteY5" fmla="*/ 1523264 h 10595264"/>
                <a:gd name="connsiteX6" fmla="*/ 5939681 w 8626456"/>
                <a:gd name="connsiteY6" fmla="*/ 1663127 h 10595264"/>
                <a:gd name="connsiteX7" fmla="*/ 6461481 w 8626456"/>
                <a:gd name="connsiteY7" fmla="*/ 1851406 h 10595264"/>
                <a:gd name="connsiteX8" fmla="*/ 6827279 w 8626456"/>
                <a:gd name="connsiteY8" fmla="*/ 1975133 h 10595264"/>
                <a:gd name="connsiteX9" fmla="*/ 7090867 w 8626456"/>
                <a:gd name="connsiteY9" fmla="*/ 2158031 h 10595264"/>
                <a:gd name="connsiteX10" fmla="*/ 7973086 w 8626456"/>
                <a:gd name="connsiteY10" fmla="*/ 2787415 h 10595264"/>
                <a:gd name="connsiteX11" fmla="*/ 7936902 w 8626456"/>
                <a:gd name="connsiteY11" fmla="*/ 2975200 h 10595264"/>
                <a:gd name="connsiteX12" fmla="*/ 8622293 w 8626456"/>
                <a:gd name="connsiteY12" fmla="*/ 3257941 h 10595264"/>
                <a:gd name="connsiteX13" fmla="*/ 8298330 w 8626456"/>
                <a:gd name="connsiteY13" fmla="*/ 3925641 h 10595264"/>
                <a:gd name="connsiteX14" fmla="*/ 7794758 w 8626456"/>
                <a:gd name="connsiteY14" fmla="*/ 3476682 h 10595264"/>
                <a:gd name="connsiteX15" fmla="*/ 7659366 w 8626456"/>
                <a:gd name="connsiteY15" fmla="*/ 3366230 h 10595264"/>
                <a:gd name="connsiteX16" fmla="*/ 6958170 w 8626456"/>
                <a:gd name="connsiteY16" fmla="*/ 2939827 h 10595264"/>
                <a:gd name="connsiteX17" fmla="*/ 6209594 w 8626456"/>
                <a:gd name="connsiteY17" fmla="*/ 2650819 h 10595264"/>
                <a:gd name="connsiteX18" fmla="*/ 5522607 w 8626456"/>
                <a:gd name="connsiteY18" fmla="*/ 2494471 h 10595264"/>
                <a:gd name="connsiteX19" fmla="*/ 5427853 w 8626456"/>
                <a:gd name="connsiteY19" fmla="*/ 3238310 h 10595264"/>
                <a:gd name="connsiteX20" fmla="*/ 6081671 w 8626456"/>
                <a:gd name="connsiteY20" fmla="*/ 5389281 h 10595264"/>
                <a:gd name="connsiteX21" fmla="*/ 5906373 w 8626456"/>
                <a:gd name="connsiteY21" fmla="*/ 5465087 h 10595264"/>
                <a:gd name="connsiteX22" fmla="*/ 5858994 w 8626456"/>
                <a:gd name="connsiteY22" fmla="*/ 6057312 h 10595264"/>
                <a:gd name="connsiteX23" fmla="*/ 5740547 w 8626456"/>
                <a:gd name="connsiteY23" fmla="*/ 6659017 h 10595264"/>
                <a:gd name="connsiteX24" fmla="*/ 5697907 w 8626456"/>
                <a:gd name="connsiteY24" fmla="*/ 7317574 h 10595264"/>
                <a:gd name="connsiteX25" fmla="*/ 6181164 w 8626456"/>
                <a:gd name="connsiteY25" fmla="*/ 8189330 h 10595264"/>
                <a:gd name="connsiteX26" fmla="*/ 6342252 w 8626456"/>
                <a:gd name="connsiteY26" fmla="*/ 8544667 h 10595264"/>
                <a:gd name="connsiteX27" fmla="*/ 6356466 w 8626456"/>
                <a:gd name="connsiteY27" fmla="*/ 8952120 h 10595264"/>
                <a:gd name="connsiteX28" fmla="*/ 6200118 w 8626456"/>
                <a:gd name="connsiteY28" fmla="*/ 9932850 h 10595264"/>
                <a:gd name="connsiteX29" fmla="*/ 5764237 w 8626456"/>
                <a:gd name="connsiteY29" fmla="*/ 9814406 h 10595264"/>
                <a:gd name="connsiteX30" fmla="*/ 5716859 w 8626456"/>
                <a:gd name="connsiteY30" fmla="*/ 9122679 h 10595264"/>
                <a:gd name="connsiteX31" fmla="*/ 5536824 w 8626456"/>
                <a:gd name="connsiteY31" fmla="*/ 8852627 h 10595264"/>
                <a:gd name="connsiteX32" fmla="*/ 5451541 w 8626456"/>
                <a:gd name="connsiteY32" fmla="*/ 8558881 h 10595264"/>
                <a:gd name="connsiteX33" fmla="*/ 5138846 w 8626456"/>
                <a:gd name="connsiteY33" fmla="*/ 8208283 h 10595264"/>
                <a:gd name="connsiteX34" fmla="*/ 4731392 w 8626456"/>
                <a:gd name="connsiteY34" fmla="*/ 7544987 h 10595264"/>
                <a:gd name="connsiteX35" fmla="*/ 4698225 w 8626456"/>
                <a:gd name="connsiteY35" fmla="*/ 6568997 h 10595264"/>
                <a:gd name="connsiteX36" fmla="*/ 4660324 w 8626456"/>
                <a:gd name="connsiteY36" fmla="*/ 6095213 h 10595264"/>
                <a:gd name="connsiteX37" fmla="*/ 4342890 w 8626456"/>
                <a:gd name="connsiteY37" fmla="*/ 6322630 h 10595264"/>
                <a:gd name="connsiteX38" fmla="*/ 3769613 w 8626456"/>
                <a:gd name="connsiteY38" fmla="*/ 7203862 h 10595264"/>
                <a:gd name="connsiteX39" fmla="*/ 3888059 w 8626456"/>
                <a:gd name="connsiteY39" fmla="*/ 7625528 h 10595264"/>
                <a:gd name="connsiteX40" fmla="*/ 4437648 w 8626456"/>
                <a:gd name="connsiteY40" fmla="*/ 9440117 h 10595264"/>
                <a:gd name="connsiteX41" fmla="*/ 4537141 w 8626456"/>
                <a:gd name="connsiteY41" fmla="*/ 9677008 h 10595264"/>
                <a:gd name="connsiteX42" fmla="*/ 4575044 w 8626456"/>
                <a:gd name="connsiteY42" fmla="*/ 9743335 h 10595264"/>
                <a:gd name="connsiteX43" fmla="*/ 4660326 w 8626456"/>
                <a:gd name="connsiteY43" fmla="*/ 9885473 h 10595264"/>
                <a:gd name="connsiteX44" fmla="*/ 4110736 w 8626456"/>
                <a:gd name="connsiteY44" fmla="*/ 10074983 h 10595264"/>
                <a:gd name="connsiteX45" fmla="*/ 3821731 w 8626456"/>
                <a:gd name="connsiteY45" fmla="*/ 10278711 h 10595264"/>
                <a:gd name="connsiteX46" fmla="*/ 3243717 w 8626456"/>
                <a:gd name="connsiteY46" fmla="*/ 10544031 h 10595264"/>
                <a:gd name="connsiteX47" fmla="*/ 2945233 w 8626456"/>
                <a:gd name="connsiteY47" fmla="*/ 10548767 h 10595264"/>
                <a:gd name="connsiteX48" fmla="*/ 3286356 w 8626456"/>
                <a:gd name="connsiteY48" fmla="*/ 10193430 h 10595264"/>
                <a:gd name="connsiteX49" fmla="*/ 3461655 w 8626456"/>
                <a:gd name="connsiteY49" fmla="*/ 9980230 h 10595264"/>
                <a:gd name="connsiteX50" fmla="*/ 3537461 w 8626456"/>
                <a:gd name="connsiteY50" fmla="*/ 9705435 h 10595264"/>
                <a:gd name="connsiteX51" fmla="*/ 3594314 w 8626456"/>
                <a:gd name="connsiteY51" fmla="*/ 9544349 h 10595264"/>
                <a:gd name="connsiteX52" fmla="*/ 3499557 w 8626456"/>
                <a:gd name="connsiteY52" fmla="*/ 9369049 h 10595264"/>
                <a:gd name="connsiteX53" fmla="*/ 3077892 w 8626456"/>
                <a:gd name="connsiteY53" fmla="*/ 8317254 h 10595264"/>
                <a:gd name="connsiteX54" fmla="*/ 2679914 w 8626456"/>
                <a:gd name="connsiteY54" fmla="*/ 7464447 h 10595264"/>
                <a:gd name="connsiteX55" fmla="*/ 2675177 w 8626456"/>
                <a:gd name="connsiteY55" fmla="*/ 7260719 h 10595264"/>
                <a:gd name="connsiteX56" fmla="*/ 2727294 w 8626456"/>
                <a:gd name="connsiteY56" fmla="*/ 6858002 h 10595264"/>
                <a:gd name="connsiteX57" fmla="*/ 3272140 w 8626456"/>
                <a:gd name="connsiteY57" fmla="*/ 5863063 h 10595264"/>
                <a:gd name="connsiteX58" fmla="*/ 3575364 w 8626456"/>
                <a:gd name="connsiteY58" fmla="*/ 5237668 h 10595264"/>
                <a:gd name="connsiteX59" fmla="*/ 3793302 w 8626456"/>
                <a:gd name="connsiteY59" fmla="*/ 4787576 h 10595264"/>
                <a:gd name="connsiteX60" fmla="*/ 3750660 w 8626456"/>
                <a:gd name="connsiteY60" fmla="*/ 4498568 h 10595264"/>
                <a:gd name="connsiteX61" fmla="*/ 3693807 w 8626456"/>
                <a:gd name="connsiteY61" fmla="*/ 4365910 h 10595264"/>
                <a:gd name="connsiteX62" fmla="*/ 3717497 w 8626456"/>
                <a:gd name="connsiteY62" fmla="*/ 3465723 h 10595264"/>
                <a:gd name="connsiteX63" fmla="*/ 3546936 w 8626456"/>
                <a:gd name="connsiteY63" fmla="*/ 2821378 h 10595264"/>
                <a:gd name="connsiteX64" fmla="*/ 2139803 w 8626456"/>
                <a:gd name="connsiteY64" fmla="*/ 2897181 h 10595264"/>
                <a:gd name="connsiteX65" fmla="*/ 2068180 w 8626456"/>
                <a:gd name="connsiteY65" fmla="*/ 2749647 h 10595264"/>
                <a:gd name="connsiteX66" fmla="*/ 1687866 w 8626456"/>
                <a:gd name="connsiteY66" fmla="*/ 2935600 h 10595264"/>
                <a:gd name="connsiteX67" fmla="*/ 2376205 w 8626456"/>
                <a:gd name="connsiteY67" fmla="*/ 2972782 h 10595264"/>
                <a:gd name="connsiteX68" fmla="*/ 2528605 w 8626456"/>
                <a:gd name="connsiteY68" fmla="*/ 3094702 h 10595264"/>
                <a:gd name="connsiteX69" fmla="*/ 2500665 w 8626456"/>
                <a:gd name="connsiteY69" fmla="*/ 3696682 h 10595264"/>
                <a:gd name="connsiteX70" fmla="*/ 2444330 w 8626456"/>
                <a:gd name="connsiteY70" fmla="*/ 4765696 h 10595264"/>
                <a:gd name="connsiteX71" fmla="*/ 167225 w 8626456"/>
                <a:gd name="connsiteY71" fmla="*/ 4634051 h 10595264"/>
                <a:gd name="connsiteX72" fmla="*/ 0 w 8626456"/>
                <a:gd name="connsiteY72" fmla="*/ 4505964 h 10595264"/>
                <a:gd name="connsiteX73" fmla="*/ 82970 w 8626456"/>
                <a:gd name="connsiteY73" fmla="*/ 2847185 h 10595264"/>
                <a:gd name="connsiteX74" fmla="*/ 942227 w 8626456"/>
                <a:gd name="connsiteY74" fmla="*/ 2905221 h 10595264"/>
                <a:gd name="connsiteX75" fmla="*/ 1018739 w 8626456"/>
                <a:gd name="connsiteY75" fmla="*/ 2676380 h 10595264"/>
                <a:gd name="connsiteX76" fmla="*/ 1153781 w 8626456"/>
                <a:gd name="connsiteY76" fmla="*/ 2560178 h 10595264"/>
                <a:gd name="connsiteX77" fmla="*/ 1462701 w 8626456"/>
                <a:gd name="connsiteY77" fmla="*/ 2453085 h 10595264"/>
                <a:gd name="connsiteX78" fmla="*/ 1950289 w 8626456"/>
                <a:gd name="connsiteY78" fmla="*/ 2409188 h 10595264"/>
                <a:gd name="connsiteX79" fmla="*/ 2567340 w 8626456"/>
                <a:gd name="connsiteY79" fmla="*/ 2306031 h 10595264"/>
                <a:gd name="connsiteX80" fmla="*/ 3162656 w 8626456"/>
                <a:gd name="connsiteY80" fmla="*/ 2186966 h 10595264"/>
                <a:gd name="connsiteX81" fmla="*/ 3379347 w 8626456"/>
                <a:gd name="connsiteY81" fmla="*/ 2084573 h 10595264"/>
                <a:gd name="connsiteX82" fmla="*/ 3503171 w 8626456"/>
                <a:gd name="connsiteY82" fmla="*/ 1882167 h 10595264"/>
                <a:gd name="connsiteX83" fmla="*/ 3596041 w 8626456"/>
                <a:gd name="connsiteY83" fmla="*/ 1646422 h 10595264"/>
                <a:gd name="connsiteX84" fmla="*/ 3659969 w 8626456"/>
                <a:gd name="connsiteY84" fmla="*/ 1588868 h 10595264"/>
                <a:gd name="connsiteX85" fmla="*/ 3621361 w 8626456"/>
                <a:gd name="connsiteY85" fmla="*/ 1506614 h 10595264"/>
                <a:gd name="connsiteX86" fmla="*/ 3491794 w 8626456"/>
                <a:gd name="connsiteY86" fmla="*/ 1416471 h 10595264"/>
                <a:gd name="connsiteX87" fmla="*/ 3458197 w 8626456"/>
                <a:gd name="connsiteY87" fmla="*/ 1338940 h 10595264"/>
                <a:gd name="connsiteX88" fmla="*/ 3369921 w 8626456"/>
                <a:gd name="connsiteY88" fmla="*/ 1281622 h 10595264"/>
                <a:gd name="connsiteX89" fmla="*/ 3234288 w 8626456"/>
                <a:gd name="connsiteY89" fmla="*/ 971288 h 10595264"/>
                <a:gd name="connsiteX90" fmla="*/ 3115638 w 8626456"/>
                <a:gd name="connsiteY90" fmla="*/ 738530 h 10595264"/>
                <a:gd name="connsiteX91" fmla="*/ 3062641 w 8626456"/>
                <a:gd name="connsiteY91" fmla="*/ 643919 h 10595264"/>
                <a:gd name="connsiteX92" fmla="*/ 3086722 w 8626456"/>
                <a:gd name="connsiteY92" fmla="*/ 414227 h 10595264"/>
                <a:gd name="connsiteX93" fmla="*/ 3675664 w 8626456"/>
                <a:gd name="connsiteY93" fmla="*/ 84 h 10595264"/>
                <a:gd name="connsiteX94" fmla="*/ 1257990 w 8626456"/>
                <a:gd name="connsiteY94" fmla="*/ 2776717 h 10595264"/>
                <a:gd name="connsiteX95" fmla="*/ 1241769 w 8626456"/>
                <a:gd name="connsiteY95" fmla="*/ 2783273 h 10595264"/>
                <a:gd name="connsiteX96" fmla="*/ 1146440 w 8626456"/>
                <a:gd name="connsiteY96" fmla="*/ 2876979 h 10595264"/>
                <a:gd name="connsiteX97" fmla="*/ 1146162 w 8626456"/>
                <a:gd name="connsiteY97" fmla="*/ 2909306 h 10595264"/>
                <a:gd name="connsiteX98" fmla="*/ 1178489 w 8626456"/>
                <a:gd name="connsiteY98" fmla="*/ 2909583 h 10595264"/>
                <a:gd name="connsiteX99" fmla="*/ 1273818 w 8626456"/>
                <a:gd name="connsiteY99" fmla="*/ 2815879 h 10595264"/>
                <a:gd name="connsiteX100" fmla="*/ 1274096 w 8626456"/>
                <a:gd name="connsiteY100" fmla="*/ 2783552 h 10595264"/>
                <a:gd name="connsiteX101" fmla="*/ 1274096 w 8626456"/>
                <a:gd name="connsiteY101" fmla="*/ 2783551 h 10595264"/>
                <a:gd name="connsiteX102" fmla="*/ 1257990 w 8626456"/>
                <a:gd name="connsiteY102" fmla="*/ 2776717 h 10595264"/>
                <a:gd name="connsiteX103" fmla="*/ 1405924 w 8626456"/>
                <a:gd name="connsiteY103" fmla="*/ 2876262 h 10595264"/>
                <a:gd name="connsiteX104" fmla="*/ 1327184 w 8626456"/>
                <a:gd name="connsiteY104" fmla="*/ 2914362 h 10595264"/>
                <a:gd name="connsiteX105" fmla="*/ 1405924 w 8626456"/>
                <a:gd name="connsiteY105" fmla="*/ 2932142 h 10595264"/>
                <a:gd name="connsiteX106" fmla="*/ 1405924 w 8626456"/>
                <a:gd name="connsiteY106" fmla="*/ 2876262 h 10595264"/>
                <a:gd name="connsiteX0" fmla="*/ 3675664 w 8626456"/>
                <a:gd name="connsiteY0" fmla="*/ 84 h 10595264"/>
                <a:gd name="connsiteX1" fmla="*/ 4090768 w 8626456"/>
                <a:gd name="connsiteY1" fmla="*/ 155917 h 10595264"/>
                <a:gd name="connsiteX2" fmla="*/ 4317566 w 8626456"/>
                <a:gd name="connsiteY2" fmla="*/ 960575 h 10595264"/>
                <a:gd name="connsiteX3" fmla="*/ 4740084 w 8626456"/>
                <a:gd name="connsiteY3" fmla="*/ 1281191 h 10595264"/>
                <a:gd name="connsiteX4" fmla="*/ 5197329 w 8626456"/>
                <a:gd name="connsiteY4" fmla="*/ 1356503 h 10595264"/>
                <a:gd name="connsiteX5" fmla="*/ 5579267 w 8626456"/>
                <a:gd name="connsiteY5" fmla="*/ 1523264 h 10595264"/>
                <a:gd name="connsiteX6" fmla="*/ 5939681 w 8626456"/>
                <a:gd name="connsiteY6" fmla="*/ 1663127 h 10595264"/>
                <a:gd name="connsiteX7" fmla="*/ 6461481 w 8626456"/>
                <a:gd name="connsiteY7" fmla="*/ 1851406 h 10595264"/>
                <a:gd name="connsiteX8" fmla="*/ 6827279 w 8626456"/>
                <a:gd name="connsiteY8" fmla="*/ 1975133 h 10595264"/>
                <a:gd name="connsiteX9" fmla="*/ 7090867 w 8626456"/>
                <a:gd name="connsiteY9" fmla="*/ 2158031 h 10595264"/>
                <a:gd name="connsiteX10" fmla="*/ 7973086 w 8626456"/>
                <a:gd name="connsiteY10" fmla="*/ 2787415 h 10595264"/>
                <a:gd name="connsiteX11" fmla="*/ 7936902 w 8626456"/>
                <a:gd name="connsiteY11" fmla="*/ 2975200 h 10595264"/>
                <a:gd name="connsiteX12" fmla="*/ 8622293 w 8626456"/>
                <a:gd name="connsiteY12" fmla="*/ 3257941 h 10595264"/>
                <a:gd name="connsiteX13" fmla="*/ 8298330 w 8626456"/>
                <a:gd name="connsiteY13" fmla="*/ 3925641 h 10595264"/>
                <a:gd name="connsiteX14" fmla="*/ 7794758 w 8626456"/>
                <a:gd name="connsiteY14" fmla="*/ 3476682 h 10595264"/>
                <a:gd name="connsiteX15" fmla="*/ 7711249 w 8626456"/>
                <a:gd name="connsiteY15" fmla="*/ 3408961 h 10595264"/>
                <a:gd name="connsiteX16" fmla="*/ 7659366 w 8626456"/>
                <a:gd name="connsiteY16" fmla="*/ 3366230 h 10595264"/>
                <a:gd name="connsiteX17" fmla="*/ 6958170 w 8626456"/>
                <a:gd name="connsiteY17" fmla="*/ 2939827 h 10595264"/>
                <a:gd name="connsiteX18" fmla="*/ 6209594 w 8626456"/>
                <a:gd name="connsiteY18" fmla="*/ 2650819 h 10595264"/>
                <a:gd name="connsiteX19" fmla="*/ 5522607 w 8626456"/>
                <a:gd name="connsiteY19" fmla="*/ 2494471 h 10595264"/>
                <a:gd name="connsiteX20" fmla="*/ 5427853 w 8626456"/>
                <a:gd name="connsiteY20" fmla="*/ 3238310 h 10595264"/>
                <a:gd name="connsiteX21" fmla="*/ 6081671 w 8626456"/>
                <a:gd name="connsiteY21" fmla="*/ 5389281 h 10595264"/>
                <a:gd name="connsiteX22" fmla="*/ 5906373 w 8626456"/>
                <a:gd name="connsiteY22" fmla="*/ 5465087 h 10595264"/>
                <a:gd name="connsiteX23" fmla="*/ 5858994 w 8626456"/>
                <a:gd name="connsiteY23" fmla="*/ 6057312 h 10595264"/>
                <a:gd name="connsiteX24" fmla="*/ 5740547 w 8626456"/>
                <a:gd name="connsiteY24" fmla="*/ 6659017 h 10595264"/>
                <a:gd name="connsiteX25" fmla="*/ 5697907 w 8626456"/>
                <a:gd name="connsiteY25" fmla="*/ 7317574 h 10595264"/>
                <a:gd name="connsiteX26" fmla="*/ 6181164 w 8626456"/>
                <a:gd name="connsiteY26" fmla="*/ 8189330 h 10595264"/>
                <a:gd name="connsiteX27" fmla="*/ 6342252 w 8626456"/>
                <a:gd name="connsiteY27" fmla="*/ 8544667 h 10595264"/>
                <a:gd name="connsiteX28" fmla="*/ 6356466 w 8626456"/>
                <a:gd name="connsiteY28" fmla="*/ 8952120 h 10595264"/>
                <a:gd name="connsiteX29" fmla="*/ 6200118 w 8626456"/>
                <a:gd name="connsiteY29" fmla="*/ 9932850 h 10595264"/>
                <a:gd name="connsiteX30" fmla="*/ 5764237 w 8626456"/>
                <a:gd name="connsiteY30" fmla="*/ 9814406 h 10595264"/>
                <a:gd name="connsiteX31" fmla="*/ 5716859 w 8626456"/>
                <a:gd name="connsiteY31" fmla="*/ 9122679 h 10595264"/>
                <a:gd name="connsiteX32" fmla="*/ 5536824 w 8626456"/>
                <a:gd name="connsiteY32" fmla="*/ 8852627 h 10595264"/>
                <a:gd name="connsiteX33" fmla="*/ 5451541 w 8626456"/>
                <a:gd name="connsiteY33" fmla="*/ 8558881 h 10595264"/>
                <a:gd name="connsiteX34" fmla="*/ 5138846 w 8626456"/>
                <a:gd name="connsiteY34" fmla="*/ 8208283 h 10595264"/>
                <a:gd name="connsiteX35" fmla="*/ 4731392 w 8626456"/>
                <a:gd name="connsiteY35" fmla="*/ 7544987 h 10595264"/>
                <a:gd name="connsiteX36" fmla="*/ 4698225 w 8626456"/>
                <a:gd name="connsiteY36" fmla="*/ 6568997 h 10595264"/>
                <a:gd name="connsiteX37" fmla="*/ 4660324 w 8626456"/>
                <a:gd name="connsiteY37" fmla="*/ 6095213 h 10595264"/>
                <a:gd name="connsiteX38" fmla="*/ 4342890 w 8626456"/>
                <a:gd name="connsiteY38" fmla="*/ 6322630 h 10595264"/>
                <a:gd name="connsiteX39" fmla="*/ 3769613 w 8626456"/>
                <a:gd name="connsiteY39" fmla="*/ 7203862 h 10595264"/>
                <a:gd name="connsiteX40" fmla="*/ 3888059 w 8626456"/>
                <a:gd name="connsiteY40" fmla="*/ 7625528 h 10595264"/>
                <a:gd name="connsiteX41" fmla="*/ 4437648 w 8626456"/>
                <a:gd name="connsiteY41" fmla="*/ 9440117 h 10595264"/>
                <a:gd name="connsiteX42" fmla="*/ 4537141 w 8626456"/>
                <a:gd name="connsiteY42" fmla="*/ 9677008 h 10595264"/>
                <a:gd name="connsiteX43" fmla="*/ 4575044 w 8626456"/>
                <a:gd name="connsiteY43" fmla="*/ 9743335 h 10595264"/>
                <a:gd name="connsiteX44" fmla="*/ 4660326 w 8626456"/>
                <a:gd name="connsiteY44" fmla="*/ 9885473 h 10595264"/>
                <a:gd name="connsiteX45" fmla="*/ 4110736 w 8626456"/>
                <a:gd name="connsiteY45" fmla="*/ 10074983 h 10595264"/>
                <a:gd name="connsiteX46" fmla="*/ 3821731 w 8626456"/>
                <a:gd name="connsiteY46" fmla="*/ 10278711 h 10595264"/>
                <a:gd name="connsiteX47" fmla="*/ 3243717 w 8626456"/>
                <a:gd name="connsiteY47" fmla="*/ 10544031 h 10595264"/>
                <a:gd name="connsiteX48" fmla="*/ 2945233 w 8626456"/>
                <a:gd name="connsiteY48" fmla="*/ 10548767 h 10595264"/>
                <a:gd name="connsiteX49" fmla="*/ 3286356 w 8626456"/>
                <a:gd name="connsiteY49" fmla="*/ 10193430 h 10595264"/>
                <a:gd name="connsiteX50" fmla="*/ 3461655 w 8626456"/>
                <a:gd name="connsiteY50" fmla="*/ 9980230 h 10595264"/>
                <a:gd name="connsiteX51" fmla="*/ 3537461 w 8626456"/>
                <a:gd name="connsiteY51" fmla="*/ 9705435 h 10595264"/>
                <a:gd name="connsiteX52" fmla="*/ 3594314 w 8626456"/>
                <a:gd name="connsiteY52" fmla="*/ 9544349 h 10595264"/>
                <a:gd name="connsiteX53" fmla="*/ 3499557 w 8626456"/>
                <a:gd name="connsiteY53" fmla="*/ 9369049 h 10595264"/>
                <a:gd name="connsiteX54" fmla="*/ 3077892 w 8626456"/>
                <a:gd name="connsiteY54" fmla="*/ 8317254 h 10595264"/>
                <a:gd name="connsiteX55" fmla="*/ 2679914 w 8626456"/>
                <a:gd name="connsiteY55" fmla="*/ 7464447 h 10595264"/>
                <a:gd name="connsiteX56" fmla="*/ 2675177 w 8626456"/>
                <a:gd name="connsiteY56" fmla="*/ 7260719 h 10595264"/>
                <a:gd name="connsiteX57" fmla="*/ 2727294 w 8626456"/>
                <a:gd name="connsiteY57" fmla="*/ 6858002 h 10595264"/>
                <a:gd name="connsiteX58" fmla="*/ 3272140 w 8626456"/>
                <a:gd name="connsiteY58" fmla="*/ 5863063 h 10595264"/>
                <a:gd name="connsiteX59" fmla="*/ 3575364 w 8626456"/>
                <a:gd name="connsiteY59" fmla="*/ 5237668 h 10595264"/>
                <a:gd name="connsiteX60" fmla="*/ 3793302 w 8626456"/>
                <a:gd name="connsiteY60" fmla="*/ 4787576 h 10595264"/>
                <a:gd name="connsiteX61" fmla="*/ 3750660 w 8626456"/>
                <a:gd name="connsiteY61" fmla="*/ 4498568 h 10595264"/>
                <a:gd name="connsiteX62" fmla="*/ 3693807 w 8626456"/>
                <a:gd name="connsiteY62" fmla="*/ 4365910 h 10595264"/>
                <a:gd name="connsiteX63" fmla="*/ 3717497 w 8626456"/>
                <a:gd name="connsiteY63" fmla="*/ 3465723 h 10595264"/>
                <a:gd name="connsiteX64" fmla="*/ 3546936 w 8626456"/>
                <a:gd name="connsiteY64" fmla="*/ 2821378 h 10595264"/>
                <a:gd name="connsiteX65" fmla="*/ 2139803 w 8626456"/>
                <a:gd name="connsiteY65" fmla="*/ 2897181 h 10595264"/>
                <a:gd name="connsiteX66" fmla="*/ 2068180 w 8626456"/>
                <a:gd name="connsiteY66" fmla="*/ 2749647 h 10595264"/>
                <a:gd name="connsiteX67" fmla="*/ 1687866 w 8626456"/>
                <a:gd name="connsiteY67" fmla="*/ 2935600 h 10595264"/>
                <a:gd name="connsiteX68" fmla="*/ 2376205 w 8626456"/>
                <a:gd name="connsiteY68" fmla="*/ 2972782 h 10595264"/>
                <a:gd name="connsiteX69" fmla="*/ 2528605 w 8626456"/>
                <a:gd name="connsiteY69" fmla="*/ 3094702 h 10595264"/>
                <a:gd name="connsiteX70" fmla="*/ 2500665 w 8626456"/>
                <a:gd name="connsiteY70" fmla="*/ 3696682 h 10595264"/>
                <a:gd name="connsiteX71" fmla="*/ 2444330 w 8626456"/>
                <a:gd name="connsiteY71" fmla="*/ 4765696 h 10595264"/>
                <a:gd name="connsiteX72" fmla="*/ 167225 w 8626456"/>
                <a:gd name="connsiteY72" fmla="*/ 4634051 h 10595264"/>
                <a:gd name="connsiteX73" fmla="*/ 0 w 8626456"/>
                <a:gd name="connsiteY73" fmla="*/ 4505964 h 10595264"/>
                <a:gd name="connsiteX74" fmla="*/ 82970 w 8626456"/>
                <a:gd name="connsiteY74" fmla="*/ 2847185 h 10595264"/>
                <a:gd name="connsiteX75" fmla="*/ 942227 w 8626456"/>
                <a:gd name="connsiteY75" fmla="*/ 2905221 h 10595264"/>
                <a:gd name="connsiteX76" fmla="*/ 1018739 w 8626456"/>
                <a:gd name="connsiteY76" fmla="*/ 2676380 h 10595264"/>
                <a:gd name="connsiteX77" fmla="*/ 1153781 w 8626456"/>
                <a:gd name="connsiteY77" fmla="*/ 2560178 h 10595264"/>
                <a:gd name="connsiteX78" fmla="*/ 1462701 w 8626456"/>
                <a:gd name="connsiteY78" fmla="*/ 2453085 h 10595264"/>
                <a:gd name="connsiteX79" fmla="*/ 1950289 w 8626456"/>
                <a:gd name="connsiteY79" fmla="*/ 2409188 h 10595264"/>
                <a:gd name="connsiteX80" fmla="*/ 2567340 w 8626456"/>
                <a:gd name="connsiteY80" fmla="*/ 2306031 h 10595264"/>
                <a:gd name="connsiteX81" fmla="*/ 3162656 w 8626456"/>
                <a:gd name="connsiteY81" fmla="*/ 2186966 h 10595264"/>
                <a:gd name="connsiteX82" fmla="*/ 3379347 w 8626456"/>
                <a:gd name="connsiteY82" fmla="*/ 2084573 h 10595264"/>
                <a:gd name="connsiteX83" fmla="*/ 3503171 w 8626456"/>
                <a:gd name="connsiteY83" fmla="*/ 1882167 h 10595264"/>
                <a:gd name="connsiteX84" fmla="*/ 3596041 w 8626456"/>
                <a:gd name="connsiteY84" fmla="*/ 1646422 h 10595264"/>
                <a:gd name="connsiteX85" fmla="*/ 3659969 w 8626456"/>
                <a:gd name="connsiteY85" fmla="*/ 1588868 h 10595264"/>
                <a:gd name="connsiteX86" fmla="*/ 3621361 w 8626456"/>
                <a:gd name="connsiteY86" fmla="*/ 1506614 h 10595264"/>
                <a:gd name="connsiteX87" fmla="*/ 3491794 w 8626456"/>
                <a:gd name="connsiteY87" fmla="*/ 1416471 h 10595264"/>
                <a:gd name="connsiteX88" fmla="*/ 3458197 w 8626456"/>
                <a:gd name="connsiteY88" fmla="*/ 1338940 h 10595264"/>
                <a:gd name="connsiteX89" fmla="*/ 3369921 w 8626456"/>
                <a:gd name="connsiteY89" fmla="*/ 1281622 h 10595264"/>
                <a:gd name="connsiteX90" fmla="*/ 3234288 w 8626456"/>
                <a:gd name="connsiteY90" fmla="*/ 971288 h 10595264"/>
                <a:gd name="connsiteX91" fmla="*/ 3115638 w 8626456"/>
                <a:gd name="connsiteY91" fmla="*/ 738530 h 10595264"/>
                <a:gd name="connsiteX92" fmla="*/ 3062641 w 8626456"/>
                <a:gd name="connsiteY92" fmla="*/ 643919 h 10595264"/>
                <a:gd name="connsiteX93" fmla="*/ 3086722 w 8626456"/>
                <a:gd name="connsiteY93" fmla="*/ 414227 h 10595264"/>
                <a:gd name="connsiteX94" fmla="*/ 3675664 w 8626456"/>
                <a:gd name="connsiteY94" fmla="*/ 84 h 10595264"/>
                <a:gd name="connsiteX95" fmla="*/ 1257990 w 8626456"/>
                <a:gd name="connsiteY95" fmla="*/ 2776717 h 10595264"/>
                <a:gd name="connsiteX96" fmla="*/ 1241769 w 8626456"/>
                <a:gd name="connsiteY96" fmla="*/ 2783273 h 10595264"/>
                <a:gd name="connsiteX97" fmla="*/ 1146440 w 8626456"/>
                <a:gd name="connsiteY97" fmla="*/ 2876979 h 10595264"/>
                <a:gd name="connsiteX98" fmla="*/ 1146162 w 8626456"/>
                <a:gd name="connsiteY98" fmla="*/ 2909306 h 10595264"/>
                <a:gd name="connsiteX99" fmla="*/ 1178489 w 8626456"/>
                <a:gd name="connsiteY99" fmla="*/ 2909583 h 10595264"/>
                <a:gd name="connsiteX100" fmla="*/ 1273818 w 8626456"/>
                <a:gd name="connsiteY100" fmla="*/ 2815879 h 10595264"/>
                <a:gd name="connsiteX101" fmla="*/ 1274096 w 8626456"/>
                <a:gd name="connsiteY101" fmla="*/ 2783552 h 10595264"/>
                <a:gd name="connsiteX102" fmla="*/ 1274096 w 8626456"/>
                <a:gd name="connsiteY102" fmla="*/ 2783551 h 10595264"/>
                <a:gd name="connsiteX103" fmla="*/ 1257990 w 8626456"/>
                <a:gd name="connsiteY103" fmla="*/ 2776717 h 10595264"/>
                <a:gd name="connsiteX104" fmla="*/ 1405924 w 8626456"/>
                <a:gd name="connsiteY104" fmla="*/ 2876262 h 10595264"/>
                <a:gd name="connsiteX105" fmla="*/ 1327184 w 8626456"/>
                <a:gd name="connsiteY105" fmla="*/ 2914362 h 10595264"/>
                <a:gd name="connsiteX106" fmla="*/ 1405924 w 8626456"/>
                <a:gd name="connsiteY106" fmla="*/ 2932142 h 10595264"/>
                <a:gd name="connsiteX107" fmla="*/ 1405924 w 8626456"/>
                <a:gd name="connsiteY107" fmla="*/ 2876262 h 10595264"/>
                <a:gd name="connsiteX0" fmla="*/ 3675664 w 8626456"/>
                <a:gd name="connsiteY0" fmla="*/ 84 h 10595264"/>
                <a:gd name="connsiteX1" fmla="*/ 4090768 w 8626456"/>
                <a:gd name="connsiteY1" fmla="*/ 155917 h 10595264"/>
                <a:gd name="connsiteX2" fmla="*/ 4317566 w 8626456"/>
                <a:gd name="connsiteY2" fmla="*/ 960575 h 10595264"/>
                <a:gd name="connsiteX3" fmla="*/ 4740084 w 8626456"/>
                <a:gd name="connsiteY3" fmla="*/ 1281191 h 10595264"/>
                <a:gd name="connsiteX4" fmla="*/ 5197329 w 8626456"/>
                <a:gd name="connsiteY4" fmla="*/ 1356503 h 10595264"/>
                <a:gd name="connsiteX5" fmla="*/ 5579267 w 8626456"/>
                <a:gd name="connsiteY5" fmla="*/ 1523264 h 10595264"/>
                <a:gd name="connsiteX6" fmla="*/ 5939681 w 8626456"/>
                <a:gd name="connsiteY6" fmla="*/ 1663127 h 10595264"/>
                <a:gd name="connsiteX7" fmla="*/ 6461481 w 8626456"/>
                <a:gd name="connsiteY7" fmla="*/ 1851406 h 10595264"/>
                <a:gd name="connsiteX8" fmla="*/ 6827279 w 8626456"/>
                <a:gd name="connsiteY8" fmla="*/ 1975133 h 10595264"/>
                <a:gd name="connsiteX9" fmla="*/ 7090867 w 8626456"/>
                <a:gd name="connsiteY9" fmla="*/ 2158031 h 10595264"/>
                <a:gd name="connsiteX10" fmla="*/ 7973086 w 8626456"/>
                <a:gd name="connsiteY10" fmla="*/ 2787415 h 10595264"/>
                <a:gd name="connsiteX11" fmla="*/ 7936902 w 8626456"/>
                <a:gd name="connsiteY11" fmla="*/ 2975200 h 10595264"/>
                <a:gd name="connsiteX12" fmla="*/ 8622293 w 8626456"/>
                <a:gd name="connsiteY12" fmla="*/ 3257941 h 10595264"/>
                <a:gd name="connsiteX13" fmla="*/ 8298330 w 8626456"/>
                <a:gd name="connsiteY13" fmla="*/ 3925641 h 10595264"/>
                <a:gd name="connsiteX14" fmla="*/ 7794758 w 8626456"/>
                <a:gd name="connsiteY14" fmla="*/ 3476682 h 10595264"/>
                <a:gd name="connsiteX15" fmla="*/ 7719664 w 8626456"/>
                <a:gd name="connsiteY15" fmla="*/ 3327619 h 10595264"/>
                <a:gd name="connsiteX16" fmla="*/ 7659366 w 8626456"/>
                <a:gd name="connsiteY16" fmla="*/ 3366230 h 10595264"/>
                <a:gd name="connsiteX17" fmla="*/ 6958170 w 8626456"/>
                <a:gd name="connsiteY17" fmla="*/ 2939827 h 10595264"/>
                <a:gd name="connsiteX18" fmla="*/ 6209594 w 8626456"/>
                <a:gd name="connsiteY18" fmla="*/ 2650819 h 10595264"/>
                <a:gd name="connsiteX19" fmla="*/ 5522607 w 8626456"/>
                <a:gd name="connsiteY19" fmla="*/ 2494471 h 10595264"/>
                <a:gd name="connsiteX20" fmla="*/ 5427853 w 8626456"/>
                <a:gd name="connsiteY20" fmla="*/ 3238310 h 10595264"/>
                <a:gd name="connsiteX21" fmla="*/ 6081671 w 8626456"/>
                <a:gd name="connsiteY21" fmla="*/ 5389281 h 10595264"/>
                <a:gd name="connsiteX22" fmla="*/ 5906373 w 8626456"/>
                <a:gd name="connsiteY22" fmla="*/ 5465087 h 10595264"/>
                <a:gd name="connsiteX23" fmla="*/ 5858994 w 8626456"/>
                <a:gd name="connsiteY23" fmla="*/ 6057312 h 10595264"/>
                <a:gd name="connsiteX24" fmla="*/ 5740547 w 8626456"/>
                <a:gd name="connsiteY24" fmla="*/ 6659017 h 10595264"/>
                <a:gd name="connsiteX25" fmla="*/ 5697907 w 8626456"/>
                <a:gd name="connsiteY25" fmla="*/ 7317574 h 10595264"/>
                <a:gd name="connsiteX26" fmla="*/ 6181164 w 8626456"/>
                <a:gd name="connsiteY26" fmla="*/ 8189330 h 10595264"/>
                <a:gd name="connsiteX27" fmla="*/ 6342252 w 8626456"/>
                <a:gd name="connsiteY27" fmla="*/ 8544667 h 10595264"/>
                <a:gd name="connsiteX28" fmla="*/ 6356466 w 8626456"/>
                <a:gd name="connsiteY28" fmla="*/ 8952120 h 10595264"/>
                <a:gd name="connsiteX29" fmla="*/ 6200118 w 8626456"/>
                <a:gd name="connsiteY29" fmla="*/ 9932850 h 10595264"/>
                <a:gd name="connsiteX30" fmla="*/ 5764237 w 8626456"/>
                <a:gd name="connsiteY30" fmla="*/ 9814406 h 10595264"/>
                <a:gd name="connsiteX31" fmla="*/ 5716859 w 8626456"/>
                <a:gd name="connsiteY31" fmla="*/ 9122679 h 10595264"/>
                <a:gd name="connsiteX32" fmla="*/ 5536824 w 8626456"/>
                <a:gd name="connsiteY32" fmla="*/ 8852627 h 10595264"/>
                <a:gd name="connsiteX33" fmla="*/ 5451541 w 8626456"/>
                <a:gd name="connsiteY33" fmla="*/ 8558881 h 10595264"/>
                <a:gd name="connsiteX34" fmla="*/ 5138846 w 8626456"/>
                <a:gd name="connsiteY34" fmla="*/ 8208283 h 10595264"/>
                <a:gd name="connsiteX35" fmla="*/ 4731392 w 8626456"/>
                <a:gd name="connsiteY35" fmla="*/ 7544987 h 10595264"/>
                <a:gd name="connsiteX36" fmla="*/ 4698225 w 8626456"/>
                <a:gd name="connsiteY36" fmla="*/ 6568997 h 10595264"/>
                <a:gd name="connsiteX37" fmla="*/ 4660324 w 8626456"/>
                <a:gd name="connsiteY37" fmla="*/ 6095213 h 10595264"/>
                <a:gd name="connsiteX38" fmla="*/ 4342890 w 8626456"/>
                <a:gd name="connsiteY38" fmla="*/ 6322630 h 10595264"/>
                <a:gd name="connsiteX39" fmla="*/ 3769613 w 8626456"/>
                <a:gd name="connsiteY39" fmla="*/ 7203862 h 10595264"/>
                <a:gd name="connsiteX40" fmla="*/ 3888059 w 8626456"/>
                <a:gd name="connsiteY40" fmla="*/ 7625528 h 10595264"/>
                <a:gd name="connsiteX41" fmla="*/ 4437648 w 8626456"/>
                <a:gd name="connsiteY41" fmla="*/ 9440117 h 10595264"/>
                <a:gd name="connsiteX42" fmla="*/ 4537141 w 8626456"/>
                <a:gd name="connsiteY42" fmla="*/ 9677008 h 10595264"/>
                <a:gd name="connsiteX43" fmla="*/ 4575044 w 8626456"/>
                <a:gd name="connsiteY43" fmla="*/ 9743335 h 10595264"/>
                <a:gd name="connsiteX44" fmla="*/ 4660326 w 8626456"/>
                <a:gd name="connsiteY44" fmla="*/ 9885473 h 10595264"/>
                <a:gd name="connsiteX45" fmla="*/ 4110736 w 8626456"/>
                <a:gd name="connsiteY45" fmla="*/ 10074983 h 10595264"/>
                <a:gd name="connsiteX46" fmla="*/ 3821731 w 8626456"/>
                <a:gd name="connsiteY46" fmla="*/ 10278711 h 10595264"/>
                <a:gd name="connsiteX47" fmla="*/ 3243717 w 8626456"/>
                <a:gd name="connsiteY47" fmla="*/ 10544031 h 10595264"/>
                <a:gd name="connsiteX48" fmla="*/ 2945233 w 8626456"/>
                <a:gd name="connsiteY48" fmla="*/ 10548767 h 10595264"/>
                <a:gd name="connsiteX49" fmla="*/ 3286356 w 8626456"/>
                <a:gd name="connsiteY49" fmla="*/ 10193430 h 10595264"/>
                <a:gd name="connsiteX50" fmla="*/ 3461655 w 8626456"/>
                <a:gd name="connsiteY50" fmla="*/ 9980230 h 10595264"/>
                <a:gd name="connsiteX51" fmla="*/ 3537461 w 8626456"/>
                <a:gd name="connsiteY51" fmla="*/ 9705435 h 10595264"/>
                <a:gd name="connsiteX52" fmla="*/ 3594314 w 8626456"/>
                <a:gd name="connsiteY52" fmla="*/ 9544349 h 10595264"/>
                <a:gd name="connsiteX53" fmla="*/ 3499557 w 8626456"/>
                <a:gd name="connsiteY53" fmla="*/ 9369049 h 10595264"/>
                <a:gd name="connsiteX54" fmla="*/ 3077892 w 8626456"/>
                <a:gd name="connsiteY54" fmla="*/ 8317254 h 10595264"/>
                <a:gd name="connsiteX55" fmla="*/ 2679914 w 8626456"/>
                <a:gd name="connsiteY55" fmla="*/ 7464447 h 10595264"/>
                <a:gd name="connsiteX56" fmla="*/ 2675177 w 8626456"/>
                <a:gd name="connsiteY56" fmla="*/ 7260719 h 10595264"/>
                <a:gd name="connsiteX57" fmla="*/ 2727294 w 8626456"/>
                <a:gd name="connsiteY57" fmla="*/ 6858002 h 10595264"/>
                <a:gd name="connsiteX58" fmla="*/ 3272140 w 8626456"/>
                <a:gd name="connsiteY58" fmla="*/ 5863063 h 10595264"/>
                <a:gd name="connsiteX59" fmla="*/ 3575364 w 8626456"/>
                <a:gd name="connsiteY59" fmla="*/ 5237668 h 10595264"/>
                <a:gd name="connsiteX60" fmla="*/ 3793302 w 8626456"/>
                <a:gd name="connsiteY60" fmla="*/ 4787576 h 10595264"/>
                <a:gd name="connsiteX61" fmla="*/ 3750660 w 8626456"/>
                <a:gd name="connsiteY61" fmla="*/ 4498568 h 10595264"/>
                <a:gd name="connsiteX62" fmla="*/ 3693807 w 8626456"/>
                <a:gd name="connsiteY62" fmla="*/ 4365910 h 10595264"/>
                <a:gd name="connsiteX63" fmla="*/ 3717497 w 8626456"/>
                <a:gd name="connsiteY63" fmla="*/ 3465723 h 10595264"/>
                <a:gd name="connsiteX64" fmla="*/ 3546936 w 8626456"/>
                <a:gd name="connsiteY64" fmla="*/ 2821378 h 10595264"/>
                <a:gd name="connsiteX65" fmla="*/ 2139803 w 8626456"/>
                <a:gd name="connsiteY65" fmla="*/ 2897181 h 10595264"/>
                <a:gd name="connsiteX66" fmla="*/ 2068180 w 8626456"/>
                <a:gd name="connsiteY66" fmla="*/ 2749647 h 10595264"/>
                <a:gd name="connsiteX67" fmla="*/ 1687866 w 8626456"/>
                <a:gd name="connsiteY67" fmla="*/ 2935600 h 10595264"/>
                <a:gd name="connsiteX68" fmla="*/ 2376205 w 8626456"/>
                <a:gd name="connsiteY68" fmla="*/ 2972782 h 10595264"/>
                <a:gd name="connsiteX69" fmla="*/ 2528605 w 8626456"/>
                <a:gd name="connsiteY69" fmla="*/ 3094702 h 10595264"/>
                <a:gd name="connsiteX70" fmla="*/ 2500665 w 8626456"/>
                <a:gd name="connsiteY70" fmla="*/ 3696682 h 10595264"/>
                <a:gd name="connsiteX71" fmla="*/ 2444330 w 8626456"/>
                <a:gd name="connsiteY71" fmla="*/ 4765696 h 10595264"/>
                <a:gd name="connsiteX72" fmla="*/ 167225 w 8626456"/>
                <a:gd name="connsiteY72" fmla="*/ 4634051 h 10595264"/>
                <a:gd name="connsiteX73" fmla="*/ 0 w 8626456"/>
                <a:gd name="connsiteY73" fmla="*/ 4505964 h 10595264"/>
                <a:gd name="connsiteX74" fmla="*/ 82970 w 8626456"/>
                <a:gd name="connsiteY74" fmla="*/ 2847185 h 10595264"/>
                <a:gd name="connsiteX75" fmla="*/ 942227 w 8626456"/>
                <a:gd name="connsiteY75" fmla="*/ 2905221 h 10595264"/>
                <a:gd name="connsiteX76" fmla="*/ 1018739 w 8626456"/>
                <a:gd name="connsiteY76" fmla="*/ 2676380 h 10595264"/>
                <a:gd name="connsiteX77" fmla="*/ 1153781 w 8626456"/>
                <a:gd name="connsiteY77" fmla="*/ 2560178 h 10595264"/>
                <a:gd name="connsiteX78" fmla="*/ 1462701 w 8626456"/>
                <a:gd name="connsiteY78" fmla="*/ 2453085 h 10595264"/>
                <a:gd name="connsiteX79" fmla="*/ 1950289 w 8626456"/>
                <a:gd name="connsiteY79" fmla="*/ 2409188 h 10595264"/>
                <a:gd name="connsiteX80" fmla="*/ 2567340 w 8626456"/>
                <a:gd name="connsiteY80" fmla="*/ 2306031 h 10595264"/>
                <a:gd name="connsiteX81" fmla="*/ 3162656 w 8626456"/>
                <a:gd name="connsiteY81" fmla="*/ 2186966 h 10595264"/>
                <a:gd name="connsiteX82" fmla="*/ 3379347 w 8626456"/>
                <a:gd name="connsiteY82" fmla="*/ 2084573 h 10595264"/>
                <a:gd name="connsiteX83" fmla="*/ 3503171 w 8626456"/>
                <a:gd name="connsiteY83" fmla="*/ 1882167 h 10595264"/>
                <a:gd name="connsiteX84" fmla="*/ 3596041 w 8626456"/>
                <a:gd name="connsiteY84" fmla="*/ 1646422 h 10595264"/>
                <a:gd name="connsiteX85" fmla="*/ 3659969 w 8626456"/>
                <a:gd name="connsiteY85" fmla="*/ 1588868 h 10595264"/>
                <a:gd name="connsiteX86" fmla="*/ 3621361 w 8626456"/>
                <a:gd name="connsiteY86" fmla="*/ 1506614 h 10595264"/>
                <a:gd name="connsiteX87" fmla="*/ 3491794 w 8626456"/>
                <a:gd name="connsiteY87" fmla="*/ 1416471 h 10595264"/>
                <a:gd name="connsiteX88" fmla="*/ 3458197 w 8626456"/>
                <a:gd name="connsiteY88" fmla="*/ 1338940 h 10595264"/>
                <a:gd name="connsiteX89" fmla="*/ 3369921 w 8626456"/>
                <a:gd name="connsiteY89" fmla="*/ 1281622 h 10595264"/>
                <a:gd name="connsiteX90" fmla="*/ 3234288 w 8626456"/>
                <a:gd name="connsiteY90" fmla="*/ 971288 h 10595264"/>
                <a:gd name="connsiteX91" fmla="*/ 3115638 w 8626456"/>
                <a:gd name="connsiteY91" fmla="*/ 738530 h 10595264"/>
                <a:gd name="connsiteX92" fmla="*/ 3062641 w 8626456"/>
                <a:gd name="connsiteY92" fmla="*/ 643919 h 10595264"/>
                <a:gd name="connsiteX93" fmla="*/ 3086722 w 8626456"/>
                <a:gd name="connsiteY93" fmla="*/ 414227 h 10595264"/>
                <a:gd name="connsiteX94" fmla="*/ 3675664 w 8626456"/>
                <a:gd name="connsiteY94" fmla="*/ 84 h 10595264"/>
                <a:gd name="connsiteX95" fmla="*/ 1257990 w 8626456"/>
                <a:gd name="connsiteY95" fmla="*/ 2776717 h 10595264"/>
                <a:gd name="connsiteX96" fmla="*/ 1241769 w 8626456"/>
                <a:gd name="connsiteY96" fmla="*/ 2783273 h 10595264"/>
                <a:gd name="connsiteX97" fmla="*/ 1146440 w 8626456"/>
                <a:gd name="connsiteY97" fmla="*/ 2876979 h 10595264"/>
                <a:gd name="connsiteX98" fmla="*/ 1146162 w 8626456"/>
                <a:gd name="connsiteY98" fmla="*/ 2909306 h 10595264"/>
                <a:gd name="connsiteX99" fmla="*/ 1178489 w 8626456"/>
                <a:gd name="connsiteY99" fmla="*/ 2909583 h 10595264"/>
                <a:gd name="connsiteX100" fmla="*/ 1273818 w 8626456"/>
                <a:gd name="connsiteY100" fmla="*/ 2815879 h 10595264"/>
                <a:gd name="connsiteX101" fmla="*/ 1274096 w 8626456"/>
                <a:gd name="connsiteY101" fmla="*/ 2783552 h 10595264"/>
                <a:gd name="connsiteX102" fmla="*/ 1274096 w 8626456"/>
                <a:gd name="connsiteY102" fmla="*/ 2783551 h 10595264"/>
                <a:gd name="connsiteX103" fmla="*/ 1257990 w 8626456"/>
                <a:gd name="connsiteY103" fmla="*/ 2776717 h 10595264"/>
                <a:gd name="connsiteX104" fmla="*/ 1405924 w 8626456"/>
                <a:gd name="connsiteY104" fmla="*/ 2876262 h 10595264"/>
                <a:gd name="connsiteX105" fmla="*/ 1327184 w 8626456"/>
                <a:gd name="connsiteY105" fmla="*/ 2914362 h 10595264"/>
                <a:gd name="connsiteX106" fmla="*/ 1405924 w 8626456"/>
                <a:gd name="connsiteY106" fmla="*/ 2932142 h 10595264"/>
                <a:gd name="connsiteX107" fmla="*/ 1405924 w 8626456"/>
                <a:gd name="connsiteY107" fmla="*/ 2876262 h 10595264"/>
                <a:gd name="connsiteX0" fmla="*/ 3675664 w 8626456"/>
                <a:gd name="connsiteY0" fmla="*/ 84 h 10595264"/>
                <a:gd name="connsiteX1" fmla="*/ 4090768 w 8626456"/>
                <a:gd name="connsiteY1" fmla="*/ 155917 h 10595264"/>
                <a:gd name="connsiteX2" fmla="*/ 4317566 w 8626456"/>
                <a:gd name="connsiteY2" fmla="*/ 960575 h 10595264"/>
                <a:gd name="connsiteX3" fmla="*/ 4740084 w 8626456"/>
                <a:gd name="connsiteY3" fmla="*/ 1281191 h 10595264"/>
                <a:gd name="connsiteX4" fmla="*/ 5197329 w 8626456"/>
                <a:gd name="connsiteY4" fmla="*/ 1356503 h 10595264"/>
                <a:gd name="connsiteX5" fmla="*/ 5579267 w 8626456"/>
                <a:gd name="connsiteY5" fmla="*/ 1523264 h 10595264"/>
                <a:gd name="connsiteX6" fmla="*/ 5939681 w 8626456"/>
                <a:gd name="connsiteY6" fmla="*/ 1663127 h 10595264"/>
                <a:gd name="connsiteX7" fmla="*/ 6461481 w 8626456"/>
                <a:gd name="connsiteY7" fmla="*/ 1851406 h 10595264"/>
                <a:gd name="connsiteX8" fmla="*/ 6827279 w 8626456"/>
                <a:gd name="connsiteY8" fmla="*/ 1975133 h 10595264"/>
                <a:gd name="connsiteX9" fmla="*/ 7090867 w 8626456"/>
                <a:gd name="connsiteY9" fmla="*/ 2158031 h 10595264"/>
                <a:gd name="connsiteX10" fmla="*/ 7973086 w 8626456"/>
                <a:gd name="connsiteY10" fmla="*/ 2787415 h 10595264"/>
                <a:gd name="connsiteX11" fmla="*/ 7936902 w 8626456"/>
                <a:gd name="connsiteY11" fmla="*/ 2975200 h 10595264"/>
                <a:gd name="connsiteX12" fmla="*/ 8622293 w 8626456"/>
                <a:gd name="connsiteY12" fmla="*/ 3257941 h 10595264"/>
                <a:gd name="connsiteX13" fmla="*/ 8298330 w 8626456"/>
                <a:gd name="connsiteY13" fmla="*/ 3925641 h 10595264"/>
                <a:gd name="connsiteX14" fmla="*/ 7794758 w 8626456"/>
                <a:gd name="connsiteY14" fmla="*/ 3476682 h 10595264"/>
                <a:gd name="connsiteX15" fmla="*/ 7719664 w 8626456"/>
                <a:gd name="connsiteY15" fmla="*/ 3327619 h 10595264"/>
                <a:gd name="connsiteX16" fmla="*/ 7650951 w 8626456"/>
                <a:gd name="connsiteY16" fmla="*/ 3380255 h 10595264"/>
                <a:gd name="connsiteX17" fmla="*/ 6958170 w 8626456"/>
                <a:gd name="connsiteY17" fmla="*/ 2939827 h 10595264"/>
                <a:gd name="connsiteX18" fmla="*/ 6209594 w 8626456"/>
                <a:gd name="connsiteY18" fmla="*/ 2650819 h 10595264"/>
                <a:gd name="connsiteX19" fmla="*/ 5522607 w 8626456"/>
                <a:gd name="connsiteY19" fmla="*/ 2494471 h 10595264"/>
                <a:gd name="connsiteX20" fmla="*/ 5427853 w 8626456"/>
                <a:gd name="connsiteY20" fmla="*/ 3238310 h 10595264"/>
                <a:gd name="connsiteX21" fmla="*/ 6081671 w 8626456"/>
                <a:gd name="connsiteY21" fmla="*/ 5389281 h 10595264"/>
                <a:gd name="connsiteX22" fmla="*/ 5906373 w 8626456"/>
                <a:gd name="connsiteY22" fmla="*/ 5465087 h 10595264"/>
                <a:gd name="connsiteX23" fmla="*/ 5858994 w 8626456"/>
                <a:gd name="connsiteY23" fmla="*/ 6057312 h 10595264"/>
                <a:gd name="connsiteX24" fmla="*/ 5740547 w 8626456"/>
                <a:gd name="connsiteY24" fmla="*/ 6659017 h 10595264"/>
                <a:gd name="connsiteX25" fmla="*/ 5697907 w 8626456"/>
                <a:gd name="connsiteY25" fmla="*/ 7317574 h 10595264"/>
                <a:gd name="connsiteX26" fmla="*/ 6181164 w 8626456"/>
                <a:gd name="connsiteY26" fmla="*/ 8189330 h 10595264"/>
                <a:gd name="connsiteX27" fmla="*/ 6342252 w 8626456"/>
                <a:gd name="connsiteY27" fmla="*/ 8544667 h 10595264"/>
                <a:gd name="connsiteX28" fmla="*/ 6356466 w 8626456"/>
                <a:gd name="connsiteY28" fmla="*/ 8952120 h 10595264"/>
                <a:gd name="connsiteX29" fmla="*/ 6200118 w 8626456"/>
                <a:gd name="connsiteY29" fmla="*/ 9932850 h 10595264"/>
                <a:gd name="connsiteX30" fmla="*/ 5764237 w 8626456"/>
                <a:gd name="connsiteY30" fmla="*/ 9814406 h 10595264"/>
                <a:gd name="connsiteX31" fmla="*/ 5716859 w 8626456"/>
                <a:gd name="connsiteY31" fmla="*/ 9122679 h 10595264"/>
                <a:gd name="connsiteX32" fmla="*/ 5536824 w 8626456"/>
                <a:gd name="connsiteY32" fmla="*/ 8852627 h 10595264"/>
                <a:gd name="connsiteX33" fmla="*/ 5451541 w 8626456"/>
                <a:gd name="connsiteY33" fmla="*/ 8558881 h 10595264"/>
                <a:gd name="connsiteX34" fmla="*/ 5138846 w 8626456"/>
                <a:gd name="connsiteY34" fmla="*/ 8208283 h 10595264"/>
                <a:gd name="connsiteX35" fmla="*/ 4731392 w 8626456"/>
                <a:gd name="connsiteY35" fmla="*/ 7544987 h 10595264"/>
                <a:gd name="connsiteX36" fmla="*/ 4698225 w 8626456"/>
                <a:gd name="connsiteY36" fmla="*/ 6568997 h 10595264"/>
                <a:gd name="connsiteX37" fmla="*/ 4660324 w 8626456"/>
                <a:gd name="connsiteY37" fmla="*/ 6095213 h 10595264"/>
                <a:gd name="connsiteX38" fmla="*/ 4342890 w 8626456"/>
                <a:gd name="connsiteY38" fmla="*/ 6322630 h 10595264"/>
                <a:gd name="connsiteX39" fmla="*/ 3769613 w 8626456"/>
                <a:gd name="connsiteY39" fmla="*/ 7203862 h 10595264"/>
                <a:gd name="connsiteX40" fmla="*/ 3888059 w 8626456"/>
                <a:gd name="connsiteY40" fmla="*/ 7625528 h 10595264"/>
                <a:gd name="connsiteX41" fmla="*/ 4437648 w 8626456"/>
                <a:gd name="connsiteY41" fmla="*/ 9440117 h 10595264"/>
                <a:gd name="connsiteX42" fmla="*/ 4537141 w 8626456"/>
                <a:gd name="connsiteY42" fmla="*/ 9677008 h 10595264"/>
                <a:gd name="connsiteX43" fmla="*/ 4575044 w 8626456"/>
                <a:gd name="connsiteY43" fmla="*/ 9743335 h 10595264"/>
                <a:gd name="connsiteX44" fmla="*/ 4660326 w 8626456"/>
                <a:gd name="connsiteY44" fmla="*/ 9885473 h 10595264"/>
                <a:gd name="connsiteX45" fmla="*/ 4110736 w 8626456"/>
                <a:gd name="connsiteY45" fmla="*/ 10074983 h 10595264"/>
                <a:gd name="connsiteX46" fmla="*/ 3821731 w 8626456"/>
                <a:gd name="connsiteY46" fmla="*/ 10278711 h 10595264"/>
                <a:gd name="connsiteX47" fmla="*/ 3243717 w 8626456"/>
                <a:gd name="connsiteY47" fmla="*/ 10544031 h 10595264"/>
                <a:gd name="connsiteX48" fmla="*/ 2945233 w 8626456"/>
                <a:gd name="connsiteY48" fmla="*/ 10548767 h 10595264"/>
                <a:gd name="connsiteX49" fmla="*/ 3286356 w 8626456"/>
                <a:gd name="connsiteY49" fmla="*/ 10193430 h 10595264"/>
                <a:gd name="connsiteX50" fmla="*/ 3461655 w 8626456"/>
                <a:gd name="connsiteY50" fmla="*/ 9980230 h 10595264"/>
                <a:gd name="connsiteX51" fmla="*/ 3537461 w 8626456"/>
                <a:gd name="connsiteY51" fmla="*/ 9705435 h 10595264"/>
                <a:gd name="connsiteX52" fmla="*/ 3594314 w 8626456"/>
                <a:gd name="connsiteY52" fmla="*/ 9544349 h 10595264"/>
                <a:gd name="connsiteX53" fmla="*/ 3499557 w 8626456"/>
                <a:gd name="connsiteY53" fmla="*/ 9369049 h 10595264"/>
                <a:gd name="connsiteX54" fmla="*/ 3077892 w 8626456"/>
                <a:gd name="connsiteY54" fmla="*/ 8317254 h 10595264"/>
                <a:gd name="connsiteX55" fmla="*/ 2679914 w 8626456"/>
                <a:gd name="connsiteY55" fmla="*/ 7464447 h 10595264"/>
                <a:gd name="connsiteX56" fmla="*/ 2675177 w 8626456"/>
                <a:gd name="connsiteY56" fmla="*/ 7260719 h 10595264"/>
                <a:gd name="connsiteX57" fmla="*/ 2727294 w 8626456"/>
                <a:gd name="connsiteY57" fmla="*/ 6858002 h 10595264"/>
                <a:gd name="connsiteX58" fmla="*/ 3272140 w 8626456"/>
                <a:gd name="connsiteY58" fmla="*/ 5863063 h 10595264"/>
                <a:gd name="connsiteX59" fmla="*/ 3575364 w 8626456"/>
                <a:gd name="connsiteY59" fmla="*/ 5237668 h 10595264"/>
                <a:gd name="connsiteX60" fmla="*/ 3793302 w 8626456"/>
                <a:gd name="connsiteY60" fmla="*/ 4787576 h 10595264"/>
                <a:gd name="connsiteX61" fmla="*/ 3750660 w 8626456"/>
                <a:gd name="connsiteY61" fmla="*/ 4498568 h 10595264"/>
                <a:gd name="connsiteX62" fmla="*/ 3693807 w 8626456"/>
                <a:gd name="connsiteY62" fmla="*/ 4365910 h 10595264"/>
                <a:gd name="connsiteX63" fmla="*/ 3717497 w 8626456"/>
                <a:gd name="connsiteY63" fmla="*/ 3465723 h 10595264"/>
                <a:gd name="connsiteX64" fmla="*/ 3546936 w 8626456"/>
                <a:gd name="connsiteY64" fmla="*/ 2821378 h 10595264"/>
                <a:gd name="connsiteX65" fmla="*/ 2139803 w 8626456"/>
                <a:gd name="connsiteY65" fmla="*/ 2897181 h 10595264"/>
                <a:gd name="connsiteX66" fmla="*/ 2068180 w 8626456"/>
                <a:gd name="connsiteY66" fmla="*/ 2749647 h 10595264"/>
                <a:gd name="connsiteX67" fmla="*/ 1687866 w 8626456"/>
                <a:gd name="connsiteY67" fmla="*/ 2935600 h 10595264"/>
                <a:gd name="connsiteX68" fmla="*/ 2376205 w 8626456"/>
                <a:gd name="connsiteY68" fmla="*/ 2972782 h 10595264"/>
                <a:gd name="connsiteX69" fmla="*/ 2528605 w 8626456"/>
                <a:gd name="connsiteY69" fmla="*/ 3094702 h 10595264"/>
                <a:gd name="connsiteX70" fmla="*/ 2500665 w 8626456"/>
                <a:gd name="connsiteY70" fmla="*/ 3696682 h 10595264"/>
                <a:gd name="connsiteX71" fmla="*/ 2444330 w 8626456"/>
                <a:gd name="connsiteY71" fmla="*/ 4765696 h 10595264"/>
                <a:gd name="connsiteX72" fmla="*/ 167225 w 8626456"/>
                <a:gd name="connsiteY72" fmla="*/ 4634051 h 10595264"/>
                <a:gd name="connsiteX73" fmla="*/ 0 w 8626456"/>
                <a:gd name="connsiteY73" fmla="*/ 4505964 h 10595264"/>
                <a:gd name="connsiteX74" fmla="*/ 82970 w 8626456"/>
                <a:gd name="connsiteY74" fmla="*/ 2847185 h 10595264"/>
                <a:gd name="connsiteX75" fmla="*/ 942227 w 8626456"/>
                <a:gd name="connsiteY75" fmla="*/ 2905221 h 10595264"/>
                <a:gd name="connsiteX76" fmla="*/ 1018739 w 8626456"/>
                <a:gd name="connsiteY76" fmla="*/ 2676380 h 10595264"/>
                <a:gd name="connsiteX77" fmla="*/ 1153781 w 8626456"/>
                <a:gd name="connsiteY77" fmla="*/ 2560178 h 10595264"/>
                <a:gd name="connsiteX78" fmla="*/ 1462701 w 8626456"/>
                <a:gd name="connsiteY78" fmla="*/ 2453085 h 10595264"/>
                <a:gd name="connsiteX79" fmla="*/ 1950289 w 8626456"/>
                <a:gd name="connsiteY79" fmla="*/ 2409188 h 10595264"/>
                <a:gd name="connsiteX80" fmla="*/ 2567340 w 8626456"/>
                <a:gd name="connsiteY80" fmla="*/ 2306031 h 10595264"/>
                <a:gd name="connsiteX81" fmla="*/ 3162656 w 8626456"/>
                <a:gd name="connsiteY81" fmla="*/ 2186966 h 10595264"/>
                <a:gd name="connsiteX82" fmla="*/ 3379347 w 8626456"/>
                <a:gd name="connsiteY82" fmla="*/ 2084573 h 10595264"/>
                <a:gd name="connsiteX83" fmla="*/ 3503171 w 8626456"/>
                <a:gd name="connsiteY83" fmla="*/ 1882167 h 10595264"/>
                <a:gd name="connsiteX84" fmla="*/ 3596041 w 8626456"/>
                <a:gd name="connsiteY84" fmla="*/ 1646422 h 10595264"/>
                <a:gd name="connsiteX85" fmla="*/ 3659969 w 8626456"/>
                <a:gd name="connsiteY85" fmla="*/ 1588868 h 10595264"/>
                <a:gd name="connsiteX86" fmla="*/ 3621361 w 8626456"/>
                <a:gd name="connsiteY86" fmla="*/ 1506614 h 10595264"/>
                <a:gd name="connsiteX87" fmla="*/ 3491794 w 8626456"/>
                <a:gd name="connsiteY87" fmla="*/ 1416471 h 10595264"/>
                <a:gd name="connsiteX88" fmla="*/ 3458197 w 8626456"/>
                <a:gd name="connsiteY88" fmla="*/ 1338940 h 10595264"/>
                <a:gd name="connsiteX89" fmla="*/ 3369921 w 8626456"/>
                <a:gd name="connsiteY89" fmla="*/ 1281622 h 10595264"/>
                <a:gd name="connsiteX90" fmla="*/ 3234288 w 8626456"/>
                <a:gd name="connsiteY90" fmla="*/ 971288 h 10595264"/>
                <a:gd name="connsiteX91" fmla="*/ 3115638 w 8626456"/>
                <a:gd name="connsiteY91" fmla="*/ 738530 h 10595264"/>
                <a:gd name="connsiteX92" fmla="*/ 3062641 w 8626456"/>
                <a:gd name="connsiteY92" fmla="*/ 643919 h 10595264"/>
                <a:gd name="connsiteX93" fmla="*/ 3086722 w 8626456"/>
                <a:gd name="connsiteY93" fmla="*/ 414227 h 10595264"/>
                <a:gd name="connsiteX94" fmla="*/ 3675664 w 8626456"/>
                <a:gd name="connsiteY94" fmla="*/ 84 h 10595264"/>
                <a:gd name="connsiteX95" fmla="*/ 1257990 w 8626456"/>
                <a:gd name="connsiteY95" fmla="*/ 2776717 h 10595264"/>
                <a:gd name="connsiteX96" fmla="*/ 1241769 w 8626456"/>
                <a:gd name="connsiteY96" fmla="*/ 2783273 h 10595264"/>
                <a:gd name="connsiteX97" fmla="*/ 1146440 w 8626456"/>
                <a:gd name="connsiteY97" fmla="*/ 2876979 h 10595264"/>
                <a:gd name="connsiteX98" fmla="*/ 1146162 w 8626456"/>
                <a:gd name="connsiteY98" fmla="*/ 2909306 h 10595264"/>
                <a:gd name="connsiteX99" fmla="*/ 1178489 w 8626456"/>
                <a:gd name="connsiteY99" fmla="*/ 2909583 h 10595264"/>
                <a:gd name="connsiteX100" fmla="*/ 1273818 w 8626456"/>
                <a:gd name="connsiteY100" fmla="*/ 2815879 h 10595264"/>
                <a:gd name="connsiteX101" fmla="*/ 1274096 w 8626456"/>
                <a:gd name="connsiteY101" fmla="*/ 2783552 h 10595264"/>
                <a:gd name="connsiteX102" fmla="*/ 1274096 w 8626456"/>
                <a:gd name="connsiteY102" fmla="*/ 2783551 h 10595264"/>
                <a:gd name="connsiteX103" fmla="*/ 1257990 w 8626456"/>
                <a:gd name="connsiteY103" fmla="*/ 2776717 h 10595264"/>
                <a:gd name="connsiteX104" fmla="*/ 1405924 w 8626456"/>
                <a:gd name="connsiteY104" fmla="*/ 2876262 h 10595264"/>
                <a:gd name="connsiteX105" fmla="*/ 1327184 w 8626456"/>
                <a:gd name="connsiteY105" fmla="*/ 2914362 h 10595264"/>
                <a:gd name="connsiteX106" fmla="*/ 1405924 w 8626456"/>
                <a:gd name="connsiteY106" fmla="*/ 2932142 h 10595264"/>
                <a:gd name="connsiteX107" fmla="*/ 1405924 w 8626456"/>
                <a:gd name="connsiteY107" fmla="*/ 2876262 h 10595264"/>
                <a:gd name="connsiteX0" fmla="*/ 3675664 w 8626456"/>
                <a:gd name="connsiteY0" fmla="*/ 84 h 10595264"/>
                <a:gd name="connsiteX1" fmla="*/ 4090768 w 8626456"/>
                <a:gd name="connsiteY1" fmla="*/ 155917 h 10595264"/>
                <a:gd name="connsiteX2" fmla="*/ 4317566 w 8626456"/>
                <a:gd name="connsiteY2" fmla="*/ 960575 h 10595264"/>
                <a:gd name="connsiteX3" fmla="*/ 4740084 w 8626456"/>
                <a:gd name="connsiteY3" fmla="*/ 1281191 h 10595264"/>
                <a:gd name="connsiteX4" fmla="*/ 5197329 w 8626456"/>
                <a:gd name="connsiteY4" fmla="*/ 1356503 h 10595264"/>
                <a:gd name="connsiteX5" fmla="*/ 5579267 w 8626456"/>
                <a:gd name="connsiteY5" fmla="*/ 1523264 h 10595264"/>
                <a:gd name="connsiteX6" fmla="*/ 5939681 w 8626456"/>
                <a:gd name="connsiteY6" fmla="*/ 1663127 h 10595264"/>
                <a:gd name="connsiteX7" fmla="*/ 6461481 w 8626456"/>
                <a:gd name="connsiteY7" fmla="*/ 1851406 h 10595264"/>
                <a:gd name="connsiteX8" fmla="*/ 6827279 w 8626456"/>
                <a:gd name="connsiteY8" fmla="*/ 1975133 h 10595264"/>
                <a:gd name="connsiteX9" fmla="*/ 7090867 w 8626456"/>
                <a:gd name="connsiteY9" fmla="*/ 2158031 h 10595264"/>
                <a:gd name="connsiteX10" fmla="*/ 7973086 w 8626456"/>
                <a:gd name="connsiteY10" fmla="*/ 2787415 h 10595264"/>
                <a:gd name="connsiteX11" fmla="*/ 7936902 w 8626456"/>
                <a:gd name="connsiteY11" fmla="*/ 2975200 h 10595264"/>
                <a:gd name="connsiteX12" fmla="*/ 8622293 w 8626456"/>
                <a:gd name="connsiteY12" fmla="*/ 3257941 h 10595264"/>
                <a:gd name="connsiteX13" fmla="*/ 8298330 w 8626456"/>
                <a:gd name="connsiteY13" fmla="*/ 3925641 h 10595264"/>
                <a:gd name="connsiteX14" fmla="*/ 7794758 w 8626456"/>
                <a:gd name="connsiteY14" fmla="*/ 3476682 h 10595264"/>
                <a:gd name="connsiteX15" fmla="*/ 7694420 w 8626456"/>
                <a:gd name="connsiteY15" fmla="*/ 3352863 h 10595264"/>
                <a:gd name="connsiteX16" fmla="*/ 7650951 w 8626456"/>
                <a:gd name="connsiteY16" fmla="*/ 3380255 h 10595264"/>
                <a:gd name="connsiteX17" fmla="*/ 6958170 w 8626456"/>
                <a:gd name="connsiteY17" fmla="*/ 2939827 h 10595264"/>
                <a:gd name="connsiteX18" fmla="*/ 6209594 w 8626456"/>
                <a:gd name="connsiteY18" fmla="*/ 2650819 h 10595264"/>
                <a:gd name="connsiteX19" fmla="*/ 5522607 w 8626456"/>
                <a:gd name="connsiteY19" fmla="*/ 2494471 h 10595264"/>
                <a:gd name="connsiteX20" fmla="*/ 5427853 w 8626456"/>
                <a:gd name="connsiteY20" fmla="*/ 3238310 h 10595264"/>
                <a:gd name="connsiteX21" fmla="*/ 6081671 w 8626456"/>
                <a:gd name="connsiteY21" fmla="*/ 5389281 h 10595264"/>
                <a:gd name="connsiteX22" fmla="*/ 5906373 w 8626456"/>
                <a:gd name="connsiteY22" fmla="*/ 5465087 h 10595264"/>
                <a:gd name="connsiteX23" fmla="*/ 5858994 w 8626456"/>
                <a:gd name="connsiteY23" fmla="*/ 6057312 h 10595264"/>
                <a:gd name="connsiteX24" fmla="*/ 5740547 w 8626456"/>
                <a:gd name="connsiteY24" fmla="*/ 6659017 h 10595264"/>
                <a:gd name="connsiteX25" fmla="*/ 5697907 w 8626456"/>
                <a:gd name="connsiteY25" fmla="*/ 7317574 h 10595264"/>
                <a:gd name="connsiteX26" fmla="*/ 6181164 w 8626456"/>
                <a:gd name="connsiteY26" fmla="*/ 8189330 h 10595264"/>
                <a:gd name="connsiteX27" fmla="*/ 6342252 w 8626456"/>
                <a:gd name="connsiteY27" fmla="*/ 8544667 h 10595264"/>
                <a:gd name="connsiteX28" fmla="*/ 6356466 w 8626456"/>
                <a:gd name="connsiteY28" fmla="*/ 8952120 h 10595264"/>
                <a:gd name="connsiteX29" fmla="*/ 6200118 w 8626456"/>
                <a:gd name="connsiteY29" fmla="*/ 9932850 h 10595264"/>
                <a:gd name="connsiteX30" fmla="*/ 5764237 w 8626456"/>
                <a:gd name="connsiteY30" fmla="*/ 9814406 h 10595264"/>
                <a:gd name="connsiteX31" fmla="*/ 5716859 w 8626456"/>
                <a:gd name="connsiteY31" fmla="*/ 9122679 h 10595264"/>
                <a:gd name="connsiteX32" fmla="*/ 5536824 w 8626456"/>
                <a:gd name="connsiteY32" fmla="*/ 8852627 h 10595264"/>
                <a:gd name="connsiteX33" fmla="*/ 5451541 w 8626456"/>
                <a:gd name="connsiteY33" fmla="*/ 8558881 h 10595264"/>
                <a:gd name="connsiteX34" fmla="*/ 5138846 w 8626456"/>
                <a:gd name="connsiteY34" fmla="*/ 8208283 h 10595264"/>
                <a:gd name="connsiteX35" fmla="*/ 4731392 w 8626456"/>
                <a:gd name="connsiteY35" fmla="*/ 7544987 h 10595264"/>
                <a:gd name="connsiteX36" fmla="*/ 4698225 w 8626456"/>
                <a:gd name="connsiteY36" fmla="*/ 6568997 h 10595264"/>
                <a:gd name="connsiteX37" fmla="*/ 4660324 w 8626456"/>
                <a:gd name="connsiteY37" fmla="*/ 6095213 h 10595264"/>
                <a:gd name="connsiteX38" fmla="*/ 4342890 w 8626456"/>
                <a:gd name="connsiteY38" fmla="*/ 6322630 h 10595264"/>
                <a:gd name="connsiteX39" fmla="*/ 3769613 w 8626456"/>
                <a:gd name="connsiteY39" fmla="*/ 7203862 h 10595264"/>
                <a:gd name="connsiteX40" fmla="*/ 3888059 w 8626456"/>
                <a:gd name="connsiteY40" fmla="*/ 7625528 h 10595264"/>
                <a:gd name="connsiteX41" fmla="*/ 4437648 w 8626456"/>
                <a:gd name="connsiteY41" fmla="*/ 9440117 h 10595264"/>
                <a:gd name="connsiteX42" fmla="*/ 4537141 w 8626456"/>
                <a:gd name="connsiteY42" fmla="*/ 9677008 h 10595264"/>
                <a:gd name="connsiteX43" fmla="*/ 4575044 w 8626456"/>
                <a:gd name="connsiteY43" fmla="*/ 9743335 h 10595264"/>
                <a:gd name="connsiteX44" fmla="*/ 4660326 w 8626456"/>
                <a:gd name="connsiteY44" fmla="*/ 9885473 h 10595264"/>
                <a:gd name="connsiteX45" fmla="*/ 4110736 w 8626456"/>
                <a:gd name="connsiteY45" fmla="*/ 10074983 h 10595264"/>
                <a:gd name="connsiteX46" fmla="*/ 3821731 w 8626456"/>
                <a:gd name="connsiteY46" fmla="*/ 10278711 h 10595264"/>
                <a:gd name="connsiteX47" fmla="*/ 3243717 w 8626456"/>
                <a:gd name="connsiteY47" fmla="*/ 10544031 h 10595264"/>
                <a:gd name="connsiteX48" fmla="*/ 2945233 w 8626456"/>
                <a:gd name="connsiteY48" fmla="*/ 10548767 h 10595264"/>
                <a:gd name="connsiteX49" fmla="*/ 3286356 w 8626456"/>
                <a:gd name="connsiteY49" fmla="*/ 10193430 h 10595264"/>
                <a:gd name="connsiteX50" fmla="*/ 3461655 w 8626456"/>
                <a:gd name="connsiteY50" fmla="*/ 9980230 h 10595264"/>
                <a:gd name="connsiteX51" fmla="*/ 3537461 w 8626456"/>
                <a:gd name="connsiteY51" fmla="*/ 9705435 h 10595264"/>
                <a:gd name="connsiteX52" fmla="*/ 3594314 w 8626456"/>
                <a:gd name="connsiteY52" fmla="*/ 9544349 h 10595264"/>
                <a:gd name="connsiteX53" fmla="*/ 3499557 w 8626456"/>
                <a:gd name="connsiteY53" fmla="*/ 9369049 h 10595264"/>
                <a:gd name="connsiteX54" fmla="*/ 3077892 w 8626456"/>
                <a:gd name="connsiteY54" fmla="*/ 8317254 h 10595264"/>
                <a:gd name="connsiteX55" fmla="*/ 2679914 w 8626456"/>
                <a:gd name="connsiteY55" fmla="*/ 7464447 h 10595264"/>
                <a:gd name="connsiteX56" fmla="*/ 2675177 w 8626456"/>
                <a:gd name="connsiteY56" fmla="*/ 7260719 h 10595264"/>
                <a:gd name="connsiteX57" fmla="*/ 2727294 w 8626456"/>
                <a:gd name="connsiteY57" fmla="*/ 6858002 h 10595264"/>
                <a:gd name="connsiteX58" fmla="*/ 3272140 w 8626456"/>
                <a:gd name="connsiteY58" fmla="*/ 5863063 h 10595264"/>
                <a:gd name="connsiteX59" fmla="*/ 3575364 w 8626456"/>
                <a:gd name="connsiteY59" fmla="*/ 5237668 h 10595264"/>
                <a:gd name="connsiteX60" fmla="*/ 3793302 w 8626456"/>
                <a:gd name="connsiteY60" fmla="*/ 4787576 h 10595264"/>
                <a:gd name="connsiteX61" fmla="*/ 3750660 w 8626456"/>
                <a:gd name="connsiteY61" fmla="*/ 4498568 h 10595264"/>
                <a:gd name="connsiteX62" fmla="*/ 3693807 w 8626456"/>
                <a:gd name="connsiteY62" fmla="*/ 4365910 h 10595264"/>
                <a:gd name="connsiteX63" fmla="*/ 3717497 w 8626456"/>
                <a:gd name="connsiteY63" fmla="*/ 3465723 h 10595264"/>
                <a:gd name="connsiteX64" fmla="*/ 3546936 w 8626456"/>
                <a:gd name="connsiteY64" fmla="*/ 2821378 h 10595264"/>
                <a:gd name="connsiteX65" fmla="*/ 2139803 w 8626456"/>
                <a:gd name="connsiteY65" fmla="*/ 2897181 h 10595264"/>
                <a:gd name="connsiteX66" fmla="*/ 2068180 w 8626456"/>
                <a:gd name="connsiteY66" fmla="*/ 2749647 h 10595264"/>
                <a:gd name="connsiteX67" fmla="*/ 1687866 w 8626456"/>
                <a:gd name="connsiteY67" fmla="*/ 2935600 h 10595264"/>
                <a:gd name="connsiteX68" fmla="*/ 2376205 w 8626456"/>
                <a:gd name="connsiteY68" fmla="*/ 2972782 h 10595264"/>
                <a:gd name="connsiteX69" fmla="*/ 2528605 w 8626456"/>
                <a:gd name="connsiteY69" fmla="*/ 3094702 h 10595264"/>
                <a:gd name="connsiteX70" fmla="*/ 2500665 w 8626456"/>
                <a:gd name="connsiteY70" fmla="*/ 3696682 h 10595264"/>
                <a:gd name="connsiteX71" fmla="*/ 2444330 w 8626456"/>
                <a:gd name="connsiteY71" fmla="*/ 4765696 h 10595264"/>
                <a:gd name="connsiteX72" fmla="*/ 167225 w 8626456"/>
                <a:gd name="connsiteY72" fmla="*/ 4634051 h 10595264"/>
                <a:gd name="connsiteX73" fmla="*/ 0 w 8626456"/>
                <a:gd name="connsiteY73" fmla="*/ 4505964 h 10595264"/>
                <a:gd name="connsiteX74" fmla="*/ 82970 w 8626456"/>
                <a:gd name="connsiteY74" fmla="*/ 2847185 h 10595264"/>
                <a:gd name="connsiteX75" fmla="*/ 942227 w 8626456"/>
                <a:gd name="connsiteY75" fmla="*/ 2905221 h 10595264"/>
                <a:gd name="connsiteX76" fmla="*/ 1018739 w 8626456"/>
                <a:gd name="connsiteY76" fmla="*/ 2676380 h 10595264"/>
                <a:gd name="connsiteX77" fmla="*/ 1153781 w 8626456"/>
                <a:gd name="connsiteY77" fmla="*/ 2560178 h 10595264"/>
                <a:gd name="connsiteX78" fmla="*/ 1462701 w 8626456"/>
                <a:gd name="connsiteY78" fmla="*/ 2453085 h 10595264"/>
                <a:gd name="connsiteX79" fmla="*/ 1950289 w 8626456"/>
                <a:gd name="connsiteY79" fmla="*/ 2409188 h 10595264"/>
                <a:gd name="connsiteX80" fmla="*/ 2567340 w 8626456"/>
                <a:gd name="connsiteY80" fmla="*/ 2306031 h 10595264"/>
                <a:gd name="connsiteX81" fmla="*/ 3162656 w 8626456"/>
                <a:gd name="connsiteY81" fmla="*/ 2186966 h 10595264"/>
                <a:gd name="connsiteX82" fmla="*/ 3379347 w 8626456"/>
                <a:gd name="connsiteY82" fmla="*/ 2084573 h 10595264"/>
                <a:gd name="connsiteX83" fmla="*/ 3503171 w 8626456"/>
                <a:gd name="connsiteY83" fmla="*/ 1882167 h 10595264"/>
                <a:gd name="connsiteX84" fmla="*/ 3596041 w 8626456"/>
                <a:gd name="connsiteY84" fmla="*/ 1646422 h 10595264"/>
                <a:gd name="connsiteX85" fmla="*/ 3659969 w 8626456"/>
                <a:gd name="connsiteY85" fmla="*/ 1588868 h 10595264"/>
                <a:gd name="connsiteX86" fmla="*/ 3621361 w 8626456"/>
                <a:gd name="connsiteY86" fmla="*/ 1506614 h 10595264"/>
                <a:gd name="connsiteX87" fmla="*/ 3491794 w 8626456"/>
                <a:gd name="connsiteY87" fmla="*/ 1416471 h 10595264"/>
                <a:gd name="connsiteX88" fmla="*/ 3458197 w 8626456"/>
                <a:gd name="connsiteY88" fmla="*/ 1338940 h 10595264"/>
                <a:gd name="connsiteX89" fmla="*/ 3369921 w 8626456"/>
                <a:gd name="connsiteY89" fmla="*/ 1281622 h 10595264"/>
                <a:gd name="connsiteX90" fmla="*/ 3234288 w 8626456"/>
                <a:gd name="connsiteY90" fmla="*/ 971288 h 10595264"/>
                <a:gd name="connsiteX91" fmla="*/ 3115638 w 8626456"/>
                <a:gd name="connsiteY91" fmla="*/ 738530 h 10595264"/>
                <a:gd name="connsiteX92" fmla="*/ 3062641 w 8626456"/>
                <a:gd name="connsiteY92" fmla="*/ 643919 h 10595264"/>
                <a:gd name="connsiteX93" fmla="*/ 3086722 w 8626456"/>
                <a:gd name="connsiteY93" fmla="*/ 414227 h 10595264"/>
                <a:gd name="connsiteX94" fmla="*/ 3675664 w 8626456"/>
                <a:gd name="connsiteY94" fmla="*/ 84 h 10595264"/>
                <a:gd name="connsiteX95" fmla="*/ 1257990 w 8626456"/>
                <a:gd name="connsiteY95" fmla="*/ 2776717 h 10595264"/>
                <a:gd name="connsiteX96" fmla="*/ 1241769 w 8626456"/>
                <a:gd name="connsiteY96" fmla="*/ 2783273 h 10595264"/>
                <a:gd name="connsiteX97" fmla="*/ 1146440 w 8626456"/>
                <a:gd name="connsiteY97" fmla="*/ 2876979 h 10595264"/>
                <a:gd name="connsiteX98" fmla="*/ 1146162 w 8626456"/>
                <a:gd name="connsiteY98" fmla="*/ 2909306 h 10595264"/>
                <a:gd name="connsiteX99" fmla="*/ 1178489 w 8626456"/>
                <a:gd name="connsiteY99" fmla="*/ 2909583 h 10595264"/>
                <a:gd name="connsiteX100" fmla="*/ 1273818 w 8626456"/>
                <a:gd name="connsiteY100" fmla="*/ 2815879 h 10595264"/>
                <a:gd name="connsiteX101" fmla="*/ 1274096 w 8626456"/>
                <a:gd name="connsiteY101" fmla="*/ 2783552 h 10595264"/>
                <a:gd name="connsiteX102" fmla="*/ 1274096 w 8626456"/>
                <a:gd name="connsiteY102" fmla="*/ 2783551 h 10595264"/>
                <a:gd name="connsiteX103" fmla="*/ 1257990 w 8626456"/>
                <a:gd name="connsiteY103" fmla="*/ 2776717 h 10595264"/>
                <a:gd name="connsiteX104" fmla="*/ 1405924 w 8626456"/>
                <a:gd name="connsiteY104" fmla="*/ 2876262 h 10595264"/>
                <a:gd name="connsiteX105" fmla="*/ 1327184 w 8626456"/>
                <a:gd name="connsiteY105" fmla="*/ 2914362 h 10595264"/>
                <a:gd name="connsiteX106" fmla="*/ 1405924 w 8626456"/>
                <a:gd name="connsiteY106" fmla="*/ 2932142 h 10595264"/>
                <a:gd name="connsiteX107" fmla="*/ 1405924 w 8626456"/>
                <a:gd name="connsiteY107" fmla="*/ 2876262 h 10595264"/>
                <a:gd name="connsiteX0" fmla="*/ 3675664 w 8626456"/>
                <a:gd name="connsiteY0" fmla="*/ 84 h 10595264"/>
                <a:gd name="connsiteX1" fmla="*/ 4090768 w 8626456"/>
                <a:gd name="connsiteY1" fmla="*/ 155917 h 10595264"/>
                <a:gd name="connsiteX2" fmla="*/ 4317566 w 8626456"/>
                <a:gd name="connsiteY2" fmla="*/ 960575 h 10595264"/>
                <a:gd name="connsiteX3" fmla="*/ 4740084 w 8626456"/>
                <a:gd name="connsiteY3" fmla="*/ 1281191 h 10595264"/>
                <a:gd name="connsiteX4" fmla="*/ 5197329 w 8626456"/>
                <a:gd name="connsiteY4" fmla="*/ 1356503 h 10595264"/>
                <a:gd name="connsiteX5" fmla="*/ 5579267 w 8626456"/>
                <a:gd name="connsiteY5" fmla="*/ 1523264 h 10595264"/>
                <a:gd name="connsiteX6" fmla="*/ 5939681 w 8626456"/>
                <a:gd name="connsiteY6" fmla="*/ 1663127 h 10595264"/>
                <a:gd name="connsiteX7" fmla="*/ 6461481 w 8626456"/>
                <a:gd name="connsiteY7" fmla="*/ 1851406 h 10595264"/>
                <a:gd name="connsiteX8" fmla="*/ 6827279 w 8626456"/>
                <a:gd name="connsiteY8" fmla="*/ 1975133 h 10595264"/>
                <a:gd name="connsiteX9" fmla="*/ 7090867 w 8626456"/>
                <a:gd name="connsiteY9" fmla="*/ 2158031 h 10595264"/>
                <a:gd name="connsiteX10" fmla="*/ 7973086 w 8626456"/>
                <a:gd name="connsiteY10" fmla="*/ 2787415 h 10595264"/>
                <a:gd name="connsiteX11" fmla="*/ 7936902 w 8626456"/>
                <a:gd name="connsiteY11" fmla="*/ 2975200 h 10595264"/>
                <a:gd name="connsiteX12" fmla="*/ 8622293 w 8626456"/>
                <a:gd name="connsiteY12" fmla="*/ 3257941 h 10595264"/>
                <a:gd name="connsiteX13" fmla="*/ 8298330 w 8626456"/>
                <a:gd name="connsiteY13" fmla="*/ 3925641 h 10595264"/>
                <a:gd name="connsiteX14" fmla="*/ 7791953 w 8626456"/>
                <a:gd name="connsiteY14" fmla="*/ 3493511 h 10595264"/>
                <a:gd name="connsiteX15" fmla="*/ 7694420 w 8626456"/>
                <a:gd name="connsiteY15" fmla="*/ 3352863 h 10595264"/>
                <a:gd name="connsiteX16" fmla="*/ 7650951 w 8626456"/>
                <a:gd name="connsiteY16" fmla="*/ 3380255 h 10595264"/>
                <a:gd name="connsiteX17" fmla="*/ 6958170 w 8626456"/>
                <a:gd name="connsiteY17" fmla="*/ 2939827 h 10595264"/>
                <a:gd name="connsiteX18" fmla="*/ 6209594 w 8626456"/>
                <a:gd name="connsiteY18" fmla="*/ 2650819 h 10595264"/>
                <a:gd name="connsiteX19" fmla="*/ 5522607 w 8626456"/>
                <a:gd name="connsiteY19" fmla="*/ 2494471 h 10595264"/>
                <a:gd name="connsiteX20" fmla="*/ 5427853 w 8626456"/>
                <a:gd name="connsiteY20" fmla="*/ 3238310 h 10595264"/>
                <a:gd name="connsiteX21" fmla="*/ 6081671 w 8626456"/>
                <a:gd name="connsiteY21" fmla="*/ 5389281 h 10595264"/>
                <a:gd name="connsiteX22" fmla="*/ 5906373 w 8626456"/>
                <a:gd name="connsiteY22" fmla="*/ 5465087 h 10595264"/>
                <a:gd name="connsiteX23" fmla="*/ 5858994 w 8626456"/>
                <a:gd name="connsiteY23" fmla="*/ 6057312 h 10595264"/>
                <a:gd name="connsiteX24" fmla="*/ 5740547 w 8626456"/>
                <a:gd name="connsiteY24" fmla="*/ 6659017 h 10595264"/>
                <a:gd name="connsiteX25" fmla="*/ 5697907 w 8626456"/>
                <a:gd name="connsiteY25" fmla="*/ 7317574 h 10595264"/>
                <a:gd name="connsiteX26" fmla="*/ 6181164 w 8626456"/>
                <a:gd name="connsiteY26" fmla="*/ 8189330 h 10595264"/>
                <a:gd name="connsiteX27" fmla="*/ 6342252 w 8626456"/>
                <a:gd name="connsiteY27" fmla="*/ 8544667 h 10595264"/>
                <a:gd name="connsiteX28" fmla="*/ 6356466 w 8626456"/>
                <a:gd name="connsiteY28" fmla="*/ 8952120 h 10595264"/>
                <a:gd name="connsiteX29" fmla="*/ 6200118 w 8626456"/>
                <a:gd name="connsiteY29" fmla="*/ 9932850 h 10595264"/>
                <a:gd name="connsiteX30" fmla="*/ 5764237 w 8626456"/>
                <a:gd name="connsiteY30" fmla="*/ 9814406 h 10595264"/>
                <a:gd name="connsiteX31" fmla="*/ 5716859 w 8626456"/>
                <a:gd name="connsiteY31" fmla="*/ 9122679 h 10595264"/>
                <a:gd name="connsiteX32" fmla="*/ 5536824 w 8626456"/>
                <a:gd name="connsiteY32" fmla="*/ 8852627 h 10595264"/>
                <a:gd name="connsiteX33" fmla="*/ 5451541 w 8626456"/>
                <a:gd name="connsiteY33" fmla="*/ 8558881 h 10595264"/>
                <a:gd name="connsiteX34" fmla="*/ 5138846 w 8626456"/>
                <a:gd name="connsiteY34" fmla="*/ 8208283 h 10595264"/>
                <a:gd name="connsiteX35" fmla="*/ 4731392 w 8626456"/>
                <a:gd name="connsiteY35" fmla="*/ 7544987 h 10595264"/>
                <a:gd name="connsiteX36" fmla="*/ 4698225 w 8626456"/>
                <a:gd name="connsiteY36" fmla="*/ 6568997 h 10595264"/>
                <a:gd name="connsiteX37" fmla="*/ 4660324 w 8626456"/>
                <a:gd name="connsiteY37" fmla="*/ 6095213 h 10595264"/>
                <a:gd name="connsiteX38" fmla="*/ 4342890 w 8626456"/>
                <a:gd name="connsiteY38" fmla="*/ 6322630 h 10595264"/>
                <a:gd name="connsiteX39" fmla="*/ 3769613 w 8626456"/>
                <a:gd name="connsiteY39" fmla="*/ 7203862 h 10595264"/>
                <a:gd name="connsiteX40" fmla="*/ 3888059 w 8626456"/>
                <a:gd name="connsiteY40" fmla="*/ 7625528 h 10595264"/>
                <a:gd name="connsiteX41" fmla="*/ 4437648 w 8626456"/>
                <a:gd name="connsiteY41" fmla="*/ 9440117 h 10595264"/>
                <a:gd name="connsiteX42" fmla="*/ 4537141 w 8626456"/>
                <a:gd name="connsiteY42" fmla="*/ 9677008 h 10595264"/>
                <a:gd name="connsiteX43" fmla="*/ 4575044 w 8626456"/>
                <a:gd name="connsiteY43" fmla="*/ 9743335 h 10595264"/>
                <a:gd name="connsiteX44" fmla="*/ 4660326 w 8626456"/>
                <a:gd name="connsiteY44" fmla="*/ 9885473 h 10595264"/>
                <a:gd name="connsiteX45" fmla="*/ 4110736 w 8626456"/>
                <a:gd name="connsiteY45" fmla="*/ 10074983 h 10595264"/>
                <a:gd name="connsiteX46" fmla="*/ 3821731 w 8626456"/>
                <a:gd name="connsiteY46" fmla="*/ 10278711 h 10595264"/>
                <a:gd name="connsiteX47" fmla="*/ 3243717 w 8626456"/>
                <a:gd name="connsiteY47" fmla="*/ 10544031 h 10595264"/>
                <a:gd name="connsiteX48" fmla="*/ 2945233 w 8626456"/>
                <a:gd name="connsiteY48" fmla="*/ 10548767 h 10595264"/>
                <a:gd name="connsiteX49" fmla="*/ 3286356 w 8626456"/>
                <a:gd name="connsiteY49" fmla="*/ 10193430 h 10595264"/>
                <a:gd name="connsiteX50" fmla="*/ 3461655 w 8626456"/>
                <a:gd name="connsiteY50" fmla="*/ 9980230 h 10595264"/>
                <a:gd name="connsiteX51" fmla="*/ 3537461 w 8626456"/>
                <a:gd name="connsiteY51" fmla="*/ 9705435 h 10595264"/>
                <a:gd name="connsiteX52" fmla="*/ 3594314 w 8626456"/>
                <a:gd name="connsiteY52" fmla="*/ 9544349 h 10595264"/>
                <a:gd name="connsiteX53" fmla="*/ 3499557 w 8626456"/>
                <a:gd name="connsiteY53" fmla="*/ 9369049 h 10595264"/>
                <a:gd name="connsiteX54" fmla="*/ 3077892 w 8626456"/>
                <a:gd name="connsiteY54" fmla="*/ 8317254 h 10595264"/>
                <a:gd name="connsiteX55" fmla="*/ 2679914 w 8626456"/>
                <a:gd name="connsiteY55" fmla="*/ 7464447 h 10595264"/>
                <a:gd name="connsiteX56" fmla="*/ 2675177 w 8626456"/>
                <a:gd name="connsiteY56" fmla="*/ 7260719 h 10595264"/>
                <a:gd name="connsiteX57" fmla="*/ 2727294 w 8626456"/>
                <a:gd name="connsiteY57" fmla="*/ 6858002 h 10595264"/>
                <a:gd name="connsiteX58" fmla="*/ 3272140 w 8626456"/>
                <a:gd name="connsiteY58" fmla="*/ 5863063 h 10595264"/>
                <a:gd name="connsiteX59" fmla="*/ 3575364 w 8626456"/>
                <a:gd name="connsiteY59" fmla="*/ 5237668 h 10595264"/>
                <a:gd name="connsiteX60" fmla="*/ 3793302 w 8626456"/>
                <a:gd name="connsiteY60" fmla="*/ 4787576 h 10595264"/>
                <a:gd name="connsiteX61" fmla="*/ 3750660 w 8626456"/>
                <a:gd name="connsiteY61" fmla="*/ 4498568 h 10595264"/>
                <a:gd name="connsiteX62" fmla="*/ 3693807 w 8626456"/>
                <a:gd name="connsiteY62" fmla="*/ 4365910 h 10595264"/>
                <a:gd name="connsiteX63" fmla="*/ 3717497 w 8626456"/>
                <a:gd name="connsiteY63" fmla="*/ 3465723 h 10595264"/>
                <a:gd name="connsiteX64" fmla="*/ 3546936 w 8626456"/>
                <a:gd name="connsiteY64" fmla="*/ 2821378 h 10595264"/>
                <a:gd name="connsiteX65" fmla="*/ 2139803 w 8626456"/>
                <a:gd name="connsiteY65" fmla="*/ 2897181 h 10595264"/>
                <a:gd name="connsiteX66" fmla="*/ 2068180 w 8626456"/>
                <a:gd name="connsiteY66" fmla="*/ 2749647 h 10595264"/>
                <a:gd name="connsiteX67" fmla="*/ 1687866 w 8626456"/>
                <a:gd name="connsiteY67" fmla="*/ 2935600 h 10595264"/>
                <a:gd name="connsiteX68" fmla="*/ 2376205 w 8626456"/>
                <a:gd name="connsiteY68" fmla="*/ 2972782 h 10595264"/>
                <a:gd name="connsiteX69" fmla="*/ 2528605 w 8626456"/>
                <a:gd name="connsiteY69" fmla="*/ 3094702 h 10595264"/>
                <a:gd name="connsiteX70" fmla="*/ 2500665 w 8626456"/>
                <a:gd name="connsiteY70" fmla="*/ 3696682 h 10595264"/>
                <a:gd name="connsiteX71" fmla="*/ 2444330 w 8626456"/>
                <a:gd name="connsiteY71" fmla="*/ 4765696 h 10595264"/>
                <a:gd name="connsiteX72" fmla="*/ 167225 w 8626456"/>
                <a:gd name="connsiteY72" fmla="*/ 4634051 h 10595264"/>
                <a:gd name="connsiteX73" fmla="*/ 0 w 8626456"/>
                <a:gd name="connsiteY73" fmla="*/ 4505964 h 10595264"/>
                <a:gd name="connsiteX74" fmla="*/ 82970 w 8626456"/>
                <a:gd name="connsiteY74" fmla="*/ 2847185 h 10595264"/>
                <a:gd name="connsiteX75" fmla="*/ 942227 w 8626456"/>
                <a:gd name="connsiteY75" fmla="*/ 2905221 h 10595264"/>
                <a:gd name="connsiteX76" fmla="*/ 1018739 w 8626456"/>
                <a:gd name="connsiteY76" fmla="*/ 2676380 h 10595264"/>
                <a:gd name="connsiteX77" fmla="*/ 1153781 w 8626456"/>
                <a:gd name="connsiteY77" fmla="*/ 2560178 h 10595264"/>
                <a:gd name="connsiteX78" fmla="*/ 1462701 w 8626456"/>
                <a:gd name="connsiteY78" fmla="*/ 2453085 h 10595264"/>
                <a:gd name="connsiteX79" fmla="*/ 1950289 w 8626456"/>
                <a:gd name="connsiteY79" fmla="*/ 2409188 h 10595264"/>
                <a:gd name="connsiteX80" fmla="*/ 2567340 w 8626456"/>
                <a:gd name="connsiteY80" fmla="*/ 2306031 h 10595264"/>
                <a:gd name="connsiteX81" fmla="*/ 3162656 w 8626456"/>
                <a:gd name="connsiteY81" fmla="*/ 2186966 h 10595264"/>
                <a:gd name="connsiteX82" fmla="*/ 3379347 w 8626456"/>
                <a:gd name="connsiteY82" fmla="*/ 2084573 h 10595264"/>
                <a:gd name="connsiteX83" fmla="*/ 3503171 w 8626456"/>
                <a:gd name="connsiteY83" fmla="*/ 1882167 h 10595264"/>
                <a:gd name="connsiteX84" fmla="*/ 3596041 w 8626456"/>
                <a:gd name="connsiteY84" fmla="*/ 1646422 h 10595264"/>
                <a:gd name="connsiteX85" fmla="*/ 3659969 w 8626456"/>
                <a:gd name="connsiteY85" fmla="*/ 1588868 h 10595264"/>
                <a:gd name="connsiteX86" fmla="*/ 3621361 w 8626456"/>
                <a:gd name="connsiteY86" fmla="*/ 1506614 h 10595264"/>
                <a:gd name="connsiteX87" fmla="*/ 3491794 w 8626456"/>
                <a:gd name="connsiteY87" fmla="*/ 1416471 h 10595264"/>
                <a:gd name="connsiteX88" fmla="*/ 3458197 w 8626456"/>
                <a:gd name="connsiteY88" fmla="*/ 1338940 h 10595264"/>
                <a:gd name="connsiteX89" fmla="*/ 3369921 w 8626456"/>
                <a:gd name="connsiteY89" fmla="*/ 1281622 h 10595264"/>
                <a:gd name="connsiteX90" fmla="*/ 3234288 w 8626456"/>
                <a:gd name="connsiteY90" fmla="*/ 971288 h 10595264"/>
                <a:gd name="connsiteX91" fmla="*/ 3115638 w 8626456"/>
                <a:gd name="connsiteY91" fmla="*/ 738530 h 10595264"/>
                <a:gd name="connsiteX92" fmla="*/ 3062641 w 8626456"/>
                <a:gd name="connsiteY92" fmla="*/ 643919 h 10595264"/>
                <a:gd name="connsiteX93" fmla="*/ 3086722 w 8626456"/>
                <a:gd name="connsiteY93" fmla="*/ 414227 h 10595264"/>
                <a:gd name="connsiteX94" fmla="*/ 3675664 w 8626456"/>
                <a:gd name="connsiteY94" fmla="*/ 84 h 10595264"/>
                <a:gd name="connsiteX95" fmla="*/ 1257990 w 8626456"/>
                <a:gd name="connsiteY95" fmla="*/ 2776717 h 10595264"/>
                <a:gd name="connsiteX96" fmla="*/ 1241769 w 8626456"/>
                <a:gd name="connsiteY96" fmla="*/ 2783273 h 10595264"/>
                <a:gd name="connsiteX97" fmla="*/ 1146440 w 8626456"/>
                <a:gd name="connsiteY97" fmla="*/ 2876979 h 10595264"/>
                <a:gd name="connsiteX98" fmla="*/ 1146162 w 8626456"/>
                <a:gd name="connsiteY98" fmla="*/ 2909306 h 10595264"/>
                <a:gd name="connsiteX99" fmla="*/ 1178489 w 8626456"/>
                <a:gd name="connsiteY99" fmla="*/ 2909583 h 10595264"/>
                <a:gd name="connsiteX100" fmla="*/ 1273818 w 8626456"/>
                <a:gd name="connsiteY100" fmla="*/ 2815879 h 10595264"/>
                <a:gd name="connsiteX101" fmla="*/ 1274096 w 8626456"/>
                <a:gd name="connsiteY101" fmla="*/ 2783552 h 10595264"/>
                <a:gd name="connsiteX102" fmla="*/ 1274096 w 8626456"/>
                <a:gd name="connsiteY102" fmla="*/ 2783551 h 10595264"/>
                <a:gd name="connsiteX103" fmla="*/ 1257990 w 8626456"/>
                <a:gd name="connsiteY103" fmla="*/ 2776717 h 10595264"/>
                <a:gd name="connsiteX104" fmla="*/ 1405924 w 8626456"/>
                <a:gd name="connsiteY104" fmla="*/ 2876262 h 10595264"/>
                <a:gd name="connsiteX105" fmla="*/ 1327184 w 8626456"/>
                <a:gd name="connsiteY105" fmla="*/ 2914362 h 10595264"/>
                <a:gd name="connsiteX106" fmla="*/ 1405924 w 8626456"/>
                <a:gd name="connsiteY106" fmla="*/ 2932142 h 10595264"/>
                <a:gd name="connsiteX107" fmla="*/ 1405924 w 8626456"/>
                <a:gd name="connsiteY107" fmla="*/ 2876262 h 10595264"/>
                <a:gd name="connsiteX0" fmla="*/ 3675664 w 8626456"/>
                <a:gd name="connsiteY0" fmla="*/ 84 h 10595264"/>
                <a:gd name="connsiteX1" fmla="*/ 4090768 w 8626456"/>
                <a:gd name="connsiteY1" fmla="*/ 155917 h 10595264"/>
                <a:gd name="connsiteX2" fmla="*/ 4317566 w 8626456"/>
                <a:gd name="connsiteY2" fmla="*/ 960575 h 10595264"/>
                <a:gd name="connsiteX3" fmla="*/ 4740084 w 8626456"/>
                <a:gd name="connsiteY3" fmla="*/ 1281191 h 10595264"/>
                <a:gd name="connsiteX4" fmla="*/ 5197329 w 8626456"/>
                <a:gd name="connsiteY4" fmla="*/ 1356503 h 10595264"/>
                <a:gd name="connsiteX5" fmla="*/ 5579267 w 8626456"/>
                <a:gd name="connsiteY5" fmla="*/ 1523264 h 10595264"/>
                <a:gd name="connsiteX6" fmla="*/ 5939681 w 8626456"/>
                <a:gd name="connsiteY6" fmla="*/ 1663127 h 10595264"/>
                <a:gd name="connsiteX7" fmla="*/ 6461481 w 8626456"/>
                <a:gd name="connsiteY7" fmla="*/ 1851406 h 10595264"/>
                <a:gd name="connsiteX8" fmla="*/ 6827279 w 8626456"/>
                <a:gd name="connsiteY8" fmla="*/ 1975133 h 10595264"/>
                <a:gd name="connsiteX9" fmla="*/ 7090867 w 8626456"/>
                <a:gd name="connsiteY9" fmla="*/ 2158031 h 10595264"/>
                <a:gd name="connsiteX10" fmla="*/ 7973086 w 8626456"/>
                <a:gd name="connsiteY10" fmla="*/ 2787415 h 10595264"/>
                <a:gd name="connsiteX11" fmla="*/ 7936902 w 8626456"/>
                <a:gd name="connsiteY11" fmla="*/ 2975200 h 10595264"/>
                <a:gd name="connsiteX12" fmla="*/ 8622293 w 8626456"/>
                <a:gd name="connsiteY12" fmla="*/ 3257941 h 10595264"/>
                <a:gd name="connsiteX13" fmla="*/ 8298330 w 8626456"/>
                <a:gd name="connsiteY13" fmla="*/ 3925641 h 10595264"/>
                <a:gd name="connsiteX14" fmla="*/ 8059058 w 8626456"/>
                <a:gd name="connsiteY14" fmla="*/ 3711891 h 10595264"/>
                <a:gd name="connsiteX15" fmla="*/ 7791953 w 8626456"/>
                <a:gd name="connsiteY15" fmla="*/ 3493511 h 10595264"/>
                <a:gd name="connsiteX16" fmla="*/ 7694420 w 8626456"/>
                <a:gd name="connsiteY16" fmla="*/ 3352863 h 10595264"/>
                <a:gd name="connsiteX17" fmla="*/ 7650951 w 8626456"/>
                <a:gd name="connsiteY17" fmla="*/ 3380255 h 10595264"/>
                <a:gd name="connsiteX18" fmla="*/ 6958170 w 8626456"/>
                <a:gd name="connsiteY18" fmla="*/ 2939827 h 10595264"/>
                <a:gd name="connsiteX19" fmla="*/ 6209594 w 8626456"/>
                <a:gd name="connsiteY19" fmla="*/ 2650819 h 10595264"/>
                <a:gd name="connsiteX20" fmla="*/ 5522607 w 8626456"/>
                <a:gd name="connsiteY20" fmla="*/ 2494471 h 10595264"/>
                <a:gd name="connsiteX21" fmla="*/ 5427853 w 8626456"/>
                <a:gd name="connsiteY21" fmla="*/ 3238310 h 10595264"/>
                <a:gd name="connsiteX22" fmla="*/ 6081671 w 8626456"/>
                <a:gd name="connsiteY22" fmla="*/ 5389281 h 10595264"/>
                <a:gd name="connsiteX23" fmla="*/ 5906373 w 8626456"/>
                <a:gd name="connsiteY23" fmla="*/ 5465087 h 10595264"/>
                <a:gd name="connsiteX24" fmla="*/ 5858994 w 8626456"/>
                <a:gd name="connsiteY24" fmla="*/ 6057312 h 10595264"/>
                <a:gd name="connsiteX25" fmla="*/ 5740547 w 8626456"/>
                <a:gd name="connsiteY25" fmla="*/ 6659017 h 10595264"/>
                <a:gd name="connsiteX26" fmla="*/ 5697907 w 8626456"/>
                <a:gd name="connsiteY26" fmla="*/ 7317574 h 10595264"/>
                <a:gd name="connsiteX27" fmla="*/ 6181164 w 8626456"/>
                <a:gd name="connsiteY27" fmla="*/ 8189330 h 10595264"/>
                <a:gd name="connsiteX28" fmla="*/ 6342252 w 8626456"/>
                <a:gd name="connsiteY28" fmla="*/ 8544667 h 10595264"/>
                <a:gd name="connsiteX29" fmla="*/ 6356466 w 8626456"/>
                <a:gd name="connsiteY29" fmla="*/ 8952120 h 10595264"/>
                <a:gd name="connsiteX30" fmla="*/ 6200118 w 8626456"/>
                <a:gd name="connsiteY30" fmla="*/ 9932850 h 10595264"/>
                <a:gd name="connsiteX31" fmla="*/ 5764237 w 8626456"/>
                <a:gd name="connsiteY31" fmla="*/ 9814406 h 10595264"/>
                <a:gd name="connsiteX32" fmla="*/ 5716859 w 8626456"/>
                <a:gd name="connsiteY32" fmla="*/ 9122679 h 10595264"/>
                <a:gd name="connsiteX33" fmla="*/ 5536824 w 8626456"/>
                <a:gd name="connsiteY33" fmla="*/ 8852627 h 10595264"/>
                <a:gd name="connsiteX34" fmla="*/ 5451541 w 8626456"/>
                <a:gd name="connsiteY34" fmla="*/ 8558881 h 10595264"/>
                <a:gd name="connsiteX35" fmla="*/ 5138846 w 8626456"/>
                <a:gd name="connsiteY35" fmla="*/ 8208283 h 10595264"/>
                <a:gd name="connsiteX36" fmla="*/ 4731392 w 8626456"/>
                <a:gd name="connsiteY36" fmla="*/ 7544987 h 10595264"/>
                <a:gd name="connsiteX37" fmla="*/ 4698225 w 8626456"/>
                <a:gd name="connsiteY37" fmla="*/ 6568997 h 10595264"/>
                <a:gd name="connsiteX38" fmla="*/ 4660324 w 8626456"/>
                <a:gd name="connsiteY38" fmla="*/ 6095213 h 10595264"/>
                <a:gd name="connsiteX39" fmla="*/ 4342890 w 8626456"/>
                <a:gd name="connsiteY39" fmla="*/ 6322630 h 10595264"/>
                <a:gd name="connsiteX40" fmla="*/ 3769613 w 8626456"/>
                <a:gd name="connsiteY40" fmla="*/ 7203862 h 10595264"/>
                <a:gd name="connsiteX41" fmla="*/ 3888059 w 8626456"/>
                <a:gd name="connsiteY41" fmla="*/ 7625528 h 10595264"/>
                <a:gd name="connsiteX42" fmla="*/ 4437648 w 8626456"/>
                <a:gd name="connsiteY42" fmla="*/ 9440117 h 10595264"/>
                <a:gd name="connsiteX43" fmla="*/ 4537141 w 8626456"/>
                <a:gd name="connsiteY43" fmla="*/ 9677008 h 10595264"/>
                <a:gd name="connsiteX44" fmla="*/ 4575044 w 8626456"/>
                <a:gd name="connsiteY44" fmla="*/ 9743335 h 10595264"/>
                <a:gd name="connsiteX45" fmla="*/ 4660326 w 8626456"/>
                <a:gd name="connsiteY45" fmla="*/ 9885473 h 10595264"/>
                <a:gd name="connsiteX46" fmla="*/ 4110736 w 8626456"/>
                <a:gd name="connsiteY46" fmla="*/ 10074983 h 10595264"/>
                <a:gd name="connsiteX47" fmla="*/ 3821731 w 8626456"/>
                <a:gd name="connsiteY47" fmla="*/ 10278711 h 10595264"/>
                <a:gd name="connsiteX48" fmla="*/ 3243717 w 8626456"/>
                <a:gd name="connsiteY48" fmla="*/ 10544031 h 10595264"/>
                <a:gd name="connsiteX49" fmla="*/ 2945233 w 8626456"/>
                <a:gd name="connsiteY49" fmla="*/ 10548767 h 10595264"/>
                <a:gd name="connsiteX50" fmla="*/ 3286356 w 8626456"/>
                <a:gd name="connsiteY50" fmla="*/ 10193430 h 10595264"/>
                <a:gd name="connsiteX51" fmla="*/ 3461655 w 8626456"/>
                <a:gd name="connsiteY51" fmla="*/ 9980230 h 10595264"/>
                <a:gd name="connsiteX52" fmla="*/ 3537461 w 8626456"/>
                <a:gd name="connsiteY52" fmla="*/ 9705435 h 10595264"/>
                <a:gd name="connsiteX53" fmla="*/ 3594314 w 8626456"/>
                <a:gd name="connsiteY53" fmla="*/ 9544349 h 10595264"/>
                <a:gd name="connsiteX54" fmla="*/ 3499557 w 8626456"/>
                <a:gd name="connsiteY54" fmla="*/ 9369049 h 10595264"/>
                <a:gd name="connsiteX55" fmla="*/ 3077892 w 8626456"/>
                <a:gd name="connsiteY55" fmla="*/ 8317254 h 10595264"/>
                <a:gd name="connsiteX56" fmla="*/ 2679914 w 8626456"/>
                <a:gd name="connsiteY56" fmla="*/ 7464447 h 10595264"/>
                <a:gd name="connsiteX57" fmla="*/ 2675177 w 8626456"/>
                <a:gd name="connsiteY57" fmla="*/ 7260719 h 10595264"/>
                <a:gd name="connsiteX58" fmla="*/ 2727294 w 8626456"/>
                <a:gd name="connsiteY58" fmla="*/ 6858002 h 10595264"/>
                <a:gd name="connsiteX59" fmla="*/ 3272140 w 8626456"/>
                <a:gd name="connsiteY59" fmla="*/ 5863063 h 10595264"/>
                <a:gd name="connsiteX60" fmla="*/ 3575364 w 8626456"/>
                <a:gd name="connsiteY60" fmla="*/ 5237668 h 10595264"/>
                <a:gd name="connsiteX61" fmla="*/ 3793302 w 8626456"/>
                <a:gd name="connsiteY61" fmla="*/ 4787576 h 10595264"/>
                <a:gd name="connsiteX62" fmla="*/ 3750660 w 8626456"/>
                <a:gd name="connsiteY62" fmla="*/ 4498568 h 10595264"/>
                <a:gd name="connsiteX63" fmla="*/ 3693807 w 8626456"/>
                <a:gd name="connsiteY63" fmla="*/ 4365910 h 10595264"/>
                <a:gd name="connsiteX64" fmla="*/ 3717497 w 8626456"/>
                <a:gd name="connsiteY64" fmla="*/ 3465723 h 10595264"/>
                <a:gd name="connsiteX65" fmla="*/ 3546936 w 8626456"/>
                <a:gd name="connsiteY65" fmla="*/ 2821378 h 10595264"/>
                <a:gd name="connsiteX66" fmla="*/ 2139803 w 8626456"/>
                <a:gd name="connsiteY66" fmla="*/ 2897181 h 10595264"/>
                <a:gd name="connsiteX67" fmla="*/ 2068180 w 8626456"/>
                <a:gd name="connsiteY67" fmla="*/ 2749647 h 10595264"/>
                <a:gd name="connsiteX68" fmla="*/ 1687866 w 8626456"/>
                <a:gd name="connsiteY68" fmla="*/ 2935600 h 10595264"/>
                <a:gd name="connsiteX69" fmla="*/ 2376205 w 8626456"/>
                <a:gd name="connsiteY69" fmla="*/ 2972782 h 10595264"/>
                <a:gd name="connsiteX70" fmla="*/ 2528605 w 8626456"/>
                <a:gd name="connsiteY70" fmla="*/ 3094702 h 10595264"/>
                <a:gd name="connsiteX71" fmla="*/ 2500665 w 8626456"/>
                <a:gd name="connsiteY71" fmla="*/ 3696682 h 10595264"/>
                <a:gd name="connsiteX72" fmla="*/ 2444330 w 8626456"/>
                <a:gd name="connsiteY72" fmla="*/ 4765696 h 10595264"/>
                <a:gd name="connsiteX73" fmla="*/ 167225 w 8626456"/>
                <a:gd name="connsiteY73" fmla="*/ 4634051 h 10595264"/>
                <a:gd name="connsiteX74" fmla="*/ 0 w 8626456"/>
                <a:gd name="connsiteY74" fmla="*/ 4505964 h 10595264"/>
                <a:gd name="connsiteX75" fmla="*/ 82970 w 8626456"/>
                <a:gd name="connsiteY75" fmla="*/ 2847185 h 10595264"/>
                <a:gd name="connsiteX76" fmla="*/ 942227 w 8626456"/>
                <a:gd name="connsiteY76" fmla="*/ 2905221 h 10595264"/>
                <a:gd name="connsiteX77" fmla="*/ 1018739 w 8626456"/>
                <a:gd name="connsiteY77" fmla="*/ 2676380 h 10595264"/>
                <a:gd name="connsiteX78" fmla="*/ 1153781 w 8626456"/>
                <a:gd name="connsiteY78" fmla="*/ 2560178 h 10595264"/>
                <a:gd name="connsiteX79" fmla="*/ 1462701 w 8626456"/>
                <a:gd name="connsiteY79" fmla="*/ 2453085 h 10595264"/>
                <a:gd name="connsiteX80" fmla="*/ 1950289 w 8626456"/>
                <a:gd name="connsiteY80" fmla="*/ 2409188 h 10595264"/>
                <a:gd name="connsiteX81" fmla="*/ 2567340 w 8626456"/>
                <a:gd name="connsiteY81" fmla="*/ 2306031 h 10595264"/>
                <a:gd name="connsiteX82" fmla="*/ 3162656 w 8626456"/>
                <a:gd name="connsiteY82" fmla="*/ 2186966 h 10595264"/>
                <a:gd name="connsiteX83" fmla="*/ 3379347 w 8626456"/>
                <a:gd name="connsiteY83" fmla="*/ 2084573 h 10595264"/>
                <a:gd name="connsiteX84" fmla="*/ 3503171 w 8626456"/>
                <a:gd name="connsiteY84" fmla="*/ 1882167 h 10595264"/>
                <a:gd name="connsiteX85" fmla="*/ 3596041 w 8626456"/>
                <a:gd name="connsiteY85" fmla="*/ 1646422 h 10595264"/>
                <a:gd name="connsiteX86" fmla="*/ 3659969 w 8626456"/>
                <a:gd name="connsiteY86" fmla="*/ 1588868 h 10595264"/>
                <a:gd name="connsiteX87" fmla="*/ 3621361 w 8626456"/>
                <a:gd name="connsiteY87" fmla="*/ 1506614 h 10595264"/>
                <a:gd name="connsiteX88" fmla="*/ 3491794 w 8626456"/>
                <a:gd name="connsiteY88" fmla="*/ 1416471 h 10595264"/>
                <a:gd name="connsiteX89" fmla="*/ 3458197 w 8626456"/>
                <a:gd name="connsiteY89" fmla="*/ 1338940 h 10595264"/>
                <a:gd name="connsiteX90" fmla="*/ 3369921 w 8626456"/>
                <a:gd name="connsiteY90" fmla="*/ 1281622 h 10595264"/>
                <a:gd name="connsiteX91" fmla="*/ 3234288 w 8626456"/>
                <a:gd name="connsiteY91" fmla="*/ 971288 h 10595264"/>
                <a:gd name="connsiteX92" fmla="*/ 3115638 w 8626456"/>
                <a:gd name="connsiteY92" fmla="*/ 738530 h 10595264"/>
                <a:gd name="connsiteX93" fmla="*/ 3062641 w 8626456"/>
                <a:gd name="connsiteY93" fmla="*/ 643919 h 10595264"/>
                <a:gd name="connsiteX94" fmla="*/ 3086722 w 8626456"/>
                <a:gd name="connsiteY94" fmla="*/ 414227 h 10595264"/>
                <a:gd name="connsiteX95" fmla="*/ 3675664 w 8626456"/>
                <a:gd name="connsiteY95" fmla="*/ 84 h 10595264"/>
                <a:gd name="connsiteX96" fmla="*/ 1257990 w 8626456"/>
                <a:gd name="connsiteY96" fmla="*/ 2776717 h 10595264"/>
                <a:gd name="connsiteX97" fmla="*/ 1241769 w 8626456"/>
                <a:gd name="connsiteY97" fmla="*/ 2783273 h 10595264"/>
                <a:gd name="connsiteX98" fmla="*/ 1146440 w 8626456"/>
                <a:gd name="connsiteY98" fmla="*/ 2876979 h 10595264"/>
                <a:gd name="connsiteX99" fmla="*/ 1146162 w 8626456"/>
                <a:gd name="connsiteY99" fmla="*/ 2909306 h 10595264"/>
                <a:gd name="connsiteX100" fmla="*/ 1178489 w 8626456"/>
                <a:gd name="connsiteY100" fmla="*/ 2909583 h 10595264"/>
                <a:gd name="connsiteX101" fmla="*/ 1273818 w 8626456"/>
                <a:gd name="connsiteY101" fmla="*/ 2815879 h 10595264"/>
                <a:gd name="connsiteX102" fmla="*/ 1274096 w 8626456"/>
                <a:gd name="connsiteY102" fmla="*/ 2783552 h 10595264"/>
                <a:gd name="connsiteX103" fmla="*/ 1274096 w 8626456"/>
                <a:gd name="connsiteY103" fmla="*/ 2783551 h 10595264"/>
                <a:gd name="connsiteX104" fmla="*/ 1257990 w 8626456"/>
                <a:gd name="connsiteY104" fmla="*/ 2776717 h 10595264"/>
                <a:gd name="connsiteX105" fmla="*/ 1405924 w 8626456"/>
                <a:gd name="connsiteY105" fmla="*/ 2876262 h 10595264"/>
                <a:gd name="connsiteX106" fmla="*/ 1327184 w 8626456"/>
                <a:gd name="connsiteY106" fmla="*/ 2914362 h 10595264"/>
                <a:gd name="connsiteX107" fmla="*/ 1405924 w 8626456"/>
                <a:gd name="connsiteY107" fmla="*/ 2932142 h 10595264"/>
                <a:gd name="connsiteX108" fmla="*/ 1405924 w 8626456"/>
                <a:gd name="connsiteY108" fmla="*/ 2876262 h 10595264"/>
                <a:gd name="connsiteX0" fmla="*/ 3675664 w 8626456"/>
                <a:gd name="connsiteY0" fmla="*/ 84 h 10595264"/>
                <a:gd name="connsiteX1" fmla="*/ 4090768 w 8626456"/>
                <a:gd name="connsiteY1" fmla="*/ 155917 h 10595264"/>
                <a:gd name="connsiteX2" fmla="*/ 4317566 w 8626456"/>
                <a:gd name="connsiteY2" fmla="*/ 960575 h 10595264"/>
                <a:gd name="connsiteX3" fmla="*/ 4740084 w 8626456"/>
                <a:gd name="connsiteY3" fmla="*/ 1281191 h 10595264"/>
                <a:gd name="connsiteX4" fmla="*/ 5197329 w 8626456"/>
                <a:gd name="connsiteY4" fmla="*/ 1356503 h 10595264"/>
                <a:gd name="connsiteX5" fmla="*/ 5579267 w 8626456"/>
                <a:gd name="connsiteY5" fmla="*/ 1523264 h 10595264"/>
                <a:gd name="connsiteX6" fmla="*/ 5939681 w 8626456"/>
                <a:gd name="connsiteY6" fmla="*/ 1663127 h 10595264"/>
                <a:gd name="connsiteX7" fmla="*/ 6461481 w 8626456"/>
                <a:gd name="connsiteY7" fmla="*/ 1851406 h 10595264"/>
                <a:gd name="connsiteX8" fmla="*/ 6827279 w 8626456"/>
                <a:gd name="connsiteY8" fmla="*/ 1975133 h 10595264"/>
                <a:gd name="connsiteX9" fmla="*/ 7090867 w 8626456"/>
                <a:gd name="connsiteY9" fmla="*/ 2158031 h 10595264"/>
                <a:gd name="connsiteX10" fmla="*/ 7973086 w 8626456"/>
                <a:gd name="connsiteY10" fmla="*/ 2787415 h 10595264"/>
                <a:gd name="connsiteX11" fmla="*/ 7936902 w 8626456"/>
                <a:gd name="connsiteY11" fmla="*/ 2975200 h 10595264"/>
                <a:gd name="connsiteX12" fmla="*/ 8622293 w 8626456"/>
                <a:gd name="connsiteY12" fmla="*/ 3257941 h 10595264"/>
                <a:gd name="connsiteX13" fmla="*/ 8298330 w 8626456"/>
                <a:gd name="connsiteY13" fmla="*/ 3925641 h 10595264"/>
                <a:gd name="connsiteX14" fmla="*/ 8025399 w 8626456"/>
                <a:gd name="connsiteY14" fmla="*/ 3739940 h 10595264"/>
                <a:gd name="connsiteX15" fmla="*/ 7791953 w 8626456"/>
                <a:gd name="connsiteY15" fmla="*/ 3493511 h 10595264"/>
                <a:gd name="connsiteX16" fmla="*/ 7694420 w 8626456"/>
                <a:gd name="connsiteY16" fmla="*/ 3352863 h 10595264"/>
                <a:gd name="connsiteX17" fmla="*/ 7650951 w 8626456"/>
                <a:gd name="connsiteY17" fmla="*/ 3380255 h 10595264"/>
                <a:gd name="connsiteX18" fmla="*/ 6958170 w 8626456"/>
                <a:gd name="connsiteY18" fmla="*/ 2939827 h 10595264"/>
                <a:gd name="connsiteX19" fmla="*/ 6209594 w 8626456"/>
                <a:gd name="connsiteY19" fmla="*/ 2650819 h 10595264"/>
                <a:gd name="connsiteX20" fmla="*/ 5522607 w 8626456"/>
                <a:gd name="connsiteY20" fmla="*/ 2494471 h 10595264"/>
                <a:gd name="connsiteX21" fmla="*/ 5427853 w 8626456"/>
                <a:gd name="connsiteY21" fmla="*/ 3238310 h 10595264"/>
                <a:gd name="connsiteX22" fmla="*/ 6081671 w 8626456"/>
                <a:gd name="connsiteY22" fmla="*/ 5389281 h 10595264"/>
                <a:gd name="connsiteX23" fmla="*/ 5906373 w 8626456"/>
                <a:gd name="connsiteY23" fmla="*/ 5465087 h 10595264"/>
                <a:gd name="connsiteX24" fmla="*/ 5858994 w 8626456"/>
                <a:gd name="connsiteY24" fmla="*/ 6057312 h 10595264"/>
                <a:gd name="connsiteX25" fmla="*/ 5740547 w 8626456"/>
                <a:gd name="connsiteY25" fmla="*/ 6659017 h 10595264"/>
                <a:gd name="connsiteX26" fmla="*/ 5697907 w 8626456"/>
                <a:gd name="connsiteY26" fmla="*/ 7317574 h 10595264"/>
                <a:gd name="connsiteX27" fmla="*/ 6181164 w 8626456"/>
                <a:gd name="connsiteY27" fmla="*/ 8189330 h 10595264"/>
                <a:gd name="connsiteX28" fmla="*/ 6342252 w 8626456"/>
                <a:gd name="connsiteY28" fmla="*/ 8544667 h 10595264"/>
                <a:gd name="connsiteX29" fmla="*/ 6356466 w 8626456"/>
                <a:gd name="connsiteY29" fmla="*/ 8952120 h 10595264"/>
                <a:gd name="connsiteX30" fmla="*/ 6200118 w 8626456"/>
                <a:gd name="connsiteY30" fmla="*/ 9932850 h 10595264"/>
                <a:gd name="connsiteX31" fmla="*/ 5764237 w 8626456"/>
                <a:gd name="connsiteY31" fmla="*/ 9814406 h 10595264"/>
                <a:gd name="connsiteX32" fmla="*/ 5716859 w 8626456"/>
                <a:gd name="connsiteY32" fmla="*/ 9122679 h 10595264"/>
                <a:gd name="connsiteX33" fmla="*/ 5536824 w 8626456"/>
                <a:gd name="connsiteY33" fmla="*/ 8852627 h 10595264"/>
                <a:gd name="connsiteX34" fmla="*/ 5451541 w 8626456"/>
                <a:gd name="connsiteY34" fmla="*/ 8558881 h 10595264"/>
                <a:gd name="connsiteX35" fmla="*/ 5138846 w 8626456"/>
                <a:gd name="connsiteY35" fmla="*/ 8208283 h 10595264"/>
                <a:gd name="connsiteX36" fmla="*/ 4731392 w 8626456"/>
                <a:gd name="connsiteY36" fmla="*/ 7544987 h 10595264"/>
                <a:gd name="connsiteX37" fmla="*/ 4698225 w 8626456"/>
                <a:gd name="connsiteY37" fmla="*/ 6568997 h 10595264"/>
                <a:gd name="connsiteX38" fmla="*/ 4660324 w 8626456"/>
                <a:gd name="connsiteY38" fmla="*/ 6095213 h 10595264"/>
                <a:gd name="connsiteX39" fmla="*/ 4342890 w 8626456"/>
                <a:gd name="connsiteY39" fmla="*/ 6322630 h 10595264"/>
                <a:gd name="connsiteX40" fmla="*/ 3769613 w 8626456"/>
                <a:gd name="connsiteY40" fmla="*/ 7203862 h 10595264"/>
                <a:gd name="connsiteX41" fmla="*/ 3888059 w 8626456"/>
                <a:gd name="connsiteY41" fmla="*/ 7625528 h 10595264"/>
                <a:gd name="connsiteX42" fmla="*/ 4437648 w 8626456"/>
                <a:gd name="connsiteY42" fmla="*/ 9440117 h 10595264"/>
                <a:gd name="connsiteX43" fmla="*/ 4537141 w 8626456"/>
                <a:gd name="connsiteY43" fmla="*/ 9677008 h 10595264"/>
                <a:gd name="connsiteX44" fmla="*/ 4575044 w 8626456"/>
                <a:gd name="connsiteY44" fmla="*/ 9743335 h 10595264"/>
                <a:gd name="connsiteX45" fmla="*/ 4660326 w 8626456"/>
                <a:gd name="connsiteY45" fmla="*/ 9885473 h 10595264"/>
                <a:gd name="connsiteX46" fmla="*/ 4110736 w 8626456"/>
                <a:gd name="connsiteY46" fmla="*/ 10074983 h 10595264"/>
                <a:gd name="connsiteX47" fmla="*/ 3821731 w 8626456"/>
                <a:gd name="connsiteY47" fmla="*/ 10278711 h 10595264"/>
                <a:gd name="connsiteX48" fmla="*/ 3243717 w 8626456"/>
                <a:gd name="connsiteY48" fmla="*/ 10544031 h 10595264"/>
                <a:gd name="connsiteX49" fmla="*/ 2945233 w 8626456"/>
                <a:gd name="connsiteY49" fmla="*/ 10548767 h 10595264"/>
                <a:gd name="connsiteX50" fmla="*/ 3286356 w 8626456"/>
                <a:gd name="connsiteY50" fmla="*/ 10193430 h 10595264"/>
                <a:gd name="connsiteX51" fmla="*/ 3461655 w 8626456"/>
                <a:gd name="connsiteY51" fmla="*/ 9980230 h 10595264"/>
                <a:gd name="connsiteX52" fmla="*/ 3537461 w 8626456"/>
                <a:gd name="connsiteY52" fmla="*/ 9705435 h 10595264"/>
                <a:gd name="connsiteX53" fmla="*/ 3594314 w 8626456"/>
                <a:gd name="connsiteY53" fmla="*/ 9544349 h 10595264"/>
                <a:gd name="connsiteX54" fmla="*/ 3499557 w 8626456"/>
                <a:gd name="connsiteY54" fmla="*/ 9369049 h 10595264"/>
                <a:gd name="connsiteX55" fmla="*/ 3077892 w 8626456"/>
                <a:gd name="connsiteY55" fmla="*/ 8317254 h 10595264"/>
                <a:gd name="connsiteX56" fmla="*/ 2679914 w 8626456"/>
                <a:gd name="connsiteY56" fmla="*/ 7464447 h 10595264"/>
                <a:gd name="connsiteX57" fmla="*/ 2675177 w 8626456"/>
                <a:gd name="connsiteY57" fmla="*/ 7260719 h 10595264"/>
                <a:gd name="connsiteX58" fmla="*/ 2727294 w 8626456"/>
                <a:gd name="connsiteY58" fmla="*/ 6858002 h 10595264"/>
                <a:gd name="connsiteX59" fmla="*/ 3272140 w 8626456"/>
                <a:gd name="connsiteY59" fmla="*/ 5863063 h 10595264"/>
                <a:gd name="connsiteX60" fmla="*/ 3575364 w 8626456"/>
                <a:gd name="connsiteY60" fmla="*/ 5237668 h 10595264"/>
                <a:gd name="connsiteX61" fmla="*/ 3793302 w 8626456"/>
                <a:gd name="connsiteY61" fmla="*/ 4787576 h 10595264"/>
                <a:gd name="connsiteX62" fmla="*/ 3750660 w 8626456"/>
                <a:gd name="connsiteY62" fmla="*/ 4498568 h 10595264"/>
                <a:gd name="connsiteX63" fmla="*/ 3693807 w 8626456"/>
                <a:gd name="connsiteY63" fmla="*/ 4365910 h 10595264"/>
                <a:gd name="connsiteX64" fmla="*/ 3717497 w 8626456"/>
                <a:gd name="connsiteY64" fmla="*/ 3465723 h 10595264"/>
                <a:gd name="connsiteX65" fmla="*/ 3546936 w 8626456"/>
                <a:gd name="connsiteY65" fmla="*/ 2821378 h 10595264"/>
                <a:gd name="connsiteX66" fmla="*/ 2139803 w 8626456"/>
                <a:gd name="connsiteY66" fmla="*/ 2897181 h 10595264"/>
                <a:gd name="connsiteX67" fmla="*/ 2068180 w 8626456"/>
                <a:gd name="connsiteY67" fmla="*/ 2749647 h 10595264"/>
                <a:gd name="connsiteX68" fmla="*/ 1687866 w 8626456"/>
                <a:gd name="connsiteY68" fmla="*/ 2935600 h 10595264"/>
                <a:gd name="connsiteX69" fmla="*/ 2376205 w 8626456"/>
                <a:gd name="connsiteY69" fmla="*/ 2972782 h 10595264"/>
                <a:gd name="connsiteX70" fmla="*/ 2528605 w 8626456"/>
                <a:gd name="connsiteY70" fmla="*/ 3094702 h 10595264"/>
                <a:gd name="connsiteX71" fmla="*/ 2500665 w 8626456"/>
                <a:gd name="connsiteY71" fmla="*/ 3696682 h 10595264"/>
                <a:gd name="connsiteX72" fmla="*/ 2444330 w 8626456"/>
                <a:gd name="connsiteY72" fmla="*/ 4765696 h 10595264"/>
                <a:gd name="connsiteX73" fmla="*/ 167225 w 8626456"/>
                <a:gd name="connsiteY73" fmla="*/ 4634051 h 10595264"/>
                <a:gd name="connsiteX74" fmla="*/ 0 w 8626456"/>
                <a:gd name="connsiteY74" fmla="*/ 4505964 h 10595264"/>
                <a:gd name="connsiteX75" fmla="*/ 82970 w 8626456"/>
                <a:gd name="connsiteY75" fmla="*/ 2847185 h 10595264"/>
                <a:gd name="connsiteX76" fmla="*/ 942227 w 8626456"/>
                <a:gd name="connsiteY76" fmla="*/ 2905221 h 10595264"/>
                <a:gd name="connsiteX77" fmla="*/ 1018739 w 8626456"/>
                <a:gd name="connsiteY77" fmla="*/ 2676380 h 10595264"/>
                <a:gd name="connsiteX78" fmla="*/ 1153781 w 8626456"/>
                <a:gd name="connsiteY78" fmla="*/ 2560178 h 10595264"/>
                <a:gd name="connsiteX79" fmla="*/ 1462701 w 8626456"/>
                <a:gd name="connsiteY79" fmla="*/ 2453085 h 10595264"/>
                <a:gd name="connsiteX80" fmla="*/ 1950289 w 8626456"/>
                <a:gd name="connsiteY80" fmla="*/ 2409188 h 10595264"/>
                <a:gd name="connsiteX81" fmla="*/ 2567340 w 8626456"/>
                <a:gd name="connsiteY81" fmla="*/ 2306031 h 10595264"/>
                <a:gd name="connsiteX82" fmla="*/ 3162656 w 8626456"/>
                <a:gd name="connsiteY82" fmla="*/ 2186966 h 10595264"/>
                <a:gd name="connsiteX83" fmla="*/ 3379347 w 8626456"/>
                <a:gd name="connsiteY83" fmla="*/ 2084573 h 10595264"/>
                <a:gd name="connsiteX84" fmla="*/ 3503171 w 8626456"/>
                <a:gd name="connsiteY84" fmla="*/ 1882167 h 10595264"/>
                <a:gd name="connsiteX85" fmla="*/ 3596041 w 8626456"/>
                <a:gd name="connsiteY85" fmla="*/ 1646422 h 10595264"/>
                <a:gd name="connsiteX86" fmla="*/ 3659969 w 8626456"/>
                <a:gd name="connsiteY86" fmla="*/ 1588868 h 10595264"/>
                <a:gd name="connsiteX87" fmla="*/ 3621361 w 8626456"/>
                <a:gd name="connsiteY87" fmla="*/ 1506614 h 10595264"/>
                <a:gd name="connsiteX88" fmla="*/ 3491794 w 8626456"/>
                <a:gd name="connsiteY88" fmla="*/ 1416471 h 10595264"/>
                <a:gd name="connsiteX89" fmla="*/ 3458197 w 8626456"/>
                <a:gd name="connsiteY89" fmla="*/ 1338940 h 10595264"/>
                <a:gd name="connsiteX90" fmla="*/ 3369921 w 8626456"/>
                <a:gd name="connsiteY90" fmla="*/ 1281622 h 10595264"/>
                <a:gd name="connsiteX91" fmla="*/ 3234288 w 8626456"/>
                <a:gd name="connsiteY91" fmla="*/ 971288 h 10595264"/>
                <a:gd name="connsiteX92" fmla="*/ 3115638 w 8626456"/>
                <a:gd name="connsiteY92" fmla="*/ 738530 h 10595264"/>
                <a:gd name="connsiteX93" fmla="*/ 3062641 w 8626456"/>
                <a:gd name="connsiteY93" fmla="*/ 643919 h 10595264"/>
                <a:gd name="connsiteX94" fmla="*/ 3086722 w 8626456"/>
                <a:gd name="connsiteY94" fmla="*/ 414227 h 10595264"/>
                <a:gd name="connsiteX95" fmla="*/ 3675664 w 8626456"/>
                <a:gd name="connsiteY95" fmla="*/ 84 h 10595264"/>
                <a:gd name="connsiteX96" fmla="*/ 1257990 w 8626456"/>
                <a:gd name="connsiteY96" fmla="*/ 2776717 h 10595264"/>
                <a:gd name="connsiteX97" fmla="*/ 1241769 w 8626456"/>
                <a:gd name="connsiteY97" fmla="*/ 2783273 h 10595264"/>
                <a:gd name="connsiteX98" fmla="*/ 1146440 w 8626456"/>
                <a:gd name="connsiteY98" fmla="*/ 2876979 h 10595264"/>
                <a:gd name="connsiteX99" fmla="*/ 1146162 w 8626456"/>
                <a:gd name="connsiteY99" fmla="*/ 2909306 h 10595264"/>
                <a:gd name="connsiteX100" fmla="*/ 1178489 w 8626456"/>
                <a:gd name="connsiteY100" fmla="*/ 2909583 h 10595264"/>
                <a:gd name="connsiteX101" fmla="*/ 1273818 w 8626456"/>
                <a:gd name="connsiteY101" fmla="*/ 2815879 h 10595264"/>
                <a:gd name="connsiteX102" fmla="*/ 1274096 w 8626456"/>
                <a:gd name="connsiteY102" fmla="*/ 2783552 h 10595264"/>
                <a:gd name="connsiteX103" fmla="*/ 1274096 w 8626456"/>
                <a:gd name="connsiteY103" fmla="*/ 2783551 h 10595264"/>
                <a:gd name="connsiteX104" fmla="*/ 1257990 w 8626456"/>
                <a:gd name="connsiteY104" fmla="*/ 2776717 h 10595264"/>
                <a:gd name="connsiteX105" fmla="*/ 1405924 w 8626456"/>
                <a:gd name="connsiteY105" fmla="*/ 2876262 h 10595264"/>
                <a:gd name="connsiteX106" fmla="*/ 1327184 w 8626456"/>
                <a:gd name="connsiteY106" fmla="*/ 2914362 h 10595264"/>
                <a:gd name="connsiteX107" fmla="*/ 1405924 w 8626456"/>
                <a:gd name="connsiteY107" fmla="*/ 2932142 h 10595264"/>
                <a:gd name="connsiteX108" fmla="*/ 1405924 w 8626456"/>
                <a:gd name="connsiteY108" fmla="*/ 2876262 h 10595264"/>
                <a:gd name="connsiteX0" fmla="*/ 3675664 w 8626456"/>
                <a:gd name="connsiteY0" fmla="*/ 84 h 10595264"/>
                <a:gd name="connsiteX1" fmla="*/ 4090768 w 8626456"/>
                <a:gd name="connsiteY1" fmla="*/ 155917 h 10595264"/>
                <a:gd name="connsiteX2" fmla="*/ 4317566 w 8626456"/>
                <a:gd name="connsiteY2" fmla="*/ 960575 h 10595264"/>
                <a:gd name="connsiteX3" fmla="*/ 4740084 w 8626456"/>
                <a:gd name="connsiteY3" fmla="*/ 1281191 h 10595264"/>
                <a:gd name="connsiteX4" fmla="*/ 5197329 w 8626456"/>
                <a:gd name="connsiteY4" fmla="*/ 1356503 h 10595264"/>
                <a:gd name="connsiteX5" fmla="*/ 5579267 w 8626456"/>
                <a:gd name="connsiteY5" fmla="*/ 1523264 h 10595264"/>
                <a:gd name="connsiteX6" fmla="*/ 5939681 w 8626456"/>
                <a:gd name="connsiteY6" fmla="*/ 1663127 h 10595264"/>
                <a:gd name="connsiteX7" fmla="*/ 6461481 w 8626456"/>
                <a:gd name="connsiteY7" fmla="*/ 1851406 h 10595264"/>
                <a:gd name="connsiteX8" fmla="*/ 6827279 w 8626456"/>
                <a:gd name="connsiteY8" fmla="*/ 1975133 h 10595264"/>
                <a:gd name="connsiteX9" fmla="*/ 7090867 w 8626456"/>
                <a:gd name="connsiteY9" fmla="*/ 2158031 h 10595264"/>
                <a:gd name="connsiteX10" fmla="*/ 7973086 w 8626456"/>
                <a:gd name="connsiteY10" fmla="*/ 2787415 h 10595264"/>
                <a:gd name="connsiteX11" fmla="*/ 7936902 w 8626456"/>
                <a:gd name="connsiteY11" fmla="*/ 2975200 h 10595264"/>
                <a:gd name="connsiteX12" fmla="*/ 8622293 w 8626456"/>
                <a:gd name="connsiteY12" fmla="*/ 3257941 h 10595264"/>
                <a:gd name="connsiteX13" fmla="*/ 8298330 w 8626456"/>
                <a:gd name="connsiteY13" fmla="*/ 3925641 h 10595264"/>
                <a:gd name="connsiteX14" fmla="*/ 8025399 w 8626456"/>
                <a:gd name="connsiteY14" fmla="*/ 3739940 h 10595264"/>
                <a:gd name="connsiteX15" fmla="*/ 7791953 w 8626456"/>
                <a:gd name="connsiteY15" fmla="*/ 3493511 h 10595264"/>
                <a:gd name="connsiteX16" fmla="*/ 7694420 w 8626456"/>
                <a:gd name="connsiteY16" fmla="*/ 3352863 h 10595264"/>
                <a:gd name="connsiteX17" fmla="*/ 7650951 w 8626456"/>
                <a:gd name="connsiteY17" fmla="*/ 3380255 h 10595264"/>
                <a:gd name="connsiteX18" fmla="*/ 6958170 w 8626456"/>
                <a:gd name="connsiteY18" fmla="*/ 2939827 h 10595264"/>
                <a:gd name="connsiteX19" fmla="*/ 6209594 w 8626456"/>
                <a:gd name="connsiteY19" fmla="*/ 2650819 h 10595264"/>
                <a:gd name="connsiteX20" fmla="*/ 5522607 w 8626456"/>
                <a:gd name="connsiteY20" fmla="*/ 2494471 h 10595264"/>
                <a:gd name="connsiteX21" fmla="*/ 5427853 w 8626456"/>
                <a:gd name="connsiteY21" fmla="*/ 3238310 h 10595264"/>
                <a:gd name="connsiteX22" fmla="*/ 6081671 w 8626456"/>
                <a:gd name="connsiteY22" fmla="*/ 5389281 h 10595264"/>
                <a:gd name="connsiteX23" fmla="*/ 5906373 w 8626456"/>
                <a:gd name="connsiteY23" fmla="*/ 5465087 h 10595264"/>
                <a:gd name="connsiteX24" fmla="*/ 5858994 w 8626456"/>
                <a:gd name="connsiteY24" fmla="*/ 6057312 h 10595264"/>
                <a:gd name="connsiteX25" fmla="*/ 5740547 w 8626456"/>
                <a:gd name="connsiteY25" fmla="*/ 6659017 h 10595264"/>
                <a:gd name="connsiteX26" fmla="*/ 5697907 w 8626456"/>
                <a:gd name="connsiteY26" fmla="*/ 7317574 h 10595264"/>
                <a:gd name="connsiteX27" fmla="*/ 6181164 w 8626456"/>
                <a:gd name="connsiteY27" fmla="*/ 8189330 h 10595264"/>
                <a:gd name="connsiteX28" fmla="*/ 6342252 w 8626456"/>
                <a:gd name="connsiteY28" fmla="*/ 8544667 h 10595264"/>
                <a:gd name="connsiteX29" fmla="*/ 6356466 w 8626456"/>
                <a:gd name="connsiteY29" fmla="*/ 8952120 h 10595264"/>
                <a:gd name="connsiteX30" fmla="*/ 6200118 w 8626456"/>
                <a:gd name="connsiteY30" fmla="*/ 9932850 h 10595264"/>
                <a:gd name="connsiteX31" fmla="*/ 5764237 w 8626456"/>
                <a:gd name="connsiteY31" fmla="*/ 9814406 h 10595264"/>
                <a:gd name="connsiteX32" fmla="*/ 5716859 w 8626456"/>
                <a:gd name="connsiteY32" fmla="*/ 9122679 h 10595264"/>
                <a:gd name="connsiteX33" fmla="*/ 5536824 w 8626456"/>
                <a:gd name="connsiteY33" fmla="*/ 8852627 h 10595264"/>
                <a:gd name="connsiteX34" fmla="*/ 5451541 w 8626456"/>
                <a:gd name="connsiteY34" fmla="*/ 8558881 h 10595264"/>
                <a:gd name="connsiteX35" fmla="*/ 5138846 w 8626456"/>
                <a:gd name="connsiteY35" fmla="*/ 8208283 h 10595264"/>
                <a:gd name="connsiteX36" fmla="*/ 4731392 w 8626456"/>
                <a:gd name="connsiteY36" fmla="*/ 7544987 h 10595264"/>
                <a:gd name="connsiteX37" fmla="*/ 4698225 w 8626456"/>
                <a:gd name="connsiteY37" fmla="*/ 6568997 h 10595264"/>
                <a:gd name="connsiteX38" fmla="*/ 4660324 w 8626456"/>
                <a:gd name="connsiteY38" fmla="*/ 6095213 h 10595264"/>
                <a:gd name="connsiteX39" fmla="*/ 4342890 w 8626456"/>
                <a:gd name="connsiteY39" fmla="*/ 6322630 h 10595264"/>
                <a:gd name="connsiteX40" fmla="*/ 3769613 w 8626456"/>
                <a:gd name="connsiteY40" fmla="*/ 7203862 h 10595264"/>
                <a:gd name="connsiteX41" fmla="*/ 3888059 w 8626456"/>
                <a:gd name="connsiteY41" fmla="*/ 7625528 h 10595264"/>
                <a:gd name="connsiteX42" fmla="*/ 4437648 w 8626456"/>
                <a:gd name="connsiteY42" fmla="*/ 9440117 h 10595264"/>
                <a:gd name="connsiteX43" fmla="*/ 4537141 w 8626456"/>
                <a:gd name="connsiteY43" fmla="*/ 9677008 h 10595264"/>
                <a:gd name="connsiteX44" fmla="*/ 4575044 w 8626456"/>
                <a:gd name="connsiteY44" fmla="*/ 9743335 h 10595264"/>
                <a:gd name="connsiteX45" fmla="*/ 4660326 w 8626456"/>
                <a:gd name="connsiteY45" fmla="*/ 9885473 h 10595264"/>
                <a:gd name="connsiteX46" fmla="*/ 4110736 w 8626456"/>
                <a:gd name="connsiteY46" fmla="*/ 10074983 h 10595264"/>
                <a:gd name="connsiteX47" fmla="*/ 3821731 w 8626456"/>
                <a:gd name="connsiteY47" fmla="*/ 10278711 h 10595264"/>
                <a:gd name="connsiteX48" fmla="*/ 3243717 w 8626456"/>
                <a:gd name="connsiteY48" fmla="*/ 10544031 h 10595264"/>
                <a:gd name="connsiteX49" fmla="*/ 2945233 w 8626456"/>
                <a:gd name="connsiteY49" fmla="*/ 10548767 h 10595264"/>
                <a:gd name="connsiteX50" fmla="*/ 3286356 w 8626456"/>
                <a:gd name="connsiteY50" fmla="*/ 10193430 h 10595264"/>
                <a:gd name="connsiteX51" fmla="*/ 3461655 w 8626456"/>
                <a:gd name="connsiteY51" fmla="*/ 9980230 h 10595264"/>
                <a:gd name="connsiteX52" fmla="*/ 3537461 w 8626456"/>
                <a:gd name="connsiteY52" fmla="*/ 9705435 h 10595264"/>
                <a:gd name="connsiteX53" fmla="*/ 3594314 w 8626456"/>
                <a:gd name="connsiteY53" fmla="*/ 9544349 h 10595264"/>
                <a:gd name="connsiteX54" fmla="*/ 3499557 w 8626456"/>
                <a:gd name="connsiteY54" fmla="*/ 9369049 h 10595264"/>
                <a:gd name="connsiteX55" fmla="*/ 3077892 w 8626456"/>
                <a:gd name="connsiteY55" fmla="*/ 8317254 h 10595264"/>
                <a:gd name="connsiteX56" fmla="*/ 2679914 w 8626456"/>
                <a:gd name="connsiteY56" fmla="*/ 7464447 h 10595264"/>
                <a:gd name="connsiteX57" fmla="*/ 2675177 w 8626456"/>
                <a:gd name="connsiteY57" fmla="*/ 7260719 h 10595264"/>
                <a:gd name="connsiteX58" fmla="*/ 2727294 w 8626456"/>
                <a:gd name="connsiteY58" fmla="*/ 6858002 h 10595264"/>
                <a:gd name="connsiteX59" fmla="*/ 3272140 w 8626456"/>
                <a:gd name="connsiteY59" fmla="*/ 5863063 h 10595264"/>
                <a:gd name="connsiteX60" fmla="*/ 3575364 w 8626456"/>
                <a:gd name="connsiteY60" fmla="*/ 5237668 h 10595264"/>
                <a:gd name="connsiteX61" fmla="*/ 3793302 w 8626456"/>
                <a:gd name="connsiteY61" fmla="*/ 4787576 h 10595264"/>
                <a:gd name="connsiteX62" fmla="*/ 3750660 w 8626456"/>
                <a:gd name="connsiteY62" fmla="*/ 4498568 h 10595264"/>
                <a:gd name="connsiteX63" fmla="*/ 3693807 w 8626456"/>
                <a:gd name="connsiteY63" fmla="*/ 4365910 h 10595264"/>
                <a:gd name="connsiteX64" fmla="*/ 3717497 w 8626456"/>
                <a:gd name="connsiteY64" fmla="*/ 3465723 h 10595264"/>
                <a:gd name="connsiteX65" fmla="*/ 3546936 w 8626456"/>
                <a:gd name="connsiteY65" fmla="*/ 2821378 h 10595264"/>
                <a:gd name="connsiteX66" fmla="*/ 2139803 w 8626456"/>
                <a:gd name="connsiteY66" fmla="*/ 2897181 h 10595264"/>
                <a:gd name="connsiteX67" fmla="*/ 2068180 w 8626456"/>
                <a:gd name="connsiteY67" fmla="*/ 2749647 h 10595264"/>
                <a:gd name="connsiteX68" fmla="*/ 1687866 w 8626456"/>
                <a:gd name="connsiteY68" fmla="*/ 2935600 h 10595264"/>
                <a:gd name="connsiteX69" fmla="*/ 2376205 w 8626456"/>
                <a:gd name="connsiteY69" fmla="*/ 2972782 h 10595264"/>
                <a:gd name="connsiteX70" fmla="*/ 2528605 w 8626456"/>
                <a:gd name="connsiteY70" fmla="*/ 3094702 h 10595264"/>
                <a:gd name="connsiteX71" fmla="*/ 2500665 w 8626456"/>
                <a:gd name="connsiteY71" fmla="*/ 3696682 h 10595264"/>
                <a:gd name="connsiteX72" fmla="*/ 2444330 w 8626456"/>
                <a:gd name="connsiteY72" fmla="*/ 4765696 h 10595264"/>
                <a:gd name="connsiteX73" fmla="*/ 167225 w 8626456"/>
                <a:gd name="connsiteY73" fmla="*/ 4634051 h 10595264"/>
                <a:gd name="connsiteX74" fmla="*/ 0 w 8626456"/>
                <a:gd name="connsiteY74" fmla="*/ 4505964 h 10595264"/>
                <a:gd name="connsiteX75" fmla="*/ 82970 w 8626456"/>
                <a:gd name="connsiteY75" fmla="*/ 2847185 h 10595264"/>
                <a:gd name="connsiteX76" fmla="*/ 942227 w 8626456"/>
                <a:gd name="connsiteY76" fmla="*/ 2905221 h 10595264"/>
                <a:gd name="connsiteX77" fmla="*/ 1018739 w 8626456"/>
                <a:gd name="connsiteY77" fmla="*/ 2676380 h 10595264"/>
                <a:gd name="connsiteX78" fmla="*/ 1153781 w 8626456"/>
                <a:gd name="connsiteY78" fmla="*/ 2560178 h 10595264"/>
                <a:gd name="connsiteX79" fmla="*/ 1462701 w 8626456"/>
                <a:gd name="connsiteY79" fmla="*/ 2453085 h 10595264"/>
                <a:gd name="connsiteX80" fmla="*/ 1950289 w 8626456"/>
                <a:gd name="connsiteY80" fmla="*/ 2409188 h 10595264"/>
                <a:gd name="connsiteX81" fmla="*/ 2567340 w 8626456"/>
                <a:gd name="connsiteY81" fmla="*/ 2306031 h 10595264"/>
                <a:gd name="connsiteX82" fmla="*/ 3162656 w 8626456"/>
                <a:gd name="connsiteY82" fmla="*/ 2186966 h 10595264"/>
                <a:gd name="connsiteX83" fmla="*/ 3379347 w 8626456"/>
                <a:gd name="connsiteY83" fmla="*/ 2084573 h 10595264"/>
                <a:gd name="connsiteX84" fmla="*/ 3503171 w 8626456"/>
                <a:gd name="connsiteY84" fmla="*/ 1882167 h 10595264"/>
                <a:gd name="connsiteX85" fmla="*/ 3596041 w 8626456"/>
                <a:gd name="connsiteY85" fmla="*/ 1646422 h 10595264"/>
                <a:gd name="connsiteX86" fmla="*/ 3659969 w 8626456"/>
                <a:gd name="connsiteY86" fmla="*/ 1588868 h 10595264"/>
                <a:gd name="connsiteX87" fmla="*/ 3621361 w 8626456"/>
                <a:gd name="connsiteY87" fmla="*/ 1506614 h 10595264"/>
                <a:gd name="connsiteX88" fmla="*/ 3491794 w 8626456"/>
                <a:gd name="connsiteY88" fmla="*/ 1416471 h 10595264"/>
                <a:gd name="connsiteX89" fmla="*/ 3458197 w 8626456"/>
                <a:gd name="connsiteY89" fmla="*/ 1338940 h 10595264"/>
                <a:gd name="connsiteX90" fmla="*/ 3369921 w 8626456"/>
                <a:gd name="connsiteY90" fmla="*/ 1281622 h 10595264"/>
                <a:gd name="connsiteX91" fmla="*/ 3234288 w 8626456"/>
                <a:gd name="connsiteY91" fmla="*/ 971288 h 10595264"/>
                <a:gd name="connsiteX92" fmla="*/ 3115638 w 8626456"/>
                <a:gd name="connsiteY92" fmla="*/ 738530 h 10595264"/>
                <a:gd name="connsiteX93" fmla="*/ 3062641 w 8626456"/>
                <a:gd name="connsiteY93" fmla="*/ 643919 h 10595264"/>
                <a:gd name="connsiteX94" fmla="*/ 3086722 w 8626456"/>
                <a:gd name="connsiteY94" fmla="*/ 414227 h 10595264"/>
                <a:gd name="connsiteX95" fmla="*/ 3675664 w 8626456"/>
                <a:gd name="connsiteY95" fmla="*/ 84 h 10595264"/>
                <a:gd name="connsiteX96" fmla="*/ 1257990 w 8626456"/>
                <a:gd name="connsiteY96" fmla="*/ 2776717 h 10595264"/>
                <a:gd name="connsiteX97" fmla="*/ 1241769 w 8626456"/>
                <a:gd name="connsiteY97" fmla="*/ 2783273 h 10595264"/>
                <a:gd name="connsiteX98" fmla="*/ 1146440 w 8626456"/>
                <a:gd name="connsiteY98" fmla="*/ 2876979 h 10595264"/>
                <a:gd name="connsiteX99" fmla="*/ 1146162 w 8626456"/>
                <a:gd name="connsiteY99" fmla="*/ 2909306 h 10595264"/>
                <a:gd name="connsiteX100" fmla="*/ 1178489 w 8626456"/>
                <a:gd name="connsiteY100" fmla="*/ 2909583 h 10595264"/>
                <a:gd name="connsiteX101" fmla="*/ 1273818 w 8626456"/>
                <a:gd name="connsiteY101" fmla="*/ 2815879 h 10595264"/>
                <a:gd name="connsiteX102" fmla="*/ 1274096 w 8626456"/>
                <a:gd name="connsiteY102" fmla="*/ 2783552 h 10595264"/>
                <a:gd name="connsiteX103" fmla="*/ 1274096 w 8626456"/>
                <a:gd name="connsiteY103" fmla="*/ 2783551 h 10595264"/>
                <a:gd name="connsiteX104" fmla="*/ 1257990 w 8626456"/>
                <a:gd name="connsiteY104" fmla="*/ 2776717 h 10595264"/>
                <a:gd name="connsiteX105" fmla="*/ 1405924 w 8626456"/>
                <a:gd name="connsiteY105" fmla="*/ 2876262 h 10595264"/>
                <a:gd name="connsiteX106" fmla="*/ 1327184 w 8626456"/>
                <a:gd name="connsiteY106" fmla="*/ 2914362 h 10595264"/>
                <a:gd name="connsiteX107" fmla="*/ 1405924 w 8626456"/>
                <a:gd name="connsiteY107" fmla="*/ 2932142 h 10595264"/>
                <a:gd name="connsiteX108" fmla="*/ 1405924 w 8626456"/>
                <a:gd name="connsiteY108" fmla="*/ 2876262 h 10595264"/>
                <a:gd name="connsiteX0" fmla="*/ 3675664 w 8626456"/>
                <a:gd name="connsiteY0" fmla="*/ 84 h 10595264"/>
                <a:gd name="connsiteX1" fmla="*/ 4090768 w 8626456"/>
                <a:gd name="connsiteY1" fmla="*/ 155917 h 10595264"/>
                <a:gd name="connsiteX2" fmla="*/ 4317566 w 8626456"/>
                <a:gd name="connsiteY2" fmla="*/ 960575 h 10595264"/>
                <a:gd name="connsiteX3" fmla="*/ 4740084 w 8626456"/>
                <a:gd name="connsiteY3" fmla="*/ 1281191 h 10595264"/>
                <a:gd name="connsiteX4" fmla="*/ 5197329 w 8626456"/>
                <a:gd name="connsiteY4" fmla="*/ 1356503 h 10595264"/>
                <a:gd name="connsiteX5" fmla="*/ 5579267 w 8626456"/>
                <a:gd name="connsiteY5" fmla="*/ 1523264 h 10595264"/>
                <a:gd name="connsiteX6" fmla="*/ 5939681 w 8626456"/>
                <a:gd name="connsiteY6" fmla="*/ 1663127 h 10595264"/>
                <a:gd name="connsiteX7" fmla="*/ 6461481 w 8626456"/>
                <a:gd name="connsiteY7" fmla="*/ 1851406 h 10595264"/>
                <a:gd name="connsiteX8" fmla="*/ 6827279 w 8626456"/>
                <a:gd name="connsiteY8" fmla="*/ 1975133 h 10595264"/>
                <a:gd name="connsiteX9" fmla="*/ 7090867 w 8626456"/>
                <a:gd name="connsiteY9" fmla="*/ 2158031 h 10595264"/>
                <a:gd name="connsiteX10" fmla="*/ 7973086 w 8626456"/>
                <a:gd name="connsiteY10" fmla="*/ 2787415 h 10595264"/>
                <a:gd name="connsiteX11" fmla="*/ 7936902 w 8626456"/>
                <a:gd name="connsiteY11" fmla="*/ 2975200 h 10595264"/>
                <a:gd name="connsiteX12" fmla="*/ 8622293 w 8626456"/>
                <a:gd name="connsiteY12" fmla="*/ 3257941 h 10595264"/>
                <a:gd name="connsiteX13" fmla="*/ 8298330 w 8626456"/>
                <a:gd name="connsiteY13" fmla="*/ 3925641 h 10595264"/>
                <a:gd name="connsiteX14" fmla="*/ 8025399 w 8626456"/>
                <a:gd name="connsiteY14" fmla="*/ 3739940 h 10595264"/>
                <a:gd name="connsiteX15" fmla="*/ 7791953 w 8626456"/>
                <a:gd name="connsiteY15" fmla="*/ 3493511 h 10595264"/>
                <a:gd name="connsiteX16" fmla="*/ 7694420 w 8626456"/>
                <a:gd name="connsiteY16" fmla="*/ 3352863 h 10595264"/>
                <a:gd name="connsiteX17" fmla="*/ 7650951 w 8626456"/>
                <a:gd name="connsiteY17" fmla="*/ 3380255 h 10595264"/>
                <a:gd name="connsiteX18" fmla="*/ 6958170 w 8626456"/>
                <a:gd name="connsiteY18" fmla="*/ 2939827 h 10595264"/>
                <a:gd name="connsiteX19" fmla="*/ 6209594 w 8626456"/>
                <a:gd name="connsiteY19" fmla="*/ 2650819 h 10595264"/>
                <a:gd name="connsiteX20" fmla="*/ 5522607 w 8626456"/>
                <a:gd name="connsiteY20" fmla="*/ 2494471 h 10595264"/>
                <a:gd name="connsiteX21" fmla="*/ 5427853 w 8626456"/>
                <a:gd name="connsiteY21" fmla="*/ 3238310 h 10595264"/>
                <a:gd name="connsiteX22" fmla="*/ 6081671 w 8626456"/>
                <a:gd name="connsiteY22" fmla="*/ 5389281 h 10595264"/>
                <a:gd name="connsiteX23" fmla="*/ 5906373 w 8626456"/>
                <a:gd name="connsiteY23" fmla="*/ 5465087 h 10595264"/>
                <a:gd name="connsiteX24" fmla="*/ 5858994 w 8626456"/>
                <a:gd name="connsiteY24" fmla="*/ 6057312 h 10595264"/>
                <a:gd name="connsiteX25" fmla="*/ 5740547 w 8626456"/>
                <a:gd name="connsiteY25" fmla="*/ 6659017 h 10595264"/>
                <a:gd name="connsiteX26" fmla="*/ 5697907 w 8626456"/>
                <a:gd name="connsiteY26" fmla="*/ 7317574 h 10595264"/>
                <a:gd name="connsiteX27" fmla="*/ 6181164 w 8626456"/>
                <a:gd name="connsiteY27" fmla="*/ 8189330 h 10595264"/>
                <a:gd name="connsiteX28" fmla="*/ 6342252 w 8626456"/>
                <a:gd name="connsiteY28" fmla="*/ 8544667 h 10595264"/>
                <a:gd name="connsiteX29" fmla="*/ 6356466 w 8626456"/>
                <a:gd name="connsiteY29" fmla="*/ 8952120 h 10595264"/>
                <a:gd name="connsiteX30" fmla="*/ 6200118 w 8626456"/>
                <a:gd name="connsiteY30" fmla="*/ 9932850 h 10595264"/>
                <a:gd name="connsiteX31" fmla="*/ 5764237 w 8626456"/>
                <a:gd name="connsiteY31" fmla="*/ 9814406 h 10595264"/>
                <a:gd name="connsiteX32" fmla="*/ 5716859 w 8626456"/>
                <a:gd name="connsiteY32" fmla="*/ 9122679 h 10595264"/>
                <a:gd name="connsiteX33" fmla="*/ 5536824 w 8626456"/>
                <a:gd name="connsiteY33" fmla="*/ 8852627 h 10595264"/>
                <a:gd name="connsiteX34" fmla="*/ 5451541 w 8626456"/>
                <a:gd name="connsiteY34" fmla="*/ 8558881 h 10595264"/>
                <a:gd name="connsiteX35" fmla="*/ 5138846 w 8626456"/>
                <a:gd name="connsiteY35" fmla="*/ 8208283 h 10595264"/>
                <a:gd name="connsiteX36" fmla="*/ 4731392 w 8626456"/>
                <a:gd name="connsiteY36" fmla="*/ 7544987 h 10595264"/>
                <a:gd name="connsiteX37" fmla="*/ 4698225 w 8626456"/>
                <a:gd name="connsiteY37" fmla="*/ 6568997 h 10595264"/>
                <a:gd name="connsiteX38" fmla="*/ 4660324 w 8626456"/>
                <a:gd name="connsiteY38" fmla="*/ 6095213 h 10595264"/>
                <a:gd name="connsiteX39" fmla="*/ 4342890 w 8626456"/>
                <a:gd name="connsiteY39" fmla="*/ 6322630 h 10595264"/>
                <a:gd name="connsiteX40" fmla="*/ 3769613 w 8626456"/>
                <a:gd name="connsiteY40" fmla="*/ 7203862 h 10595264"/>
                <a:gd name="connsiteX41" fmla="*/ 3888059 w 8626456"/>
                <a:gd name="connsiteY41" fmla="*/ 7625528 h 10595264"/>
                <a:gd name="connsiteX42" fmla="*/ 4437648 w 8626456"/>
                <a:gd name="connsiteY42" fmla="*/ 9440117 h 10595264"/>
                <a:gd name="connsiteX43" fmla="*/ 4537141 w 8626456"/>
                <a:gd name="connsiteY43" fmla="*/ 9677008 h 10595264"/>
                <a:gd name="connsiteX44" fmla="*/ 4575044 w 8626456"/>
                <a:gd name="connsiteY44" fmla="*/ 9743335 h 10595264"/>
                <a:gd name="connsiteX45" fmla="*/ 4660326 w 8626456"/>
                <a:gd name="connsiteY45" fmla="*/ 9885473 h 10595264"/>
                <a:gd name="connsiteX46" fmla="*/ 4110736 w 8626456"/>
                <a:gd name="connsiteY46" fmla="*/ 10074983 h 10595264"/>
                <a:gd name="connsiteX47" fmla="*/ 3821731 w 8626456"/>
                <a:gd name="connsiteY47" fmla="*/ 10278711 h 10595264"/>
                <a:gd name="connsiteX48" fmla="*/ 3243717 w 8626456"/>
                <a:gd name="connsiteY48" fmla="*/ 10544031 h 10595264"/>
                <a:gd name="connsiteX49" fmla="*/ 2945233 w 8626456"/>
                <a:gd name="connsiteY49" fmla="*/ 10548767 h 10595264"/>
                <a:gd name="connsiteX50" fmla="*/ 3286356 w 8626456"/>
                <a:gd name="connsiteY50" fmla="*/ 10193430 h 10595264"/>
                <a:gd name="connsiteX51" fmla="*/ 3461655 w 8626456"/>
                <a:gd name="connsiteY51" fmla="*/ 9980230 h 10595264"/>
                <a:gd name="connsiteX52" fmla="*/ 3537461 w 8626456"/>
                <a:gd name="connsiteY52" fmla="*/ 9705435 h 10595264"/>
                <a:gd name="connsiteX53" fmla="*/ 3594314 w 8626456"/>
                <a:gd name="connsiteY53" fmla="*/ 9544349 h 10595264"/>
                <a:gd name="connsiteX54" fmla="*/ 3499557 w 8626456"/>
                <a:gd name="connsiteY54" fmla="*/ 9369049 h 10595264"/>
                <a:gd name="connsiteX55" fmla="*/ 3077892 w 8626456"/>
                <a:gd name="connsiteY55" fmla="*/ 8317254 h 10595264"/>
                <a:gd name="connsiteX56" fmla="*/ 2679914 w 8626456"/>
                <a:gd name="connsiteY56" fmla="*/ 7464447 h 10595264"/>
                <a:gd name="connsiteX57" fmla="*/ 2675177 w 8626456"/>
                <a:gd name="connsiteY57" fmla="*/ 7260719 h 10595264"/>
                <a:gd name="connsiteX58" fmla="*/ 2727294 w 8626456"/>
                <a:gd name="connsiteY58" fmla="*/ 6858002 h 10595264"/>
                <a:gd name="connsiteX59" fmla="*/ 3272140 w 8626456"/>
                <a:gd name="connsiteY59" fmla="*/ 5863063 h 10595264"/>
                <a:gd name="connsiteX60" fmla="*/ 3575364 w 8626456"/>
                <a:gd name="connsiteY60" fmla="*/ 5237668 h 10595264"/>
                <a:gd name="connsiteX61" fmla="*/ 3793302 w 8626456"/>
                <a:gd name="connsiteY61" fmla="*/ 4787576 h 10595264"/>
                <a:gd name="connsiteX62" fmla="*/ 3750660 w 8626456"/>
                <a:gd name="connsiteY62" fmla="*/ 4498568 h 10595264"/>
                <a:gd name="connsiteX63" fmla="*/ 3693807 w 8626456"/>
                <a:gd name="connsiteY63" fmla="*/ 4365910 h 10595264"/>
                <a:gd name="connsiteX64" fmla="*/ 3717497 w 8626456"/>
                <a:gd name="connsiteY64" fmla="*/ 3465723 h 10595264"/>
                <a:gd name="connsiteX65" fmla="*/ 3546936 w 8626456"/>
                <a:gd name="connsiteY65" fmla="*/ 2821378 h 10595264"/>
                <a:gd name="connsiteX66" fmla="*/ 2139803 w 8626456"/>
                <a:gd name="connsiteY66" fmla="*/ 2897181 h 10595264"/>
                <a:gd name="connsiteX67" fmla="*/ 2068180 w 8626456"/>
                <a:gd name="connsiteY67" fmla="*/ 2749647 h 10595264"/>
                <a:gd name="connsiteX68" fmla="*/ 1687866 w 8626456"/>
                <a:gd name="connsiteY68" fmla="*/ 2935600 h 10595264"/>
                <a:gd name="connsiteX69" fmla="*/ 2376205 w 8626456"/>
                <a:gd name="connsiteY69" fmla="*/ 2972782 h 10595264"/>
                <a:gd name="connsiteX70" fmla="*/ 2528605 w 8626456"/>
                <a:gd name="connsiteY70" fmla="*/ 3094702 h 10595264"/>
                <a:gd name="connsiteX71" fmla="*/ 2500665 w 8626456"/>
                <a:gd name="connsiteY71" fmla="*/ 3696682 h 10595264"/>
                <a:gd name="connsiteX72" fmla="*/ 2444330 w 8626456"/>
                <a:gd name="connsiteY72" fmla="*/ 4765696 h 10595264"/>
                <a:gd name="connsiteX73" fmla="*/ 167225 w 8626456"/>
                <a:gd name="connsiteY73" fmla="*/ 4634051 h 10595264"/>
                <a:gd name="connsiteX74" fmla="*/ 0 w 8626456"/>
                <a:gd name="connsiteY74" fmla="*/ 4505964 h 10595264"/>
                <a:gd name="connsiteX75" fmla="*/ 82970 w 8626456"/>
                <a:gd name="connsiteY75" fmla="*/ 2847185 h 10595264"/>
                <a:gd name="connsiteX76" fmla="*/ 942227 w 8626456"/>
                <a:gd name="connsiteY76" fmla="*/ 2905221 h 10595264"/>
                <a:gd name="connsiteX77" fmla="*/ 1018739 w 8626456"/>
                <a:gd name="connsiteY77" fmla="*/ 2676380 h 10595264"/>
                <a:gd name="connsiteX78" fmla="*/ 1153781 w 8626456"/>
                <a:gd name="connsiteY78" fmla="*/ 2560178 h 10595264"/>
                <a:gd name="connsiteX79" fmla="*/ 1462701 w 8626456"/>
                <a:gd name="connsiteY79" fmla="*/ 2453085 h 10595264"/>
                <a:gd name="connsiteX80" fmla="*/ 1950289 w 8626456"/>
                <a:gd name="connsiteY80" fmla="*/ 2409188 h 10595264"/>
                <a:gd name="connsiteX81" fmla="*/ 2567340 w 8626456"/>
                <a:gd name="connsiteY81" fmla="*/ 2306031 h 10595264"/>
                <a:gd name="connsiteX82" fmla="*/ 3162656 w 8626456"/>
                <a:gd name="connsiteY82" fmla="*/ 2186966 h 10595264"/>
                <a:gd name="connsiteX83" fmla="*/ 3379347 w 8626456"/>
                <a:gd name="connsiteY83" fmla="*/ 2084573 h 10595264"/>
                <a:gd name="connsiteX84" fmla="*/ 3503171 w 8626456"/>
                <a:gd name="connsiteY84" fmla="*/ 1882167 h 10595264"/>
                <a:gd name="connsiteX85" fmla="*/ 3596041 w 8626456"/>
                <a:gd name="connsiteY85" fmla="*/ 1646422 h 10595264"/>
                <a:gd name="connsiteX86" fmla="*/ 3659969 w 8626456"/>
                <a:gd name="connsiteY86" fmla="*/ 1588868 h 10595264"/>
                <a:gd name="connsiteX87" fmla="*/ 3621361 w 8626456"/>
                <a:gd name="connsiteY87" fmla="*/ 1506614 h 10595264"/>
                <a:gd name="connsiteX88" fmla="*/ 3491794 w 8626456"/>
                <a:gd name="connsiteY88" fmla="*/ 1416471 h 10595264"/>
                <a:gd name="connsiteX89" fmla="*/ 3458197 w 8626456"/>
                <a:gd name="connsiteY89" fmla="*/ 1338940 h 10595264"/>
                <a:gd name="connsiteX90" fmla="*/ 3369921 w 8626456"/>
                <a:gd name="connsiteY90" fmla="*/ 1281622 h 10595264"/>
                <a:gd name="connsiteX91" fmla="*/ 3234288 w 8626456"/>
                <a:gd name="connsiteY91" fmla="*/ 971288 h 10595264"/>
                <a:gd name="connsiteX92" fmla="*/ 3115638 w 8626456"/>
                <a:gd name="connsiteY92" fmla="*/ 738530 h 10595264"/>
                <a:gd name="connsiteX93" fmla="*/ 3062641 w 8626456"/>
                <a:gd name="connsiteY93" fmla="*/ 643919 h 10595264"/>
                <a:gd name="connsiteX94" fmla="*/ 3086722 w 8626456"/>
                <a:gd name="connsiteY94" fmla="*/ 414227 h 10595264"/>
                <a:gd name="connsiteX95" fmla="*/ 3675664 w 8626456"/>
                <a:gd name="connsiteY95" fmla="*/ 84 h 10595264"/>
                <a:gd name="connsiteX96" fmla="*/ 1257990 w 8626456"/>
                <a:gd name="connsiteY96" fmla="*/ 2776717 h 10595264"/>
                <a:gd name="connsiteX97" fmla="*/ 1241769 w 8626456"/>
                <a:gd name="connsiteY97" fmla="*/ 2783273 h 10595264"/>
                <a:gd name="connsiteX98" fmla="*/ 1146440 w 8626456"/>
                <a:gd name="connsiteY98" fmla="*/ 2876979 h 10595264"/>
                <a:gd name="connsiteX99" fmla="*/ 1146162 w 8626456"/>
                <a:gd name="connsiteY99" fmla="*/ 2909306 h 10595264"/>
                <a:gd name="connsiteX100" fmla="*/ 1178489 w 8626456"/>
                <a:gd name="connsiteY100" fmla="*/ 2909583 h 10595264"/>
                <a:gd name="connsiteX101" fmla="*/ 1273818 w 8626456"/>
                <a:gd name="connsiteY101" fmla="*/ 2815879 h 10595264"/>
                <a:gd name="connsiteX102" fmla="*/ 1274096 w 8626456"/>
                <a:gd name="connsiteY102" fmla="*/ 2783552 h 10595264"/>
                <a:gd name="connsiteX103" fmla="*/ 1274096 w 8626456"/>
                <a:gd name="connsiteY103" fmla="*/ 2783551 h 10595264"/>
                <a:gd name="connsiteX104" fmla="*/ 1257990 w 8626456"/>
                <a:gd name="connsiteY104" fmla="*/ 2776717 h 10595264"/>
                <a:gd name="connsiteX105" fmla="*/ 1405924 w 8626456"/>
                <a:gd name="connsiteY105" fmla="*/ 2876262 h 10595264"/>
                <a:gd name="connsiteX106" fmla="*/ 1327184 w 8626456"/>
                <a:gd name="connsiteY106" fmla="*/ 2914362 h 10595264"/>
                <a:gd name="connsiteX107" fmla="*/ 1405924 w 8626456"/>
                <a:gd name="connsiteY107" fmla="*/ 2932142 h 10595264"/>
                <a:gd name="connsiteX108" fmla="*/ 1405924 w 8626456"/>
                <a:gd name="connsiteY108" fmla="*/ 2876262 h 10595264"/>
                <a:gd name="connsiteX0" fmla="*/ 3675664 w 8626456"/>
                <a:gd name="connsiteY0" fmla="*/ 84 h 10595264"/>
                <a:gd name="connsiteX1" fmla="*/ 4090768 w 8626456"/>
                <a:gd name="connsiteY1" fmla="*/ 155917 h 10595264"/>
                <a:gd name="connsiteX2" fmla="*/ 4317566 w 8626456"/>
                <a:gd name="connsiteY2" fmla="*/ 960575 h 10595264"/>
                <a:gd name="connsiteX3" fmla="*/ 4740084 w 8626456"/>
                <a:gd name="connsiteY3" fmla="*/ 1281191 h 10595264"/>
                <a:gd name="connsiteX4" fmla="*/ 5197329 w 8626456"/>
                <a:gd name="connsiteY4" fmla="*/ 1356503 h 10595264"/>
                <a:gd name="connsiteX5" fmla="*/ 5579267 w 8626456"/>
                <a:gd name="connsiteY5" fmla="*/ 1523264 h 10595264"/>
                <a:gd name="connsiteX6" fmla="*/ 5939681 w 8626456"/>
                <a:gd name="connsiteY6" fmla="*/ 1663127 h 10595264"/>
                <a:gd name="connsiteX7" fmla="*/ 6461481 w 8626456"/>
                <a:gd name="connsiteY7" fmla="*/ 1851406 h 10595264"/>
                <a:gd name="connsiteX8" fmla="*/ 6827279 w 8626456"/>
                <a:gd name="connsiteY8" fmla="*/ 1975133 h 10595264"/>
                <a:gd name="connsiteX9" fmla="*/ 7090867 w 8626456"/>
                <a:gd name="connsiteY9" fmla="*/ 2158031 h 10595264"/>
                <a:gd name="connsiteX10" fmla="*/ 7973086 w 8626456"/>
                <a:gd name="connsiteY10" fmla="*/ 2787415 h 10595264"/>
                <a:gd name="connsiteX11" fmla="*/ 7936902 w 8626456"/>
                <a:gd name="connsiteY11" fmla="*/ 2975200 h 10595264"/>
                <a:gd name="connsiteX12" fmla="*/ 8622293 w 8626456"/>
                <a:gd name="connsiteY12" fmla="*/ 3257941 h 10595264"/>
                <a:gd name="connsiteX13" fmla="*/ 8298330 w 8626456"/>
                <a:gd name="connsiteY13" fmla="*/ 3925641 h 10595264"/>
                <a:gd name="connsiteX14" fmla="*/ 8025399 w 8626456"/>
                <a:gd name="connsiteY14" fmla="*/ 3739940 h 10595264"/>
                <a:gd name="connsiteX15" fmla="*/ 7791953 w 8626456"/>
                <a:gd name="connsiteY15" fmla="*/ 3493511 h 10595264"/>
                <a:gd name="connsiteX16" fmla="*/ 7694420 w 8626456"/>
                <a:gd name="connsiteY16" fmla="*/ 3352863 h 10595264"/>
                <a:gd name="connsiteX17" fmla="*/ 7650951 w 8626456"/>
                <a:gd name="connsiteY17" fmla="*/ 3380255 h 10595264"/>
                <a:gd name="connsiteX18" fmla="*/ 6958170 w 8626456"/>
                <a:gd name="connsiteY18" fmla="*/ 2939827 h 10595264"/>
                <a:gd name="connsiteX19" fmla="*/ 6209594 w 8626456"/>
                <a:gd name="connsiteY19" fmla="*/ 2650819 h 10595264"/>
                <a:gd name="connsiteX20" fmla="*/ 5522607 w 8626456"/>
                <a:gd name="connsiteY20" fmla="*/ 2494471 h 10595264"/>
                <a:gd name="connsiteX21" fmla="*/ 5427853 w 8626456"/>
                <a:gd name="connsiteY21" fmla="*/ 3238310 h 10595264"/>
                <a:gd name="connsiteX22" fmla="*/ 6081671 w 8626456"/>
                <a:gd name="connsiteY22" fmla="*/ 5389281 h 10595264"/>
                <a:gd name="connsiteX23" fmla="*/ 5906373 w 8626456"/>
                <a:gd name="connsiteY23" fmla="*/ 5465087 h 10595264"/>
                <a:gd name="connsiteX24" fmla="*/ 5858994 w 8626456"/>
                <a:gd name="connsiteY24" fmla="*/ 6057312 h 10595264"/>
                <a:gd name="connsiteX25" fmla="*/ 5740547 w 8626456"/>
                <a:gd name="connsiteY25" fmla="*/ 6659017 h 10595264"/>
                <a:gd name="connsiteX26" fmla="*/ 5697907 w 8626456"/>
                <a:gd name="connsiteY26" fmla="*/ 7317574 h 10595264"/>
                <a:gd name="connsiteX27" fmla="*/ 6181164 w 8626456"/>
                <a:gd name="connsiteY27" fmla="*/ 8189330 h 10595264"/>
                <a:gd name="connsiteX28" fmla="*/ 6342252 w 8626456"/>
                <a:gd name="connsiteY28" fmla="*/ 8544667 h 10595264"/>
                <a:gd name="connsiteX29" fmla="*/ 6356466 w 8626456"/>
                <a:gd name="connsiteY29" fmla="*/ 8952120 h 10595264"/>
                <a:gd name="connsiteX30" fmla="*/ 6200118 w 8626456"/>
                <a:gd name="connsiteY30" fmla="*/ 9932850 h 10595264"/>
                <a:gd name="connsiteX31" fmla="*/ 5764237 w 8626456"/>
                <a:gd name="connsiteY31" fmla="*/ 9814406 h 10595264"/>
                <a:gd name="connsiteX32" fmla="*/ 5716859 w 8626456"/>
                <a:gd name="connsiteY32" fmla="*/ 9122679 h 10595264"/>
                <a:gd name="connsiteX33" fmla="*/ 5536824 w 8626456"/>
                <a:gd name="connsiteY33" fmla="*/ 8852627 h 10595264"/>
                <a:gd name="connsiteX34" fmla="*/ 5451541 w 8626456"/>
                <a:gd name="connsiteY34" fmla="*/ 8558881 h 10595264"/>
                <a:gd name="connsiteX35" fmla="*/ 5138846 w 8626456"/>
                <a:gd name="connsiteY35" fmla="*/ 8208283 h 10595264"/>
                <a:gd name="connsiteX36" fmla="*/ 4731392 w 8626456"/>
                <a:gd name="connsiteY36" fmla="*/ 7544987 h 10595264"/>
                <a:gd name="connsiteX37" fmla="*/ 4698225 w 8626456"/>
                <a:gd name="connsiteY37" fmla="*/ 6568997 h 10595264"/>
                <a:gd name="connsiteX38" fmla="*/ 4660324 w 8626456"/>
                <a:gd name="connsiteY38" fmla="*/ 6095213 h 10595264"/>
                <a:gd name="connsiteX39" fmla="*/ 4342890 w 8626456"/>
                <a:gd name="connsiteY39" fmla="*/ 6322630 h 10595264"/>
                <a:gd name="connsiteX40" fmla="*/ 3769613 w 8626456"/>
                <a:gd name="connsiteY40" fmla="*/ 7203862 h 10595264"/>
                <a:gd name="connsiteX41" fmla="*/ 3888059 w 8626456"/>
                <a:gd name="connsiteY41" fmla="*/ 7625528 h 10595264"/>
                <a:gd name="connsiteX42" fmla="*/ 4437648 w 8626456"/>
                <a:gd name="connsiteY42" fmla="*/ 9440117 h 10595264"/>
                <a:gd name="connsiteX43" fmla="*/ 4537141 w 8626456"/>
                <a:gd name="connsiteY43" fmla="*/ 9677008 h 10595264"/>
                <a:gd name="connsiteX44" fmla="*/ 4575044 w 8626456"/>
                <a:gd name="connsiteY44" fmla="*/ 9743335 h 10595264"/>
                <a:gd name="connsiteX45" fmla="*/ 4660326 w 8626456"/>
                <a:gd name="connsiteY45" fmla="*/ 9885473 h 10595264"/>
                <a:gd name="connsiteX46" fmla="*/ 4110736 w 8626456"/>
                <a:gd name="connsiteY46" fmla="*/ 10074983 h 10595264"/>
                <a:gd name="connsiteX47" fmla="*/ 3821731 w 8626456"/>
                <a:gd name="connsiteY47" fmla="*/ 10278711 h 10595264"/>
                <a:gd name="connsiteX48" fmla="*/ 3243717 w 8626456"/>
                <a:gd name="connsiteY48" fmla="*/ 10544031 h 10595264"/>
                <a:gd name="connsiteX49" fmla="*/ 2945233 w 8626456"/>
                <a:gd name="connsiteY49" fmla="*/ 10548767 h 10595264"/>
                <a:gd name="connsiteX50" fmla="*/ 3286356 w 8626456"/>
                <a:gd name="connsiteY50" fmla="*/ 10193430 h 10595264"/>
                <a:gd name="connsiteX51" fmla="*/ 3461655 w 8626456"/>
                <a:gd name="connsiteY51" fmla="*/ 9980230 h 10595264"/>
                <a:gd name="connsiteX52" fmla="*/ 3537461 w 8626456"/>
                <a:gd name="connsiteY52" fmla="*/ 9705435 h 10595264"/>
                <a:gd name="connsiteX53" fmla="*/ 3594314 w 8626456"/>
                <a:gd name="connsiteY53" fmla="*/ 9544349 h 10595264"/>
                <a:gd name="connsiteX54" fmla="*/ 3499557 w 8626456"/>
                <a:gd name="connsiteY54" fmla="*/ 9369049 h 10595264"/>
                <a:gd name="connsiteX55" fmla="*/ 3077892 w 8626456"/>
                <a:gd name="connsiteY55" fmla="*/ 8317254 h 10595264"/>
                <a:gd name="connsiteX56" fmla="*/ 2679914 w 8626456"/>
                <a:gd name="connsiteY56" fmla="*/ 7464447 h 10595264"/>
                <a:gd name="connsiteX57" fmla="*/ 2675177 w 8626456"/>
                <a:gd name="connsiteY57" fmla="*/ 7260719 h 10595264"/>
                <a:gd name="connsiteX58" fmla="*/ 2727294 w 8626456"/>
                <a:gd name="connsiteY58" fmla="*/ 6858002 h 10595264"/>
                <a:gd name="connsiteX59" fmla="*/ 3272140 w 8626456"/>
                <a:gd name="connsiteY59" fmla="*/ 5863063 h 10595264"/>
                <a:gd name="connsiteX60" fmla="*/ 3575364 w 8626456"/>
                <a:gd name="connsiteY60" fmla="*/ 5237668 h 10595264"/>
                <a:gd name="connsiteX61" fmla="*/ 3793302 w 8626456"/>
                <a:gd name="connsiteY61" fmla="*/ 4787576 h 10595264"/>
                <a:gd name="connsiteX62" fmla="*/ 3750660 w 8626456"/>
                <a:gd name="connsiteY62" fmla="*/ 4498568 h 10595264"/>
                <a:gd name="connsiteX63" fmla="*/ 3693807 w 8626456"/>
                <a:gd name="connsiteY63" fmla="*/ 4365910 h 10595264"/>
                <a:gd name="connsiteX64" fmla="*/ 3717497 w 8626456"/>
                <a:gd name="connsiteY64" fmla="*/ 3465723 h 10595264"/>
                <a:gd name="connsiteX65" fmla="*/ 3546936 w 8626456"/>
                <a:gd name="connsiteY65" fmla="*/ 2821378 h 10595264"/>
                <a:gd name="connsiteX66" fmla="*/ 2139803 w 8626456"/>
                <a:gd name="connsiteY66" fmla="*/ 2897181 h 10595264"/>
                <a:gd name="connsiteX67" fmla="*/ 2068180 w 8626456"/>
                <a:gd name="connsiteY67" fmla="*/ 2749647 h 10595264"/>
                <a:gd name="connsiteX68" fmla="*/ 1687866 w 8626456"/>
                <a:gd name="connsiteY68" fmla="*/ 2935600 h 10595264"/>
                <a:gd name="connsiteX69" fmla="*/ 2376205 w 8626456"/>
                <a:gd name="connsiteY69" fmla="*/ 2972782 h 10595264"/>
                <a:gd name="connsiteX70" fmla="*/ 2528605 w 8626456"/>
                <a:gd name="connsiteY70" fmla="*/ 3094702 h 10595264"/>
                <a:gd name="connsiteX71" fmla="*/ 2500665 w 8626456"/>
                <a:gd name="connsiteY71" fmla="*/ 3696682 h 10595264"/>
                <a:gd name="connsiteX72" fmla="*/ 2444330 w 8626456"/>
                <a:gd name="connsiteY72" fmla="*/ 4765696 h 10595264"/>
                <a:gd name="connsiteX73" fmla="*/ 167225 w 8626456"/>
                <a:gd name="connsiteY73" fmla="*/ 4634051 h 10595264"/>
                <a:gd name="connsiteX74" fmla="*/ 0 w 8626456"/>
                <a:gd name="connsiteY74" fmla="*/ 4505964 h 10595264"/>
                <a:gd name="connsiteX75" fmla="*/ 82970 w 8626456"/>
                <a:gd name="connsiteY75" fmla="*/ 2847185 h 10595264"/>
                <a:gd name="connsiteX76" fmla="*/ 942227 w 8626456"/>
                <a:gd name="connsiteY76" fmla="*/ 2905221 h 10595264"/>
                <a:gd name="connsiteX77" fmla="*/ 1018739 w 8626456"/>
                <a:gd name="connsiteY77" fmla="*/ 2676380 h 10595264"/>
                <a:gd name="connsiteX78" fmla="*/ 1153781 w 8626456"/>
                <a:gd name="connsiteY78" fmla="*/ 2560178 h 10595264"/>
                <a:gd name="connsiteX79" fmla="*/ 1462701 w 8626456"/>
                <a:gd name="connsiteY79" fmla="*/ 2453085 h 10595264"/>
                <a:gd name="connsiteX80" fmla="*/ 1950289 w 8626456"/>
                <a:gd name="connsiteY80" fmla="*/ 2409188 h 10595264"/>
                <a:gd name="connsiteX81" fmla="*/ 2567340 w 8626456"/>
                <a:gd name="connsiteY81" fmla="*/ 2306031 h 10595264"/>
                <a:gd name="connsiteX82" fmla="*/ 3162656 w 8626456"/>
                <a:gd name="connsiteY82" fmla="*/ 2186966 h 10595264"/>
                <a:gd name="connsiteX83" fmla="*/ 3379347 w 8626456"/>
                <a:gd name="connsiteY83" fmla="*/ 2084573 h 10595264"/>
                <a:gd name="connsiteX84" fmla="*/ 3503171 w 8626456"/>
                <a:gd name="connsiteY84" fmla="*/ 1882167 h 10595264"/>
                <a:gd name="connsiteX85" fmla="*/ 3596041 w 8626456"/>
                <a:gd name="connsiteY85" fmla="*/ 1646422 h 10595264"/>
                <a:gd name="connsiteX86" fmla="*/ 3659969 w 8626456"/>
                <a:gd name="connsiteY86" fmla="*/ 1588868 h 10595264"/>
                <a:gd name="connsiteX87" fmla="*/ 3621361 w 8626456"/>
                <a:gd name="connsiteY87" fmla="*/ 1506614 h 10595264"/>
                <a:gd name="connsiteX88" fmla="*/ 3491794 w 8626456"/>
                <a:gd name="connsiteY88" fmla="*/ 1416471 h 10595264"/>
                <a:gd name="connsiteX89" fmla="*/ 3458197 w 8626456"/>
                <a:gd name="connsiteY89" fmla="*/ 1338940 h 10595264"/>
                <a:gd name="connsiteX90" fmla="*/ 3369921 w 8626456"/>
                <a:gd name="connsiteY90" fmla="*/ 1281622 h 10595264"/>
                <a:gd name="connsiteX91" fmla="*/ 3234288 w 8626456"/>
                <a:gd name="connsiteY91" fmla="*/ 971288 h 10595264"/>
                <a:gd name="connsiteX92" fmla="*/ 3115638 w 8626456"/>
                <a:gd name="connsiteY92" fmla="*/ 738530 h 10595264"/>
                <a:gd name="connsiteX93" fmla="*/ 3062641 w 8626456"/>
                <a:gd name="connsiteY93" fmla="*/ 643919 h 10595264"/>
                <a:gd name="connsiteX94" fmla="*/ 3086722 w 8626456"/>
                <a:gd name="connsiteY94" fmla="*/ 414227 h 10595264"/>
                <a:gd name="connsiteX95" fmla="*/ 3675664 w 8626456"/>
                <a:gd name="connsiteY95" fmla="*/ 84 h 10595264"/>
                <a:gd name="connsiteX96" fmla="*/ 1257990 w 8626456"/>
                <a:gd name="connsiteY96" fmla="*/ 2776717 h 10595264"/>
                <a:gd name="connsiteX97" fmla="*/ 1241769 w 8626456"/>
                <a:gd name="connsiteY97" fmla="*/ 2783273 h 10595264"/>
                <a:gd name="connsiteX98" fmla="*/ 1146440 w 8626456"/>
                <a:gd name="connsiteY98" fmla="*/ 2876979 h 10595264"/>
                <a:gd name="connsiteX99" fmla="*/ 1146162 w 8626456"/>
                <a:gd name="connsiteY99" fmla="*/ 2909306 h 10595264"/>
                <a:gd name="connsiteX100" fmla="*/ 1178489 w 8626456"/>
                <a:gd name="connsiteY100" fmla="*/ 2909583 h 10595264"/>
                <a:gd name="connsiteX101" fmla="*/ 1273818 w 8626456"/>
                <a:gd name="connsiteY101" fmla="*/ 2815879 h 10595264"/>
                <a:gd name="connsiteX102" fmla="*/ 1274096 w 8626456"/>
                <a:gd name="connsiteY102" fmla="*/ 2783552 h 10595264"/>
                <a:gd name="connsiteX103" fmla="*/ 1274096 w 8626456"/>
                <a:gd name="connsiteY103" fmla="*/ 2783551 h 10595264"/>
                <a:gd name="connsiteX104" fmla="*/ 1257990 w 8626456"/>
                <a:gd name="connsiteY104" fmla="*/ 2776717 h 10595264"/>
                <a:gd name="connsiteX105" fmla="*/ 1405924 w 8626456"/>
                <a:gd name="connsiteY105" fmla="*/ 2876262 h 10595264"/>
                <a:gd name="connsiteX106" fmla="*/ 1327184 w 8626456"/>
                <a:gd name="connsiteY106" fmla="*/ 2914362 h 10595264"/>
                <a:gd name="connsiteX107" fmla="*/ 1405924 w 8626456"/>
                <a:gd name="connsiteY107" fmla="*/ 2932142 h 10595264"/>
                <a:gd name="connsiteX108" fmla="*/ 1405924 w 8626456"/>
                <a:gd name="connsiteY108" fmla="*/ 2876262 h 10595264"/>
                <a:gd name="connsiteX0" fmla="*/ 3675664 w 8626456"/>
                <a:gd name="connsiteY0" fmla="*/ 84 h 10595264"/>
                <a:gd name="connsiteX1" fmla="*/ 4090768 w 8626456"/>
                <a:gd name="connsiteY1" fmla="*/ 155917 h 10595264"/>
                <a:gd name="connsiteX2" fmla="*/ 4317566 w 8626456"/>
                <a:gd name="connsiteY2" fmla="*/ 960575 h 10595264"/>
                <a:gd name="connsiteX3" fmla="*/ 4740084 w 8626456"/>
                <a:gd name="connsiteY3" fmla="*/ 1281191 h 10595264"/>
                <a:gd name="connsiteX4" fmla="*/ 5197329 w 8626456"/>
                <a:gd name="connsiteY4" fmla="*/ 1356503 h 10595264"/>
                <a:gd name="connsiteX5" fmla="*/ 5579267 w 8626456"/>
                <a:gd name="connsiteY5" fmla="*/ 1523264 h 10595264"/>
                <a:gd name="connsiteX6" fmla="*/ 5939681 w 8626456"/>
                <a:gd name="connsiteY6" fmla="*/ 1663127 h 10595264"/>
                <a:gd name="connsiteX7" fmla="*/ 6461481 w 8626456"/>
                <a:gd name="connsiteY7" fmla="*/ 1851406 h 10595264"/>
                <a:gd name="connsiteX8" fmla="*/ 6827279 w 8626456"/>
                <a:gd name="connsiteY8" fmla="*/ 1975133 h 10595264"/>
                <a:gd name="connsiteX9" fmla="*/ 7090867 w 8626456"/>
                <a:gd name="connsiteY9" fmla="*/ 2158031 h 10595264"/>
                <a:gd name="connsiteX10" fmla="*/ 7973086 w 8626456"/>
                <a:gd name="connsiteY10" fmla="*/ 2787415 h 10595264"/>
                <a:gd name="connsiteX11" fmla="*/ 7936902 w 8626456"/>
                <a:gd name="connsiteY11" fmla="*/ 2975200 h 10595264"/>
                <a:gd name="connsiteX12" fmla="*/ 8622293 w 8626456"/>
                <a:gd name="connsiteY12" fmla="*/ 3257941 h 10595264"/>
                <a:gd name="connsiteX13" fmla="*/ 8298330 w 8626456"/>
                <a:gd name="connsiteY13" fmla="*/ 3925641 h 10595264"/>
                <a:gd name="connsiteX14" fmla="*/ 8070278 w 8626456"/>
                <a:gd name="connsiteY14" fmla="*/ 3770794 h 10595264"/>
                <a:gd name="connsiteX15" fmla="*/ 7791953 w 8626456"/>
                <a:gd name="connsiteY15" fmla="*/ 3493511 h 10595264"/>
                <a:gd name="connsiteX16" fmla="*/ 7694420 w 8626456"/>
                <a:gd name="connsiteY16" fmla="*/ 3352863 h 10595264"/>
                <a:gd name="connsiteX17" fmla="*/ 7650951 w 8626456"/>
                <a:gd name="connsiteY17" fmla="*/ 3380255 h 10595264"/>
                <a:gd name="connsiteX18" fmla="*/ 6958170 w 8626456"/>
                <a:gd name="connsiteY18" fmla="*/ 2939827 h 10595264"/>
                <a:gd name="connsiteX19" fmla="*/ 6209594 w 8626456"/>
                <a:gd name="connsiteY19" fmla="*/ 2650819 h 10595264"/>
                <a:gd name="connsiteX20" fmla="*/ 5522607 w 8626456"/>
                <a:gd name="connsiteY20" fmla="*/ 2494471 h 10595264"/>
                <a:gd name="connsiteX21" fmla="*/ 5427853 w 8626456"/>
                <a:gd name="connsiteY21" fmla="*/ 3238310 h 10595264"/>
                <a:gd name="connsiteX22" fmla="*/ 6081671 w 8626456"/>
                <a:gd name="connsiteY22" fmla="*/ 5389281 h 10595264"/>
                <a:gd name="connsiteX23" fmla="*/ 5906373 w 8626456"/>
                <a:gd name="connsiteY23" fmla="*/ 5465087 h 10595264"/>
                <a:gd name="connsiteX24" fmla="*/ 5858994 w 8626456"/>
                <a:gd name="connsiteY24" fmla="*/ 6057312 h 10595264"/>
                <a:gd name="connsiteX25" fmla="*/ 5740547 w 8626456"/>
                <a:gd name="connsiteY25" fmla="*/ 6659017 h 10595264"/>
                <a:gd name="connsiteX26" fmla="*/ 5697907 w 8626456"/>
                <a:gd name="connsiteY26" fmla="*/ 7317574 h 10595264"/>
                <a:gd name="connsiteX27" fmla="*/ 6181164 w 8626456"/>
                <a:gd name="connsiteY27" fmla="*/ 8189330 h 10595264"/>
                <a:gd name="connsiteX28" fmla="*/ 6342252 w 8626456"/>
                <a:gd name="connsiteY28" fmla="*/ 8544667 h 10595264"/>
                <a:gd name="connsiteX29" fmla="*/ 6356466 w 8626456"/>
                <a:gd name="connsiteY29" fmla="*/ 8952120 h 10595264"/>
                <a:gd name="connsiteX30" fmla="*/ 6200118 w 8626456"/>
                <a:gd name="connsiteY30" fmla="*/ 9932850 h 10595264"/>
                <a:gd name="connsiteX31" fmla="*/ 5764237 w 8626456"/>
                <a:gd name="connsiteY31" fmla="*/ 9814406 h 10595264"/>
                <a:gd name="connsiteX32" fmla="*/ 5716859 w 8626456"/>
                <a:gd name="connsiteY32" fmla="*/ 9122679 h 10595264"/>
                <a:gd name="connsiteX33" fmla="*/ 5536824 w 8626456"/>
                <a:gd name="connsiteY33" fmla="*/ 8852627 h 10595264"/>
                <a:gd name="connsiteX34" fmla="*/ 5451541 w 8626456"/>
                <a:gd name="connsiteY34" fmla="*/ 8558881 h 10595264"/>
                <a:gd name="connsiteX35" fmla="*/ 5138846 w 8626456"/>
                <a:gd name="connsiteY35" fmla="*/ 8208283 h 10595264"/>
                <a:gd name="connsiteX36" fmla="*/ 4731392 w 8626456"/>
                <a:gd name="connsiteY36" fmla="*/ 7544987 h 10595264"/>
                <a:gd name="connsiteX37" fmla="*/ 4698225 w 8626456"/>
                <a:gd name="connsiteY37" fmla="*/ 6568997 h 10595264"/>
                <a:gd name="connsiteX38" fmla="*/ 4660324 w 8626456"/>
                <a:gd name="connsiteY38" fmla="*/ 6095213 h 10595264"/>
                <a:gd name="connsiteX39" fmla="*/ 4342890 w 8626456"/>
                <a:gd name="connsiteY39" fmla="*/ 6322630 h 10595264"/>
                <a:gd name="connsiteX40" fmla="*/ 3769613 w 8626456"/>
                <a:gd name="connsiteY40" fmla="*/ 7203862 h 10595264"/>
                <a:gd name="connsiteX41" fmla="*/ 3888059 w 8626456"/>
                <a:gd name="connsiteY41" fmla="*/ 7625528 h 10595264"/>
                <a:gd name="connsiteX42" fmla="*/ 4437648 w 8626456"/>
                <a:gd name="connsiteY42" fmla="*/ 9440117 h 10595264"/>
                <a:gd name="connsiteX43" fmla="*/ 4537141 w 8626456"/>
                <a:gd name="connsiteY43" fmla="*/ 9677008 h 10595264"/>
                <a:gd name="connsiteX44" fmla="*/ 4575044 w 8626456"/>
                <a:gd name="connsiteY44" fmla="*/ 9743335 h 10595264"/>
                <a:gd name="connsiteX45" fmla="*/ 4660326 w 8626456"/>
                <a:gd name="connsiteY45" fmla="*/ 9885473 h 10595264"/>
                <a:gd name="connsiteX46" fmla="*/ 4110736 w 8626456"/>
                <a:gd name="connsiteY46" fmla="*/ 10074983 h 10595264"/>
                <a:gd name="connsiteX47" fmla="*/ 3821731 w 8626456"/>
                <a:gd name="connsiteY47" fmla="*/ 10278711 h 10595264"/>
                <a:gd name="connsiteX48" fmla="*/ 3243717 w 8626456"/>
                <a:gd name="connsiteY48" fmla="*/ 10544031 h 10595264"/>
                <a:gd name="connsiteX49" fmla="*/ 2945233 w 8626456"/>
                <a:gd name="connsiteY49" fmla="*/ 10548767 h 10595264"/>
                <a:gd name="connsiteX50" fmla="*/ 3286356 w 8626456"/>
                <a:gd name="connsiteY50" fmla="*/ 10193430 h 10595264"/>
                <a:gd name="connsiteX51" fmla="*/ 3461655 w 8626456"/>
                <a:gd name="connsiteY51" fmla="*/ 9980230 h 10595264"/>
                <a:gd name="connsiteX52" fmla="*/ 3537461 w 8626456"/>
                <a:gd name="connsiteY52" fmla="*/ 9705435 h 10595264"/>
                <a:gd name="connsiteX53" fmla="*/ 3594314 w 8626456"/>
                <a:gd name="connsiteY53" fmla="*/ 9544349 h 10595264"/>
                <a:gd name="connsiteX54" fmla="*/ 3499557 w 8626456"/>
                <a:gd name="connsiteY54" fmla="*/ 9369049 h 10595264"/>
                <a:gd name="connsiteX55" fmla="*/ 3077892 w 8626456"/>
                <a:gd name="connsiteY55" fmla="*/ 8317254 h 10595264"/>
                <a:gd name="connsiteX56" fmla="*/ 2679914 w 8626456"/>
                <a:gd name="connsiteY56" fmla="*/ 7464447 h 10595264"/>
                <a:gd name="connsiteX57" fmla="*/ 2675177 w 8626456"/>
                <a:gd name="connsiteY57" fmla="*/ 7260719 h 10595264"/>
                <a:gd name="connsiteX58" fmla="*/ 2727294 w 8626456"/>
                <a:gd name="connsiteY58" fmla="*/ 6858002 h 10595264"/>
                <a:gd name="connsiteX59" fmla="*/ 3272140 w 8626456"/>
                <a:gd name="connsiteY59" fmla="*/ 5863063 h 10595264"/>
                <a:gd name="connsiteX60" fmla="*/ 3575364 w 8626456"/>
                <a:gd name="connsiteY60" fmla="*/ 5237668 h 10595264"/>
                <a:gd name="connsiteX61" fmla="*/ 3793302 w 8626456"/>
                <a:gd name="connsiteY61" fmla="*/ 4787576 h 10595264"/>
                <a:gd name="connsiteX62" fmla="*/ 3750660 w 8626456"/>
                <a:gd name="connsiteY62" fmla="*/ 4498568 h 10595264"/>
                <a:gd name="connsiteX63" fmla="*/ 3693807 w 8626456"/>
                <a:gd name="connsiteY63" fmla="*/ 4365910 h 10595264"/>
                <a:gd name="connsiteX64" fmla="*/ 3717497 w 8626456"/>
                <a:gd name="connsiteY64" fmla="*/ 3465723 h 10595264"/>
                <a:gd name="connsiteX65" fmla="*/ 3546936 w 8626456"/>
                <a:gd name="connsiteY65" fmla="*/ 2821378 h 10595264"/>
                <a:gd name="connsiteX66" fmla="*/ 2139803 w 8626456"/>
                <a:gd name="connsiteY66" fmla="*/ 2897181 h 10595264"/>
                <a:gd name="connsiteX67" fmla="*/ 2068180 w 8626456"/>
                <a:gd name="connsiteY67" fmla="*/ 2749647 h 10595264"/>
                <a:gd name="connsiteX68" fmla="*/ 1687866 w 8626456"/>
                <a:gd name="connsiteY68" fmla="*/ 2935600 h 10595264"/>
                <a:gd name="connsiteX69" fmla="*/ 2376205 w 8626456"/>
                <a:gd name="connsiteY69" fmla="*/ 2972782 h 10595264"/>
                <a:gd name="connsiteX70" fmla="*/ 2528605 w 8626456"/>
                <a:gd name="connsiteY70" fmla="*/ 3094702 h 10595264"/>
                <a:gd name="connsiteX71" fmla="*/ 2500665 w 8626456"/>
                <a:gd name="connsiteY71" fmla="*/ 3696682 h 10595264"/>
                <a:gd name="connsiteX72" fmla="*/ 2444330 w 8626456"/>
                <a:gd name="connsiteY72" fmla="*/ 4765696 h 10595264"/>
                <a:gd name="connsiteX73" fmla="*/ 167225 w 8626456"/>
                <a:gd name="connsiteY73" fmla="*/ 4634051 h 10595264"/>
                <a:gd name="connsiteX74" fmla="*/ 0 w 8626456"/>
                <a:gd name="connsiteY74" fmla="*/ 4505964 h 10595264"/>
                <a:gd name="connsiteX75" fmla="*/ 82970 w 8626456"/>
                <a:gd name="connsiteY75" fmla="*/ 2847185 h 10595264"/>
                <a:gd name="connsiteX76" fmla="*/ 942227 w 8626456"/>
                <a:gd name="connsiteY76" fmla="*/ 2905221 h 10595264"/>
                <a:gd name="connsiteX77" fmla="*/ 1018739 w 8626456"/>
                <a:gd name="connsiteY77" fmla="*/ 2676380 h 10595264"/>
                <a:gd name="connsiteX78" fmla="*/ 1153781 w 8626456"/>
                <a:gd name="connsiteY78" fmla="*/ 2560178 h 10595264"/>
                <a:gd name="connsiteX79" fmla="*/ 1462701 w 8626456"/>
                <a:gd name="connsiteY79" fmla="*/ 2453085 h 10595264"/>
                <a:gd name="connsiteX80" fmla="*/ 1950289 w 8626456"/>
                <a:gd name="connsiteY80" fmla="*/ 2409188 h 10595264"/>
                <a:gd name="connsiteX81" fmla="*/ 2567340 w 8626456"/>
                <a:gd name="connsiteY81" fmla="*/ 2306031 h 10595264"/>
                <a:gd name="connsiteX82" fmla="*/ 3162656 w 8626456"/>
                <a:gd name="connsiteY82" fmla="*/ 2186966 h 10595264"/>
                <a:gd name="connsiteX83" fmla="*/ 3379347 w 8626456"/>
                <a:gd name="connsiteY83" fmla="*/ 2084573 h 10595264"/>
                <a:gd name="connsiteX84" fmla="*/ 3503171 w 8626456"/>
                <a:gd name="connsiteY84" fmla="*/ 1882167 h 10595264"/>
                <a:gd name="connsiteX85" fmla="*/ 3596041 w 8626456"/>
                <a:gd name="connsiteY85" fmla="*/ 1646422 h 10595264"/>
                <a:gd name="connsiteX86" fmla="*/ 3659969 w 8626456"/>
                <a:gd name="connsiteY86" fmla="*/ 1588868 h 10595264"/>
                <a:gd name="connsiteX87" fmla="*/ 3621361 w 8626456"/>
                <a:gd name="connsiteY87" fmla="*/ 1506614 h 10595264"/>
                <a:gd name="connsiteX88" fmla="*/ 3491794 w 8626456"/>
                <a:gd name="connsiteY88" fmla="*/ 1416471 h 10595264"/>
                <a:gd name="connsiteX89" fmla="*/ 3458197 w 8626456"/>
                <a:gd name="connsiteY89" fmla="*/ 1338940 h 10595264"/>
                <a:gd name="connsiteX90" fmla="*/ 3369921 w 8626456"/>
                <a:gd name="connsiteY90" fmla="*/ 1281622 h 10595264"/>
                <a:gd name="connsiteX91" fmla="*/ 3234288 w 8626456"/>
                <a:gd name="connsiteY91" fmla="*/ 971288 h 10595264"/>
                <a:gd name="connsiteX92" fmla="*/ 3115638 w 8626456"/>
                <a:gd name="connsiteY92" fmla="*/ 738530 h 10595264"/>
                <a:gd name="connsiteX93" fmla="*/ 3062641 w 8626456"/>
                <a:gd name="connsiteY93" fmla="*/ 643919 h 10595264"/>
                <a:gd name="connsiteX94" fmla="*/ 3086722 w 8626456"/>
                <a:gd name="connsiteY94" fmla="*/ 414227 h 10595264"/>
                <a:gd name="connsiteX95" fmla="*/ 3675664 w 8626456"/>
                <a:gd name="connsiteY95" fmla="*/ 84 h 10595264"/>
                <a:gd name="connsiteX96" fmla="*/ 1257990 w 8626456"/>
                <a:gd name="connsiteY96" fmla="*/ 2776717 h 10595264"/>
                <a:gd name="connsiteX97" fmla="*/ 1241769 w 8626456"/>
                <a:gd name="connsiteY97" fmla="*/ 2783273 h 10595264"/>
                <a:gd name="connsiteX98" fmla="*/ 1146440 w 8626456"/>
                <a:gd name="connsiteY98" fmla="*/ 2876979 h 10595264"/>
                <a:gd name="connsiteX99" fmla="*/ 1146162 w 8626456"/>
                <a:gd name="connsiteY99" fmla="*/ 2909306 h 10595264"/>
                <a:gd name="connsiteX100" fmla="*/ 1178489 w 8626456"/>
                <a:gd name="connsiteY100" fmla="*/ 2909583 h 10595264"/>
                <a:gd name="connsiteX101" fmla="*/ 1273818 w 8626456"/>
                <a:gd name="connsiteY101" fmla="*/ 2815879 h 10595264"/>
                <a:gd name="connsiteX102" fmla="*/ 1274096 w 8626456"/>
                <a:gd name="connsiteY102" fmla="*/ 2783552 h 10595264"/>
                <a:gd name="connsiteX103" fmla="*/ 1274096 w 8626456"/>
                <a:gd name="connsiteY103" fmla="*/ 2783551 h 10595264"/>
                <a:gd name="connsiteX104" fmla="*/ 1257990 w 8626456"/>
                <a:gd name="connsiteY104" fmla="*/ 2776717 h 10595264"/>
                <a:gd name="connsiteX105" fmla="*/ 1405924 w 8626456"/>
                <a:gd name="connsiteY105" fmla="*/ 2876262 h 10595264"/>
                <a:gd name="connsiteX106" fmla="*/ 1327184 w 8626456"/>
                <a:gd name="connsiteY106" fmla="*/ 2914362 h 10595264"/>
                <a:gd name="connsiteX107" fmla="*/ 1405924 w 8626456"/>
                <a:gd name="connsiteY107" fmla="*/ 2932142 h 10595264"/>
                <a:gd name="connsiteX108" fmla="*/ 1405924 w 8626456"/>
                <a:gd name="connsiteY108" fmla="*/ 2876262 h 10595264"/>
                <a:gd name="connsiteX0" fmla="*/ 3675664 w 8626456"/>
                <a:gd name="connsiteY0" fmla="*/ 84 h 10595264"/>
                <a:gd name="connsiteX1" fmla="*/ 4090768 w 8626456"/>
                <a:gd name="connsiteY1" fmla="*/ 155917 h 10595264"/>
                <a:gd name="connsiteX2" fmla="*/ 4317566 w 8626456"/>
                <a:gd name="connsiteY2" fmla="*/ 960575 h 10595264"/>
                <a:gd name="connsiteX3" fmla="*/ 4740084 w 8626456"/>
                <a:gd name="connsiteY3" fmla="*/ 1281191 h 10595264"/>
                <a:gd name="connsiteX4" fmla="*/ 5197329 w 8626456"/>
                <a:gd name="connsiteY4" fmla="*/ 1356503 h 10595264"/>
                <a:gd name="connsiteX5" fmla="*/ 5579267 w 8626456"/>
                <a:gd name="connsiteY5" fmla="*/ 1523264 h 10595264"/>
                <a:gd name="connsiteX6" fmla="*/ 5939681 w 8626456"/>
                <a:gd name="connsiteY6" fmla="*/ 1663127 h 10595264"/>
                <a:gd name="connsiteX7" fmla="*/ 6461481 w 8626456"/>
                <a:gd name="connsiteY7" fmla="*/ 1851406 h 10595264"/>
                <a:gd name="connsiteX8" fmla="*/ 6827279 w 8626456"/>
                <a:gd name="connsiteY8" fmla="*/ 1975133 h 10595264"/>
                <a:gd name="connsiteX9" fmla="*/ 7090867 w 8626456"/>
                <a:gd name="connsiteY9" fmla="*/ 2158031 h 10595264"/>
                <a:gd name="connsiteX10" fmla="*/ 7973086 w 8626456"/>
                <a:gd name="connsiteY10" fmla="*/ 2787415 h 10595264"/>
                <a:gd name="connsiteX11" fmla="*/ 7936902 w 8626456"/>
                <a:gd name="connsiteY11" fmla="*/ 2975200 h 10595264"/>
                <a:gd name="connsiteX12" fmla="*/ 8622293 w 8626456"/>
                <a:gd name="connsiteY12" fmla="*/ 3257941 h 10595264"/>
                <a:gd name="connsiteX13" fmla="*/ 8298330 w 8626456"/>
                <a:gd name="connsiteY13" fmla="*/ 3925641 h 10595264"/>
                <a:gd name="connsiteX14" fmla="*/ 8070278 w 8626456"/>
                <a:gd name="connsiteY14" fmla="*/ 3770794 h 10595264"/>
                <a:gd name="connsiteX15" fmla="*/ 7791953 w 8626456"/>
                <a:gd name="connsiteY15" fmla="*/ 3493511 h 10595264"/>
                <a:gd name="connsiteX16" fmla="*/ 7694420 w 8626456"/>
                <a:gd name="connsiteY16" fmla="*/ 3352863 h 10595264"/>
                <a:gd name="connsiteX17" fmla="*/ 7650951 w 8626456"/>
                <a:gd name="connsiteY17" fmla="*/ 3380255 h 10595264"/>
                <a:gd name="connsiteX18" fmla="*/ 6958170 w 8626456"/>
                <a:gd name="connsiteY18" fmla="*/ 2939827 h 10595264"/>
                <a:gd name="connsiteX19" fmla="*/ 6209594 w 8626456"/>
                <a:gd name="connsiteY19" fmla="*/ 2650819 h 10595264"/>
                <a:gd name="connsiteX20" fmla="*/ 5522607 w 8626456"/>
                <a:gd name="connsiteY20" fmla="*/ 2494471 h 10595264"/>
                <a:gd name="connsiteX21" fmla="*/ 5427853 w 8626456"/>
                <a:gd name="connsiteY21" fmla="*/ 3238310 h 10595264"/>
                <a:gd name="connsiteX22" fmla="*/ 6081671 w 8626456"/>
                <a:gd name="connsiteY22" fmla="*/ 5389281 h 10595264"/>
                <a:gd name="connsiteX23" fmla="*/ 5906373 w 8626456"/>
                <a:gd name="connsiteY23" fmla="*/ 5465087 h 10595264"/>
                <a:gd name="connsiteX24" fmla="*/ 5858994 w 8626456"/>
                <a:gd name="connsiteY24" fmla="*/ 6057312 h 10595264"/>
                <a:gd name="connsiteX25" fmla="*/ 5740547 w 8626456"/>
                <a:gd name="connsiteY25" fmla="*/ 6659017 h 10595264"/>
                <a:gd name="connsiteX26" fmla="*/ 5697907 w 8626456"/>
                <a:gd name="connsiteY26" fmla="*/ 7317574 h 10595264"/>
                <a:gd name="connsiteX27" fmla="*/ 6181164 w 8626456"/>
                <a:gd name="connsiteY27" fmla="*/ 8189330 h 10595264"/>
                <a:gd name="connsiteX28" fmla="*/ 6342252 w 8626456"/>
                <a:gd name="connsiteY28" fmla="*/ 8544667 h 10595264"/>
                <a:gd name="connsiteX29" fmla="*/ 6356466 w 8626456"/>
                <a:gd name="connsiteY29" fmla="*/ 8952120 h 10595264"/>
                <a:gd name="connsiteX30" fmla="*/ 6200118 w 8626456"/>
                <a:gd name="connsiteY30" fmla="*/ 9932850 h 10595264"/>
                <a:gd name="connsiteX31" fmla="*/ 5764237 w 8626456"/>
                <a:gd name="connsiteY31" fmla="*/ 9814406 h 10595264"/>
                <a:gd name="connsiteX32" fmla="*/ 5716859 w 8626456"/>
                <a:gd name="connsiteY32" fmla="*/ 9122679 h 10595264"/>
                <a:gd name="connsiteX33" fmla="*/ 5536824 w 8626456"/>
                <a:gd name="connsiteY33" fmla="*/ 8852627 h 10595264"/>
                <a:gd name="connsiteX34" fmla="*/ 5451541 w 8626456"/>
                <a:gd name="connsiteY34" fmla="*/ 8558881 h 10595264"/>
                <a:gd name="connsiteX35" fmla="*/ 5138846 w 8626456"/>
                <a:gd name="connsiteY35" fmla="*/ 8208283 h 10595264"/>
                <a:gd name="connsiteX36" fmla="*/ 4731392 w 8626456"/>
                <a:gd name="connsiteY36" fmla="*/ 7544987 h 10595264"/>
                <a:gd name="connsiteX37" fmla="*/ 4698225 w 8626456"/>
                <a:gd name="connsiteY37" fmla="*/ 6568997 h 10595264"/>
                <a:gd name="connsiteX38" fmla="*/ 4660324 w 8626456"/>
                <a:gd name="connsiteY38" fmla="*/ 6095213 h 10595264"/>
                <a:gd name="connsiteX39" fmla="*/ 4342890 w 8626456"/>
                <a:gd name="connsiteY39" fmla="*/ 6322630 h 10595264"/>
                <a:gd name="connsiteX40" fmla="*/ 3769613 w 8626456"/>
                <a:gd name="connsiteY40" fmla="*/ 7203862 h 10595264"/>
                <a:gd name="connsiteX41" fmla="*/ 3888059 w 8626456"/>
                <a:gd name="connsiteY41" fmla="*/ 7625528 h 10595264"/>
                <a:gd name="connsiteX42" fmla="*/ 4437648 w 8626456"/>
                <a:gd name="connsiteY42" fmla="*/ 9440117 h 10595264"/>
                <a:gd name="connsiteX43" fmla="*/ 4537141 w 8626456"/>
                <a:gd name="connsiteY43" fmla="*/ 9677008 h 10595264"/>
                <a:gd name="connsiteX44" fmla="*/ 4575044 w 8626456"/>
                <a:gd name="connsiteY44" fmla="*/ 9743335 h 10595264"/>
                <a:gd name="connsiteX45" fmla="*/ 4660326 w 8626456"/>
                <a:gd name="connsiteY45" fmla="*/ 9885473 h 10595264"/>
                <a:gd name="connsiteX46" fmla="*/ 4110736 w 8626456"/>
                <a:gd name="connsiteY46" fmla="*/ 10074983 h 10595264"/>
                <a:gd name="connsiteX47" fmla="*/ 3821731 w 8626456"/>
                <a:gd name="connsiteY47" fmla="*/ 10278711 h 10595264"/>
                <a:gd name="connsiteX48" fmla="*/ 3243717 w 8626456"/>
                <a:gd name="connsiteY48" fmla="*/ 10544031 h 10595264"/>
                <a:gd name="connsiteX49" fmla="*/ 2945233 w 8626456"/>
                <a:gd name="connsiteY49" fmla="*/ 10548767 h 10595264"/>
                <a:gd name="connsiteX50" fmla="*/ 3286356 w 8626456"/>
                <a:gd name="connsiteY50" fmla="*/ 10193430 h 10595264"/>
                <a:gd name="connsiteX51" fmla="*/ 3461655 w 8626456"/>
                <a:gd name="connsiteY51" fmla="*/ 9980230 h 10595264"/>
                <a:gd name="connsiteX52" fmla="*/ 3537461 w 8626456"/>
                <a:gd name="connsiteY52" fmla="*/ 9705435 h 10595264"/>
                <a:gd name="connsiteX53" fmla="*/ 3594314 w 8626456"/>
                <a:gd name="connsiteY53" fmla="*/ 9544349 h 10595264"/>
                <a:gd name="connsiteX54" fmla="*/ 3499557 w 8626456"/>
                <a:gd name="connsiteY54" fmla="*/ 9369049 h 10595264"/>
                <a:gd name="connsiteX55" fmla="*/ 3077892 w 8626456"/>
                <a:gd name="connsiteY55" fmla="*/ 8317254 h 10595264"/>
                <a:gd name="connsiteX56" fmla="*/ 2679914 w 8626456"/>
                <a:gd name="connsiteY56" fmla="*/ 7464447 h 10595264"/>
                <a:gd name="connsiteX57" fmla="*/ 2675177 w 8626456"/>
                <a:gd name="connsiteY57" fmla="*/ 7260719 h 10595264"/>
                <a:gd name="connsiteX58" fmla="*/ 2727294 w 8626456"/>
                <a:gd name="connsiteY58" fmla="*/ 6858002 h 10595264"/>
                <a:gd name="connsiteX59" fmla="*/ 3272140 w 8626456"/>
                <a:gd name="connsiteY59" fmla="*/ 5863063 h 10595264"/>
                <a:gd name="connsiteX60" fmla="*/ 3575364 w 8626456"/>
                <a:gd name="connsiteY60" fmla="*/ 5237668 h 10595264"/>
                <a:gd name="connsiteX61" fmla="*/ 3793302 w 8626456"/>
                <a:gd name="connsiteY61" fmla="*/ 4787576 h 10595264"/>
                <a:gd name="connsiteX62" fmla="*/ 3750660 w 8626456"/>
                <a:gd name="connsiteY62" fmla="*/ 4498568 h 10595264"/>
                <a:gd name="connsiteX63" fmla="*/ 3693807 w 8626456"/>
                <a:gd name="connsiteY63" fmla="*/ 4365910 h 10595264"/>
                <a:gd name="connsiteX64" fmla="*/ 3717497 w 8626456"/>
                <a:gd name="connsiteY64" fmla="*/ 3465723 h 10595264"/>
                <a:gd name="connsiteX65" fmla="*/ 3546936 w 8626456"/>
                <a:gd name="connsiteY65" fmla="*/ 2821378 h 10595264"/>
                <a:gd name="connsiteX66" fmla="*/ 2139803 w 8626456"/>
                <a:gd name="connsiteY66" fmla="*/ 2897181 h 10595264"/>
                <a:gd name="connsiteX67" fmla="*/ 2068180 w 8626456"/>
                <a:gd name="connsiteY67" fmla="*/ 2749647 h 10595264"/>
                <a:gd name="connsiteX68" fmla="*/ 1687866 w 8626456"/>
                <a:gd name="connsiteY68" fmla="*/ 2935600 h 10595264"/>
                <a:gd name="connsiteX69" fmla="*/ 2376205 w 8626456"/>
                <a:gd name="connsiteY69" fmla="*/ 2972782 h 10595264"/>
                <a:gd name="connsiteX70" fmla="*/ 2528605 w 8626456"/>
                <a:gd name="connsiteY70" fmla="*/ 3094702 h 10595264"/>
                <a:gd name="connsiteX71" fmla="*/ 2500665 w 8626456"/>
                <a:gd name="connsiteY71" fmla="*/ 3696682 h 10595264"/>
                <a:gd name="connsiteX72" fmla="*/ 2444330 w 8626456"/>
                <a:gd name="connsiteY72" fmla="*/ 4765696 h 10595264"/>
                <a:gd name="connsiteX73" fmla="*/ 167225 w 8626456"/>
                <a:gd name="connsiteY73" fmla="*/ 4634051 h 10595264"/>
                <a:gd name="connsiteX74" fmla="*/ 0 w 8626456"/>
                <a:gd name="connsiteY74" fmla="*/ 4505964 h 10595264"/>
                <a:gd name="connsiteX75" fmla="*/ 82970 w 8626456"/>
                <a:gd name="connsiteY75" fmla="*/ 2847185 h 10595264"/>
                <a:gd name="connsiteX76" fmla="*/ 942227 w 8626456"/>
                <a:gd name="connsiteY76" fmla="*/ 2905221 h 10595264"/>
                <a:gd name="connsiteX77" fmla="*/ 1018739 w 8626456"/>
                <a:gd name="connsiteY77" fmla="*/ 2676380 h 10595264"/>
                <a:gd name="connsiteX78" fmla="*/ 1153781 w 8626456"/>
                <a:gd name="connsiteY78" fmla="*/ 2560178 h 10595264"/>
                <a:gd name="connsiteX79" fmla="*/ 1462701 w 8626456"/>
                <a:gd name="connsiteY79" fmla="*/ 2453085 h 10595264"/>
                <a:gd name="connsiteX80" fmla="*/ 1950289 w 8626456"/>
                <a:gd name="connsiteY80" fmla="*/ 2409188 h 10595264"/>
                <a:gd name="connsiteX81" fmla="*/ 2567340 w 8626456"/>
                <a:gd name="connsiteY81" fmla="*/ 2306031 h 10595264"/>
                <a:gd name="connsiteX82" fmla="*/ 3162656 w 8626456"/>
                <a:gd name="connsiteY82" fmla="*/ 2186966 h 10595264"/>
                <a:gd name="connsiteX83" fmla="*/ 3379347 w 8626456"/>
                <a:gd name="connsiteY83" fmla="*/ 2084573 h 10595264"/>
                <a:gd name="connsiteX84" fmla="*/ 3503171 w 8626456"/>
                <a:gd name="connsiteY84" fmla="*/ 1882167 h 10595264"/>
                <a:gd name="connsiteX85" fmla="*/ 3596041 w 8626456"/>
                <a:gd name="connsiteY85" fmla="*/ 1646422 h 10595264"/>
                <a:gd name="connsiteX86" fmla="*/ 3659969 w 8626456"/>
                <a:gd name="connsiteY86" fmla="*/ 1588868 h 10595264"/>
                <a:gd name="connsiteX87" fmla="*/ 3621361 w 8626456"/>
                <a:gd name="connsiteY87" fmla="*/ 1506614 h 10595264"/>
                <a:gd name="connsiteX88" fmla="*/ 3491794 w 8626456"/>
                <a:gd name="connsiteY88" fmla="*/ 1416471 h 10595264"/>
                <a:gd name="connsiteX89" fmla="*/ 3458197 w 8626456"/>
                <a:gd name="connsiteY89" fmla="*/ 1338940 h 10595264"/>
                <a:gd name="connsiteX90" fmla="*/ 3369921 w 8626456"/>
                <a:gd name="connsiteY90" fmla="*/ 1281622 h 10595264"/>
                <a:gd name="connsiteX91" fmla="*/ 3234288 w 8626456"/>
                <a:gd name="connsiteY91" fmla="*/ 971288 h 10595264"/>
                <a:gd name="connsiteX92" fmla="*/ 3115638 w 8626456"/>
                <a:gd name="connsiteY92" fmla="*/ 738530 h 10595264"/>
                <a:gd name="connsiteX93" fmla="*/ 3062641 w 8626456"/>
                <a:gd name="connsiteY93" fmla="*/ 643919 h 10595264"/>
                <a:gd name="connsiteX94" fmla="*/ 3086722 w 8626456"/>
                <a:gd name="connsiteY94" fmla="*/ 414227 h 10595264"/>
                <a:gd name="connsiteX95" fmla="*/ 3675664 w 8626456"/>
                <a:gd name="connsiteY95" fmla="*/ 84 h 10595264"/>
                <a:gd name="connsiteX96" fmla="*/ 1257990 w 8626456"/>
                <a:gd name="connsiteY96" fmla="*/ 2776717 h 10595264"/>
                <a:gd name="connsiteX97" fmla="*/ 1241769 w 8626456"/>
                <a:gd name="connsiteY97" fmla="*/ 2783273 h 10595264"/>
                <a:gd name="connsiteX98" fmla="*/ 1146440 w 8626456"/>
                <a:gd name="connsiteY98" fmla="*/ 2876979 h 10595264"/>
                <a:gd name="connsiteX99" fmla="*/ 1146162 w 8626456"/>
                <a:gd name="connsiteY99" fmla="*/ 2909306 h 10595264"/>
                <a:gd name="connsiteX100" fmla="*/ 1178489 w 8626456"/>
                <a:gd name="connsiteY100" fmla="*/ 2909583 h 10595264"/>
                <a:gd name="connsiteX101" fmla="*/ 1273818 w 8626456"/>
                <a:gd name="connsiteY101" fmla="*/ 2815879 h 10595264"/>
                <a:gd name="connsiteX102" fmla="*/ 1274096 w 8626456"/>
                <a:gd name="connsiteY102" fmla="*/ 2783552 h 10595264"/>
                <a:gd name="connsiteX103" fmla="*/ 1274096 w 8626456"/>
                <a:gd name="connsiteY103" fmla="*/ 2783551 h 10595264"/>
                <a:gd name="connsiteX104" fmla="*/ 1257990 w 8626456"/>
                <a:gd name="connsiteY104" fmla="*/ 2776717 h 10595264"/>
                <a:gd name="connsiteX105" fmla="*/ 1405924 w 8626456"/>
                <a:gd name="connsiteY105" fmla="*/ 2876262 h 10595264"/>
                <a:gd name="connsiteX106" fmla="*/ 1327184 w 8626456"/>
                <a:gd name="connsiteY106" fmla="*/ 2914362 h 10595264"/>
                <a:gd name="connsiteX107" fmla="*/ 1405924 w 8626456"/>
                <a:gd name="connsiteY107" fmla="*/ 2932142 h 10595264"/>
                <a:gd name="connsiteX108" fmla="*/ 1405924 w 8626456"/>
                <a:gd name="connsiteY108" fmla="*/ 2876262 h 10595264"/>
                <a:gd name="connsiteX0" fmla="*/ 3675664 w 8626456"/>
                <a:gd name="connsiteY0" fmla="*/ 84 h 10595264"/>
                <a:gd name="connsiteX1" fmla="*/ 4090768 w 8626456"/>
                <a:gd name="connsiteY1" fmla="*/ 155917 h 10595264"/>
                <a:gd name="connsiteX2" fmla="*/ 4317566 w 8626456"/>
                <a:gd name="connsiteY2" fmla="*/ 960575 h 10595264"/>
                <a:gd name="connsiteX3" fmla="*/ 4740084 w 8626456"/>
                <a:gd name="connsiteY3" fmla="*/ 1281191 h 10595264"/>
                <a:gd name="connsiteX4" fmla="*/ 5197329 w 8626456"/>
                <a:gd name="connsiteY4" fmla="*/ 1356503 h 10595264"/>
                <a:gd name="connsiteX5" fmla="*/ 5579267 w 8626456"/>
                <a:gd name="connsiteY5" fmla="*/ 1523264 h 10595264"/>
                <a:gd name="connsiteX6" fmla="*/ 5939681 w 8626456"/>
                <a:gd name="connsiteY6" fmla="*/ 1663127 h 10595264"/>
                <a:gd name="connsiteX7" fmla="*/ 6461481 w 8626456"/>
                <a:gd name="connsiteY7" fmla="*/ 1851406 h 10595264"/>
                <a:gd name="connsiteX8" fmla="*/ 6827279 w 8626456"/>
                <a:gd name="connsiteY8" fmla="*/ 1975133 h 10595264"/>
                <a:gd name="connsiteX9" fmla="*/ 7090867 w 8626456"/>
                <a:gd name="connsiteY9" fmla="*/ 2158031 h 10595264"/>
                <a:gd name="connsiteX10" fmla="*/ 7973086 w 8626456"/>
                <a:gd name="connsiteY10" fmla="*/ 2787415 h 10595264"/>
                <a:gd name="connsiteX11" fmla="*/ 7936902 w 8626456"/>
                <a:gd name="connsiteY11" fmla="*/ 2975200 h 10595264"/>
                <a:gd name="connsiteX12" fmla="*/ 8622293 w 8626456"/>
                <a:gd name="connsiteY12" fmla="*/ 3257941 h 10595264"/>
                <a:gd name="connsiteX13" fmla="*/ 8298330 w 8626456"/>
                <a:gd name="connsiteY13" fmla="*/ 3925641 h 10595264"/>
                <a:gd name="connsiteX14" fmla="*/ 8070278 w 8626456"/>
                <a:gd name="connsiteY14" fmla="*/ 3770794 h 10595264"/>
                <a:gd name="connsiteX15" fmla="*/ 7791953 w 8626456"/>
                <a:gd name="connsiteY15" fmla="*/ 3493511 h 10595264"/>
                <a:gd name="connsiteX16" fmla="*/ 7694420 w 8626456"/>
                <a:gd name="connsiteY16" fmla="*/ 3352863 h 10595264"/>
                <a:gd name="connsiteX17" fmla="*/ 7650951 w 8626456"/>
                <a:gd name="connsiteY17" fmla="*/ 3380255 h 10595264"/>
                <a:gd name="connsiteX18" fmla="*/ 6958170 w 8626456"/>
                <a:gd name="connsiteY18" fmla="*/ 2939827 h 10595264"/>
                <a:gd name="connsiteX19" fmla="*/ 6209594 w 8626456"/>
                <a:gd name="connsiteY19" fmla="*/ 2650819 h 10595264"/>
                <a:gd name="connsiteX20" fmla="*/ 5522607 w 8626456"/>
                <a:gd name="connsiteY20" fmla="*/ 2494471 h 10595264"/>
                <a:gd name="connsiteX21" fmla="*/ 5427853 w 8626456"/>
                <a:gd name="connsiteY21" fmla="*/ 3238310 h 10595264"/>
                <a:gd name="connsiteX22" fmla="*/ 6081671 w 8626456"/>
                <a:gd name="connsiteY22" fmla="*/ 5389281 h 10595264"/>
                <a:gd name="connsiteX23" fmla="*/ 5906373 w 8626456"/>
                <a:gd name="connsiteY23" fmla="*/ 5465087 h 10595264"/>
                <a:gd name="connsiteX24" fmla="*/ 5858994 w 8626456"/>
                <a:gd name="connsiteY24" fmla="*/ 6057312 h 10595264"/>
                <a:gd name="connsiteX25" fmla="*/ 5740547 w 8626456"/>
                <a:gd name="connsiteY25" fmla="*/ 6659017 h 10595264"/>
                <a:gd name="connsiteX26" fmla="*/ 5697907 w 8626456"/>
                <a:gd name="connsiteY26" fmla="*/ 7317574 h 10595264"/>
                <a:gd name="connsiteX27" fmla="*/ 6181164 w 8626456"/>
                <a:gd name="connsiteY27" fmla="*/ 8189330 h 10595264"/>
                <a:gd name="connsiteX28" fmla="*/ 6342252 w 8626456"/>
                <a:gd name="connsiteY28" fmla="*/ 8544667 h 10595264"/>
                <a:gd name="connsiteX29" fmla="*/ 6356466 w 8626456"/>
                <a:gd name="connsiteY29" fmla="*/ 8952120 h 10595264"/>
                <a:gd name="connsiteX30" fmla="*/ 6200118 w 8626456"/>
                <a:gd name="connsiteY30" fmla="*/ 9932850 h 10595264"/>
                <a:gd name="connsiteX31" fmla="*/ 5764237 w 8626456"/>
                <a:gd name="connsiteY31" fmla="*/ 9814406 h 10595264"/>
                <a:gd name="connsiteX32" fmla="*/ 5716859 w 8626456"/>
                <a:gd name="connsiteY32" fmla="*/ 9122679 h 10595264"/>
                <a:gd name="connsiteX33" fmla="*/ 5536824 w 8626456"/>
                <a:gd name="connsiteY33" fmla="*/ 8852627 h 10595264"/>
                <a:gd name="connsiteX34" fmla="*/ 5451541 w 8626456"/>
                <a:gd name="connsiteY34" fmla="*/ 8558881 h 10595264"/>
                <a:gd name="connsiteX35" fmla="*/ 5138846 w 8626456"/>
                <a:gd name="connsiteY35" fmla="*/ 8208283 h 10595264"/>
                <a:gd name="connsiteX36" fmla="*/ 4731392 w 8626456"/>
                <a:gd name="connsiteY36" fmla="*/ 7544987 h 10595264"/>
                <a:gd name="connsiteX37" fmla="*/ 4698225 w 8626456"/>
                <a:gd name="connsiteY37" fmla="*/ 6568997 h 10595264"/>
                <a:gd name="connsiteX38" fmla="*/ 4660324 w 8626456"/>
                <a:gd name="connsiteY38" fmla="*/ 6095213 h 10595264"/>
                <a:gd name="connsiteX39" fmla="*/ 4342890 w 8626456"/>
                <a:gd name="connsiteY39" fmla="*/ 6322630 h 10595264"/>
                <a:gd name="connsiteX40" fmla="*/ 3769613 w 8626456"/>
                <a:gd name="connsiteY40" fmla="*/ 7203862 h 10595264"/>
                <a:gd name="connsiteX41" fmla="*/ 3888059 w 8626456"/>
                <a:gd name="connsiteY41" fmla="*/ 7625528 h 10595264"/>
                <a:gd name="connsiteX42" fmla="*/ 4437648 w 8626456"/>
                <a:gd name="connsiteY42" fmla="*/ 9440117 h 10595264"/>
                <a:gd name="connsiteX43" fmla="*/ 4537141 w 8626456"/>
                <a:gd name="connsiteY43" fmla="*/ 9677008 h 10595264"/>
                <a:gd name="connsiteX44" fmla="*/ 4575044 w 8626456"/>
                <a:gd name="connsiteY44" fmla="*/ 9743335 h 10595264"/>
                <a:gd name="connsiteX45" fmla="*/ 4660326 w 8626456"/>
                <a:gd name="connsiteY45" fmla="*/ 9885473 h 10595264"/>
                <a:gd name="connsiteX46" fmla="*/ 4110736 w 8626456"/>
                <a:gd name="connsiteY46" fmla="*/ 10074983 h 10595264"/>
                <a:gd name="connsiteX47" fmla="*/ 3821731 w 8626456"/>
                <a:gd name="connsiteY47" fmla="*/ 10278711 h 10595264"/>
                <a:gd name="connsiteX48" fmla="*/ 3243717 w 8626456"/>
                <a:gd name="connsiteY48" fmla="*/ 10544031 h 10595264"/>
                <a:gd name="connsiteX49" fmla="*/ 2945233 w 8626456"/>
                <a:gd name="connsiteY49" fmla="*/ 10548767 h 10595264"/>
                <a:gd name="connsiteX50" fmla="*/ 3286356 w 8626456"/>
                <a:gd name="connsiteY50" fmla="*/ 10193430 h 10595264"/>
                <a:gd name="connsiteX51" fmla="*/ 3461655 w 8626456"/>
                <a:gd name="connsiteY51" fmla="*/ 9980230 h 10595264"/>
                <a:gd name="connsiteX52" fmla="*/ 3537461 w 8626456"/>
                <a:gd name="connsiteY52" fmla="*/ 9705435 h 10595264"/>
                <a:gd name="connsiteX53" fmla="*/ 3594314 w 8626456"/>
                <a:gd name="connsiteY53" fmla="*/ 9544349 h 10595264"/>
                <a:gd name="connsiteX54" fmla="*/ 3499557 w 8626456"/>
                <a:gd name="connsiteY54" fmla="*/ 9369049 h 10595264"/>
                <a:gd name="connsiteX55" fmla="*/ 3077892 w 8626456"/>
                <a:gd name="connsiteY55" fmla="*/ 8317254 h 10595264"/>
                <a:gd name="connsiteX56" fmla="*/ 2679914 w 8626456"/>
                <a:gd name="connsiteY56" fmla="*/ 7464447 h 10595264"/>
                <a:gd name="connsiteX57" fmla="*/ 2675177 w 8626456"/>
                <a:gd name="connsiteY57" fmla="*/ 7260719 h 10595264"/>
                <a:gd name="connsiteX58" fmla="*/ 2727294 w 8626456"/>
                <a:gd name="connsiteY58" fmla="*/ 6858002 h 10595264"/>
                <a:gd name="connsiteX59" fmla="*/ 3272140 w 8626456"/>
                <a:gd name="connsiteY59" fmla="*/ 5863063 h 10595264"/>
                <a:gd name="connsiteX60" fmla="*/ 3575364 w 8626456"/>
                <a:gd name="connsiteY60" fmla="*/ 5237668 h 10595264"/>
                <a:gd name="connsiteX61" fmla="*/ 3793302 w 8626456"/>
                <a:gd name="connsiteY61" fmla="*/ 4787576 h 10595264"/>
                <a:gd name="connsiteX62" fmla="*/ 3750660 w 8626456"/>
                <a:gd name="connsiteY62" fmla="*/ 4498568 h 10595264"/>
                <a:gd name="connsiteX63" fmla="*/ 3693807 w 8626456"/>
                <a:gd name="connsiteY63" fmla="*/ 4365910 h 10595264"/>
                <a:gd name="connsiteX64" fmla="*/ 3717497 w 8626456"/>
                <a:gd name="connsiteY64" fmla="*/ 3465723 h 10595264"/>
                <a:gd name="connsiteX65" fmla="*/ 3546936 w 8626456"/>
                <a:gd name="connsiteY65" fmla="*/ 2821378 h 10595264"/>
                <a:gd name="connsiteX66" fmla="*/ 2139803 w 8626456"/>
                <a:gd name="connsiteY66" fmla="*/ 2897181 h 10595264"/>
                <a:gd name="connsiteX67" fmla="*/ 2068180 w 8626456"/>
                <a:gd name="connsiteY67" fmla="*/ 2749647 h 10595264"/>
                <a:gd name="connsiteX68" fmla="*/ 1687866 w 8626456"/>
                <a:gd name="connsiteY68" fmla="*/ 2935600 h 10595264"/>
                <a:gd name="connsiteX69" fmla="*/ 2376205 w 8626456"/>
                <a:gd name="connsiteY69" fmla="*/ 2972782 h 10595264"/>
                <a:gd name="connsiteX70" fmla="*/ 2528605 w 8626456"/>
                <a:gd name="connsiteY70" fmla="*/ 3094702 h 10595264"/>
                <a:gd name="connsiteX71" fmla="*/ 2500665 w 8626456"/>
                <a:gd name="connsiteY71" fmla="*/ 3696682 h 10595264"/>
                <a:gd name="connsiteX72" fmla="*/ 2444330 w 8626456"/>
                <a:gd name="connsiteY72" fmla="*/ 4765696 h 10595264"/>
                <a:gd name="connsiteX73" fmla="*/ 167225 w 8626456"/>
                <a:gd name="connsiteY73" fmla="*/ 4634051 h 10595264"/>
                <a:gd name="connsiteX74" fmla="*/ 0 w 8626456"/>
                <a:gd name="connsiteY74" fmla="*/ 4505964 h 10595264"/>
                <a:gd name="connsiteX75" fmla="*/ 82970 w 8626456"/>
                <a:gd name="connsiteY75" fmla="*/ 2847185 h 10595264"/>
                <a:gd name="connsiteX76" fmla="*/ 942227 w 8626456"/>
                <a:gd name="connsiteY76" fmla="*/ 2905221 h 10595264"/>
                <a:gd name="connsiteX77" fmla="*/ 1018739 w 8626456"/>
                <a:gd name="connsiteY77" fmla="*/ 2676380 h 10595264"/>
                <a:gd name="connsiteX78" fmla="*/ 1153781 w 8626456"/>
                <a:gd name="connsiteY78" fmla="*/ 2560178 h 10595264"/>
                <a:gd name="connsiteX79" fmla="*/ 1462701 w 8626456"/>
                <a:gd name="connsiteY79" fmla="*/ 2453085 h 10595264"/>
                <a:gd name="connsiteX80" fmla="*/ 1950289 w 8626456"/>
                <a:gd name="connsiteY80" fmla="*/ 2409188 h 10595264"/>
                <a:gd name="connsiteX81" fmla="*/ 2567340 w 8626456"/>
                <a:gd name="connsiteY81" fmla="*/ 2306031 h 10595264"/>
                <a:gd name="connsiteX82" fmla="*/ 3162656 w 8626456"/>
                <a:gd name="connsiteY82" fmla="*/ 2186966 h 10595264"/>
                <a:gd name="connsiteX83" fmla="*/ 3379347 w 8626456"/>
                <a:gd name="connsiteY83" fmla="*/ 2084573 h 10595264"/>
                <a:gd name="connsiteX84" fmla="*/ 3503171 w 8626456"/>
                <a:gd name="connsiteY84" fmla="*/ 1882167 h 10595264"/>
                <a:gd name="connsiteX85" fmla="*/ 3596041 w 8626456"/>
                <a:gd name="connsiteY85" fmla="*/ 1646422 h 10595264"/>
                <a:gd name="connsiteX86" fmla="*/ 3659969 w 8626456"/>
                <a:gd name="connsiteY86" fmla="*/ 1588868 h 10595264"/>
                <a:gd name="connsiteX87" fmla="*/ 3621361 w 8626456"/>
                <a:gd name="connsiteY87" fmla="*/ 1506614 h 10595264"/>
                <a:gd name="connsiteX88" fmla="*/ 3491794 w 8626456"/>
                <a:gd name="connsiteY88" fmla="*/ 1416471 h 10595264"/>
                <a:gd name="connsiteX89" fmla="*/ 3458197 w 8626456"/>
                <a:gd name="connsiteY89" fmla="*/ 1338940 h 10595264"/>
                <a:gd name="connsiteX90" fmla="*/ 3369921 w 8626456"/>
                <a:gd name="connsiteY90" fmla="*/ 1281622 h 10595264"/>
                <a:gd name="connsiteX91" fmla="*/ 3234288 w 8626456"/>
                <a:gd name="connsiteY91" fmla="*/ 971288 h 10595264"/>
                <a:gd name="connsiteX92" fmla="*/ 3115638 w 8626456"/>
                <a:gd name="connsiteY92" fmla="*/ 738530 h 10595264"/>
                <a:gd name="connsiteX93" fmla="*/ 3062641 w 8626456"/>
                <a:gd name="connsiteY93" fmla="*/ 643919 h 10595264"/>
                <a:gd name="connsiteX94" fmla="*/ 3086722 w 8626456"/>
                <a:gd name="connsiteY94" fmla="*/ 414227 h 10595264"/>
                <a:gd name="connsiteX95" fmla="*/ 3675664 w 8626456"/>
                <a:gd name="connsiteY95" fmla="*/ 84 h 10595264"/>
                <a:gd name="connsiteX96" fmla="*/ 1257990 w 8626456"/>
                <a:gd name="connsiteY96" fmla="*/ 2776717 h 10595264"/>
                <a:gd name="connsiteX97" fmla="*/ 1241769 w 8626456"/>
                <a:gd name="connsiteY97" fmla="*/ 2783273 h 10595264"/>
                <a:gd name="connsiteX98" fmla="*/ 1146440 w 8626456"/>
                <a:gd name="connsiteY98" fmla="*/ 2876979 h 10595264"/>
                <a:gd name="connsiteX99" fmla="*/ 1146162 w 8626456"/>
                <a:gd name="connsiteY99" fmla="*/ 2909306 h 10595264"/>
                <a:gd name="connsiteX100" fmla="*/ 1178489 w 8626456"/>
                <a:gd name="connsiteY100" fmla="*/ 2909583 h 10595264"/>
                <a:gd name="connsiteX101" fmla="*/ 1273818 w 8626456"/>
                <a:gd name="connsiteY101" fmla="*/ 2815879 h 10595264"/>
                <a:gd name="connsiteX102" fmla="*/ 1274096 w 8626456"/>
                <a:gd name="connsiteY102" fmla="*/ 2783552 h 10595264"/>
                <a:gd name="connsiteX103" fmla="*/ 1274096 w 8626456"/>
                <a:gd name="connsiteY103" fmla="*/ 2783551 h 10595264"/>
                <a:gd name="connsiteX104" fmla="*/ 1257990 w 8626456"/>
                <a:gd name="connsiteY104" fmla="*/ 2776717 h 10595264"/>
                <a:gd name="connsiteX105" fmla="*/ 1405924 w 8626456"/>
                <a:gd name="connsiteY105" fmla="*/ 2876262 h 10595264"/>
                <a:gd name="connsiteX106" fmla="*/ 1327184 w 8626456"/>
                <a:gd name="connsiteY106" fmla="*/ 2914362 h 10595264"/>
                <a:gd name="connsiteX107" fmla="*/ 1405924 w 8626456"/>
                <a:gd name="connsiteY107" fmla="*/ 2932142 h 10595264"/>
                <a:gd name="connsiteX108" fmla="*/ 1405924 w 8626456"/>
                <a:gd name="connsiteY108" fmla="*/ 2876262 h 10595264"/>
                <a:gd name="connsiteX0" fmla="*/ 3675664 w 8678210"/>
                <a:gd name="connsiteY0" fmla="*/ 84 h 10595264"/>
                <a:gd name="connsiteX1" fmla="*/ 4090768 w 8678210"/>
                <a:gd name="connsiteY1" fmla="*/ 155917 h 10595264"/>
                <a:gd name="connsiteX2" fmla="*/ 4317566 w 8678210"/>
                <a:gd name="connsiteY2" fmla="*/ 960575 h 10595264"/>
                <a:gd name="connsiteX3" fmla="*/ 4740084 w 8678210"/>
                <a:gd name="connsiteY3" fmla="*/ 1281191 h 10595264"/>
                <a:gd name="connsiteX4" fmla="*/ 5197329 w 8678210"/>
                <a:gd name="connsiteY4" fmla="*/ 1356503 h 10595264"/>
                <a:gd name="connsiteX5" fmla="*/ 5579267 w 8678210"/>
                <a:gd name="connsiteY5" fmla="*/ 1523264 h 10595264"/>
                <a:gd name="connsiteX6" fmla="*/ 5939681 w 8678210"/>
                <a:gd name="connsiteY6" fmla="*/ 1663127 h 10595264"/>
                <a:gd name="connsiteX7" fmla="*/ 6461481 w 8678210"/>
                <a:gd name="connsiteY7" fmla="*/ 1851406 h 10595264"/>
                <a:gd name="connsiteX8" fmla="*/ 6827279 w 8678210"/>
                <a:gd name="connsiteY8" fmla="*/ 1975133 h 10595264"/>
                <a:gd name="connsiteX9" fmla="*/ 7090867 w 8678210"/>
                <a:gd name="connsiteY9" fmla="*/ 2158031 h 10595264"/>
                <a:gd name="connsiteX10" fmla="*/ 7973086 w 8678210"/>
                <a:gd name="connsiteY10" fmla="*/ 2787415 h 10595264"/>
                <a:gd name="connsiteX11" fmla="*/ 7936902 w 8678210"/>
                <a:gd name="connsiteY11" fmla="*/ 2975200 h 10595264"/>
                <a:gd name="connsiteX12" fmla="*/ 8622293 w 8678210"/>
                <a:gd name="connsiteY12" fmla="*/ 3257941 h 10595264"/>
                <a:gd name="connsiteX13" fmla="*/ 8600405 w 8678210"/>
                <a:gd name="connsiteY13" fmla="*/ 3378107 h 10595264"/>
                <a:gd name="connsiteX14" fmla="*/ 8298330 w 8678210"/>
                <a:gd name="connsiteY14" fmla="*/ 3925641 h 10595264"/>
                <a:gd name="connsiteX15" fmla="*/ 8070278 w 8678210"/>
                <a:gd name="connsiteY15" fmla="*/ 3770794 h 10595264"/>
                <a:gd name="connsiteX16" fmla="*/ 7791953 w 8678210"/>
                <a:gd name="connsiteY16" fmla="*/ 3493511 h 10595264"/>
                <a:gd name="connsiteX17" fmla="*/ 7694420 w 8678210"/>
                <a:gd name="connsiteY17" fmla="*/ 3352863 h 10595264"/>
                <a:gd name="connsiteX18" fmla="*/ 7650951 w 8678210"/>
                <a:gd name="connsiteY18" fmla="*/ 3380255 h 10595264"/>
                <a:gd name="connsiteX19" fmla="*/ 6958170 w 8678210"/>
                <a:gd name="connsiteY19" fmla="*/ 2939827 h 10595264"/>
                <a:gd name="connsiteX20" fmla="*/ 6209594 w 8678210"/>
                <a:gd name="connsiteY20" fmla="*/ 2650819 h 10595264"/>
                <a:gd name="connsiteX21" fmla="*/ 5522607 w 8678210"/>
                <a:gd name="connsiteY21" fmla="*/ 2494471 h 10595264"/>
                <a:gd name="connsiteX22" fmla="*/ 5427853 w 8678210"/>
                <a:gd name="connsiteY22" fmla="*/ 3238310 h 10595264"/>
                <a:gd name="connsiteX23" fmla="*/ 6081671 w 8678210"/>
                <a:gd name="connsiteY23" fmla="*/ 5389281 h 10595264"/>
                <a:gd name="connsiteX24" fmla="*/ 5906373 w 8678210"/>
                <a:gd name="connsiteY24" fmla="*/ 5465087 h 10595264"/>
                <a:gd name="connsiteX25" fmla="*/ 5858994 w 8678210"/>
                <a:gd name="connsiteY25" fmla="*/ 6057312 h 10595264"/>
                <a:gd name="connsiteX26" fmla="*/ 5740547 w 8678210"/>
                <a:gd name="connsiteY26" fmla="*/ 6659017 h 10595264"/>
                <a:gd name="connsiteX27" fmla="*/ 5697907 w 8678210"/>
                <a:gd name="connsiteY27" fmla="*/ 7317574 h 10595264"/>
                <a:gd name="connsiteX28" fmla="*/ 6181164 w 8678210"/>
                <a:gd name="connsiteY28" fmla="*/ 8189330 h 10595264"/>
                <a:gd name="connsiteX29" fmla="*/ 6342252 w 8678210"/>
                <a:gd name="connsiteY29" fmla="*/ 8544667 h 10595264"/>
                <a:gd name="connsiteX30" fmla="*/ 6356466 w 8678210"/>
                <a:gd name="connsiteY30" fmla="*/ 8952120 h 10595264"/>
                <a:gd name="connsiteX31" fmla="*/ 6200118 w 8678210"/>
                <a:gd name="connsiteY31" fmla="*/ 9932850 h 10595264"/>
                <a:gd name="connsiteX32" fmla="*/ 5764237 w 8678210"/>
                <a:gd name="connsiteY32" fmla="*/ 9814406 h 10595264"/>
                <a:gd name="connsiteX33" fmla="*/ 5716859 w 8678210"/>
                <a:gd name="connsiteY33" fmla="*/ 9122679 h 10595264"/>
                <a:gd name="connsiteX34" fmla="*/ 5536824 w 8678210"/>
                <a:gd name="connsiteY34" fmla="*/ 8852627 h 10595264"/>
                <a:gd name="connsiteX35" fmla="*/ 5451541 w 8678210"/>
                <a:gd name="connsiteY35" fmla="*/ 8558881 h 10595264"/>
                <a:gd name="connsiteX36" fmla="*/ 5138846 w 8678210"/>
                <a:gd name="connsiteY36" fmla="*/ 8208283 h 10595264"/>
                <a:gd name="connsiteX37" fmla="*/ 4731392 w 8678210"/>
                <a:gd name="connsiteY37" fmla="*/ 7544987 h 10595264"/>
                <a:gd name="connsiteX38" fmla="*/ 4698225 w 8678210"/>
                <a:gd name="connsiteY38" fmla="*/ 6568997 h 10595264"/>
                <a:gd name="connsiteX39" fmla="*/ 4660324 w 8678210"/>
                <a:gd name="connsiteY39" fmla="*/ 6095213 h 10595264"/>
                <a:gd name="connsiteX40" fmla="*/ 4342890 w 8678210"/>
                <a:gd name="connsiteY40" fmla="*/ 6322630 h 10595264"/>
                <a:gd name="connsiteX41" fmla="*/ 3769613 w 8678210"/>
                <a:gd name="connsiteY41" fmla="*/ 7203862 h 10595264"/>
                <a:gd name="connsiteX42" fmla="*/ 3888059 w 8678210"/>
                <a:gd name="connsiteY42" fmla="*/ 7625528 h 10595264"/>
                <a:gd name="connsiteX43" fmla="*/ 4437648 w 8678210"/>
                <a:gd name="connsiteY43" fmla="*/ 9440117 h 10595264"/>
                <a:gd name="connsiteX44" fmla="*/ 4537141 w 8678210"/>
                <a:gd name="connsiteY44" fmla="*/ 9677008 h 10595264"/>
                <a:gd name="connsiteX45" fmla="*/ 4575044 w 8678210"/>
                <a:gd name="connsiteY45" fmla="*/ 9743335 h 10595264"/>
                <a:gd name="connsiteX46" fmla="*/ 4660326 w 8678210"/>
                <a:gd name="connsiteY46" fmla="*/ 9885473 h 10595264"/>
                <a:gd name="connsiteX47" fmla="*/ 4110736 w 8678210"/>
                <a:gd name="connsiteY47" fmla="*/ 10074983 h 10595264"/>
                <a:gd name="connsiteX48" fmla="*/ 3821731 w 8678210"/>
                <a:gd name="connsiteY48" fmla="*/ 10278711 h 10595264"/>
                <a:gd name="connsiteX49" fmla="*/ 3243717 w 8678210"/>
                <a:gd name="connsiteY49" fmla="*/ 10544031 h 10595264"/>
                <a:gd name="connsiteX50" fmla="*/ 2945233 w 8678210"/>
                <a:gd name="connsiteY50" fmla="*/ 10548767 h 10595264"/>
                <a:gd name="connsiteX51" fmla="*/ 3286356 w 8678210"/>
                <a:gd name="connsiteY51" fmla="*/ 10193430 h 10595264"/>
                <a:gd name="connsiteX52" fmla="*/ 3461655 w 8678210"/>
                <a:gd name="connsiteY52" fmla="*/ 9980230 h 10595264"/>
                <a:gd name="connsiteX53" fmla="*/ 3537461 w 8678210"/>
                <a:gd name="connsiteY53" fmla="*/ 9705435 h 10595264"/>
                <a:gd name="connsiteX54" fmla="*/ 3594314 w 8678210"/>
                <a:gd name="connsiteY54" fmla="*/ 9544349 h 10595264"/>
                <a:gd name="connsiteX55" fmla="*/ 3499557 w 8678210"/>
                <a:gd name="connsiteY55" fmla="*/ 9369049 h 10595264"/>
                <a:gd name="connsiteX56" fmla="*/ 3077892 w 8678210"/>
                <a:gd name="connsiteY56" fmla="*/ 8317254 h 10595264"/>
                <a:gd name="connsiteX57" fmla="*/ 2679914 w 8678210"/>
                <a:gd name="connsiteY57" fmla="*/ 7464447 h 10595264"/>
                <a:gd name="connsiteX58" fmla="*/ 2675177 w 8678210"/>
                <a:gd name="connsiteY58" fmla="*/ 7260719 h 10595264"/>
                <a:gd name="connsiteX59" fmla="*/ 2727294 w 8678210"/>
                <a:gd name="connsiteY59" fmla="*/ 6858002 h 10595264"/>
                <a:gd name="connsiteX60" fmla="*/ 3272140 w 8678210"/>
                <a:gd name="connsiteY60" fmla="*/ 5863063 h 10595264"/>
                <a:gd name="connsiteX61" fmla="*/ 3575364 w 8678210"/>
                <a:gd name="connsiteY61" fmla="*/ 5237668 h 10595264"/>
                <a:gd name="connsiteX62" fmla="*/ 3793302 w 8678210"/>
                <a:gd name="connsiteY62" fmla="*/ 4787576 h 10595264"/>
                <a:gd name="connsiteX63" fmla="*/ 3750660 w 8678210"/>
                <a:gd name="connsiteY63" fmla="*/ 4498568 h 10595264"/>
                <a:gd name="connsiteX64" fmla="*/ 3693807 w 8678210"/>
                <a:gd name="connsiteY64" fmla="*/ 4365910 h 10595264"/>
                <a:gd name="connsiteX65" fmla="*/ 3717497 w 8678210"/>
                <a:gd name="connsiteY65" fmla="*/ 3465723 h 10595264"/>
                <a:gd name="connsiteX66" fmla="*/ 3546936 w 8678210"/>
                <a:gd name="connsiteY66" fmla="*/ 2821378 h 10595264"/>
                <a:gd name="connsiteX67" fmla="*/ 2139803 w 8678210"/>
                <a:gd name="connsiteY67" fmla="*/ 2897181 h 10595264"/>
                <a:gd name="connsiteX68" fmla="*/ 2068180 w 8678210"/>
                <a:gd name="connsiteY68" fmla="*/ 2749647 h 10595264"/>
                <a:gd name="connsiteX69" fmla="*/ 1687866 w 8678210"/>
                <a:gd name="connsiteY69" fmla="*/ 2935600 h 10595264"/>
                <a:gd name="connsiteX70" fmla="*/ 2376205 w 8678210"/>
                <a:gd name="connsiteY70" fmla="*/ 2972782 h 10595264"/>
                <a:gd name="connsiteX71" fmla="*/ 2528605 w 8678210"/>
                <a:gd name="connsiteY71" fmla="*/ 3094702 h 10595264"/>
                <a:gd name="connsiteX72" fmla="*/ 2500665 w 8678210"/>
                <a:gd name="connsiteY72" fmla="*/ 3696682 h 10595264"/>
                <a:gd name="connsiteX73" fmla="*/ 2444330 w 8678210"/>
                <a:gd name="connsiteY73" fmla="*/ 4765696 h 10595264"/>
                <a:gd name="connsiteX74" fmla="*/ 167225 w 8678210"/>
                <a:gd name="connsiteY74" fmla="*/ 4634051 h 10595264"/>
                <a:gd name="connsiteX75" fmla="*/ 0 w 8678210"/>
                <a:gd name="connsiteY75" fmla="*/ 4505964 h 10595264"/>
                <a:gd name="connsiteX76" fmla="*/ 82970 w 8678210"/>
                <a:gd name="connsiteY76" fmla="*/ 2847185 h 10595264"/>
                <a:gd name="connsiteX77" fmla="*/ 942227 w 8678210"/>
                <a:gd name="connsiteY77" fmla="*/ 2905221 h 10595264"/>
                <a:gd name="connsiteX78" fmla="*/ 1018739 w 8678210"/>
                <a:gd name="connsiteY78" fmla="*/ 2676380 h 10595264"/>
                <a:gd name="connsiteX79" fmla="*/ 1153781 w 8678210"/>
                <a:gd name="connsiteY79" fmla="*/ 2560178 h 10595264"/>
                <a:gd name="connsiteX80" fmla="*/ 1462701 w 8678210"/>
                <a:gd name="connsiteY80" fmla="*/ 2453085 h 10595264"/>
                <a:gd name="connsiteX81" fmla="*/ 1950289 w 8678210"/>
                <a:gd name="connsiteY81" fmla="*/ 2409188 h 10595264"/>
                <a:gd name="connsiteX82" fmla="*/ 2567340 w 8678210"/>
                <a:gd name="connsiteY82" fmla="*/ 2306031 h 10595264"/>
                <a:gd name="connsiteX83" fmla="*/ 3162656 w 8678210"/>
                <a:gd name="connsiteY83" fmla="*/ 2186966 h 10595264"/>
                <a:gd name="connsiteX84" fmla="*/ 3379347 w 8678210"/>
                <a:gd name="connsiteY84" fmla="*/ 2084573 h 10595264"/>
                <a:gd name="connsiteX85" fmla="*/ 3503171 w 8678210"/>
                <a:gd name="connsiteY85" fmla="*/ 1882167 h 10595264"/>
                <a:gd name="connsiteX86" fmla="*/ 3596041 w 8678210"/>
                <a:gd name="connsiteY86" fmla="*/ 1646422 h 10595264"/>
                <a:gd name="connsiteX87" fmla="*/ 3659969 w 8678210"/>
                <a:gd name="connsiteY87" fmla="*/ 1588868 h 10595264"/>
                <a:gd name="connsiteX88" fmla="*/ 3621361 w 8678210"/>
                <a:gd name="connsiteY88" fmla="*/ 1506614 h 10595264"/>
                <a:gd name="connsiteX89" fmla="*/ 3491794 w 8678210"/>
                <a:gd name="connsiteY89" fmla="*/ 1416471 h 10595264"/>
                <a:gd name="connsiteX90" fmla="*/ 3458197 w 8678210"/>
                <a:gd name="connsiteY90" fmla="*/ 1338940 h 10595264"/>
                <a:gd name="connsiteX91" fmla="*/ 3369921 w 8678210"/>
                <a:gd name="connsiteY91" fmla="*/ 1281622 h 10595264"/>
                <a:gd name="connsiteX92" fmla="*/ 3234288 w 8678210"/>
                <a:gd name="connsiteY92" fmla="*/ 971288 h 10595264"/>
                <a:gd name="connsiteX93" fmla="*/ 3115638 w 8678210"/>
                <a:gd name="connsiteY93" fmla="*/ 738530 h 10595264"/>
                <a:gd name="connsiteX94" fmla="*/ 3062641 w 8678210"/>
                <a:gd name="connsiteY94" fmla="*/ 643919 h 10595264"/>
                <a:gd name="connsiteX95" fmla="*/ 3086722 w 8678210"/>
                <a:gd name="connsiteY95" fmla="*/ 414227 h 10595264"/>
                <a:gd name="connsiteX96" fmla="*/ 3675664 w 8678210"/>
                <a:gd name="connsiteY96" fmla="*/ 84 h 10595264"/>
                <a:gd name="connsiteX97" fmla="*/ 1257990 w 8678210"/>
                <a:gd name="connsiteY97" fmla="*/ 2776717 h 10595264"/>
                <a:gd name="connsiteX98" fmla="*/ 1241769 w 8678210"/>
                <a:gd name="connsiteY98" fmla="*/ 2783273 h 10595264"/>
                <a:gd name="connsiteX99" fmla="*/ 1146440 w 8678210"/>
                <a:gd name="connsiteY99" fmla="*/ 2876979 h 10595264"/>
                <a:gd name="connsiteX100" fmla="*/ 1146162 w 8678210"/>
                <a:gd name="connsiteY100" fmla="*/ 2909306 h 10595264"/>
                <a:gd name="connsiteX101" fmla="*/ 1178489 w 8678210"/>
                <a:gd name="connsiteY101" fmla="*/ 2909583 h 10595264"/>
                <a:gd name="connsiteX102" fmla="*/ 1273818 w 8678210"/>
                <a:gd name="connsiteY102" fmla="*/ 2815879 h 10595264"/>
                <a:gd name="connsiteX103" fmla="*/ 1274096 w 8678210"/>
                <a:gd name="connsiteY103" fmla="*/ 2783552 h 10595264"/>
                <a:gd name="connsiteX104" fmla="*/ 1274096 w 8678210"/>
                <a:gd name="connsiteY104" fmla="*/ 2783551 h 10595264"/>
                <a:gd name="connsiteX105" fmla="*/ 1257990 w 8678210"/>
                <a:gd name="connsiteY105" fmla="*/ 2776717 h 10595264"/>
                <a:gd name="connsiteX106" fmla="*/ 1405924 w 8678210"/>
                <a:gd name="connsiteY106" fmla="*/ 2876262 h 10595264"/>
                <a:gd name="connsiteX107" fmla="*/ 1327184 w 8678210"/>
                <a:gd name="connsiteY107" fmla="*/ 2914362 h 10595264"/>
                <a:gd name="connsiteX108" fmla="*/ 1405924 w 8678210"/>
                <a:gd name="connsiteY108" fmla="*/ 2932142 h 10595264"/>
                <a:gd name="connsiteX109" fmla="*/ 1405924 w 8678210"/>
                <a:gd name="connsiteY109" fmla="*/ 2876262 h 10595264"/>
                <a:gd name="connsiteX0" fmla="*/ 3675664 w 8663789"/>
                <a:gd name="connsiteY0" fmla="*/ 84 h 10595264"/>
                <a:gd name="connsiteX1" fmla="*/ 4090768 w 8663789"/>
                <a:gd name="connsiteY1" fmla="*/ 155917 h 10595264"/>
                <a:gd name="connsiteX2" fmla="*/ 4317566 w 8663789"/>
                <a:gd name="connsiteY2" fmla="*/ 960575 h 10595264"/>
                <a:gd name="connsiteX3" fmla="*/ 4740084 w 8663789"/>
                <a:gd name="connsiteY3" fmla="*/ 1281191 h 10595264"/>
                <a:gd name="connsiteX4" fmla="*/ 5197329 w 8663789"/>
                <a:gd name="connsiteY4" fmla="*/ 1356503 h 10595264"/>
                <a:gd name="connsiteX5" fmla="*/ 5579267 w 8663789"/>
                <a:gd name="connsiteY5" fmla="*/ 1523264 h 10595264"/>
                <a:gd name="connsiteX6" fmla="*/ 5939681 w 8663789"/>
                <a:gd name="connsiteY6" fmla="*/ 1663127 h 10595264"/>
                <a:gd name="connsiteX7" fmla="*/ 6461481 w 8663789"/>
                <a:gd name="connsiteY7" fmla="*/ 1851406 h 10595264"/>
                <a:gd name="connsiteX8" fmla="*/ 6827279 w 8663789"/>
                <a:gd name="connsiteY8" fmla="*/ 1975133 h 10595264"/>
                <a:gd name="connsiteX9" fmla="*/ 7090867 w 8663789"/>
                <a:gd name="connsiteY9" fmla="*/ 2158031 h 10595264"/>
                <a:gd name="connsiteX10" fmla="*/ 7973086 w 8663789"/>
                <a:gd name="connsiteY10" fmla="*/ 2787415 h 10595264"/>
                <a:gd name="connsiteX11" fmla="*/ 7936902 w 8663789"/>
                <a:gd name="connsiteY11" fmla="*/ 2975200 h 10595264"/>
                <a:gd name="connsiteX12" fmla="*/ 8622293 w 8663789"/>
                <a:gd name="connsiteY12" fmla="*/ 3257941 h 10595264"/>
                <a:gd name="connsiteX13" fmla="*/ 8539445 w 8663789"/>
                <a:gd name="connsiteY13" fmla="*/ 3375567 h 10595264"/>
                <a:gd name="connsiteX14" fmla="*/ 8298330 w 8663789"/>
                <a:gd name="connsiteY14" fmla="*/ 3925641 h 10595264"/>
                <a:gd name="connsiteX15" fmla="*/ 8070278 w 8663789"/>
                <a:gd name="connsiteY15" fmla="*/ 3770794 h 10595264"/>
                <a:gd name="connsiteX16" fmla="*/ 7791953 w 8663789"/>
                <a:gd name="connsiteY16" fmla="*/ 3493511 h 10595264"/>
                <a:gd name="connsiteX17" fmla="*/ 7694420 w 8663789"/>
                <a:gd name="connsiteY17" fmla="*/ 3352863 h 10595264"/>
                <a:gd name="connsiteX18" fmla="*/ 7650951 w 8663789"/>
                <a:gd name="connsiteY18" fmla="*/ 3380255 h 10595264"/>
                <a:gd name="connsiteX19" fmla="*/ 6958170 w 8663789"/>
                <a:gd name="connsiteY19" fmla="*/ 2939827 h 10595264"/>
                <a:gd name="connsiteX20" fmla="*/ 6209594 w 8663789"/>
                <a:gd name="connsiteY20" fmla="*/ 2650819 h 10595264"/>
                <a:gd name="connsiteX21" fmla="*/ 5522607 w 8663789"/>
                <a:gd name="connsiteY21" fmla="*/ 2494471 h 10595264"/>
                <a:gd name="connsiteX22" fmla="*/ 5427853 w 8663789"/>
                <a:gd name="connsiteY22" fmla="*/ 3238310 h 10595264"/>
                <a:gd name="connsiteX23" fmla="*/ 6081671 w 8663789"/>
                <a:gd name="connsiteY23" fmla="*/ 5389281 h 10595264"/>
                <a:gd name="connsiteX24" fmla="*/ 5906373 w 8663789"/>
                <a:gd name="connsiteY24" fmla="*/ 5465087 h 10595264"/>
                <a:gd name="connsiteX25" fmla="*/ 5858994 w 8663789"/>
                <a:gd name="connsiteY25" fmla="*/ 6057312 h 10595264"/>
                <a:gd name="connsiteX26" fmla="*/ 5740547 w 8663789"/>
                <a:gd name="connsiteY26" fmla="*/ 6659017 h 10595264"/>
                <a:gd name="connsiteX27" fmla="*/ 5697907 w 8663789"/>
                <a:gd name="connsiteY27" fmla="*/ 7317574 h 10595264"/>
                <a:gd name="connsiteX28" fmla="*/ 6181164 w 8663789"/>
                <a:gd name="connsiteY28" fmla="*/ 8189330 h 10595264"/>
                <a:gd name="connsiteX29" fmla="*/ 6342252 w 8663789"/>
                <a:gd name="connsiteY29" fmla="*/ 8544667 h 10595264"/>
                <a:gd name="connsiteX30" fmla="*/ 6356466 w 8663789"/>
                <a:gd name="connsiteY30" fmla="*/ 8952120 h 10595264"/>
                <a:gd name="connsiteX31" fmla="*/ 6200118 w 8663789"/>
                <a:gd name="connsiteY31" fmla="*/ 9932850 h 10595264"/>
                <a:gd name="connsiteX32" fmla="*/ 5764237 w 8663789"/>
                <a:gd name="connsiteY32" fmla="*/ 9814406 h 10595264"/>
                <a:gd name="connsiteX33" fmla="*/ 5716859 w 8663789"/>
                <a:gd name="connsiteY33" fmla="*/ 9122679 h 10595264"/>
                <a:gd name="connsiteX34" fmla="*/ 5536824 w 8663789"/>
                <a:gd name="connsiteY34" fmla="*/ 8852627 h 10595264"/>
                <a:gd name="connsiteX35" fmla="*/ 5451541 w 8663789"/>
                <a:gd name="connsiteY35" fmla="*/ 8558881 h 10595264"/>
                <a:gd name="connsiteX36" fmla="*/ 5138846 w 8663789"/>
                <a:gd name="connsiteY36" fmla="*/ 8208283 h 10595264"/>
                <a:gd name="connsiteX37" fmla="*/ 4731392 w 8663789"/>
                <a:gd name="connsiteY37" fmla="*/ 7544987 h 10595264"/>
                <a:gd name="connsiteX38" fmla="*/ 4698225 w 8663789"/>
                <a:gd name="connsiteY38" fmla="*/ 6568997 h 10595264"/>
                <a:gd name="connsiteX39" fmla="*/ 4660324 w 8663789"/>
                <a:gd name="connsiteY39" fmla="*/ 6095213 h 10595264"/>
                <a:gd name="connsiteX40" fmla="*/ 4342890 w 8663789"/>
                <a:gd name="connsiteY40" fmla="*/ 6322630 h 10595264"/>
                <a:gd name="connsiteX41" fmla="*/ 3769613 w 8663789"/>
                <a:gd name="connsiteY41" fmla="*/ 7203862 h 10595264"/>
                <a:gd name="connsiteX42" fmla="*/ 3888059 w 8663789"/>
                <a:gd name="connsiteY42" fmla="*/ 7625528 h 10595264"/>
                <a:gd name="connsiteX43" fmla="*/ 4437648 w 8663789"/>
                <a:gd name="connsiteY43" fmla="*/ 9440117 h 10595264"/>
                <a:gd name="connsiteX44" fmla="*/ 4537141 w 8663789"/>
                <a:gd name="connsiteY44" fmla="*/ 9677008 h 10595264"/>
                <a:gd name="connsiteX45" fmla="*/ 4575044 w 8663789"/>
                <a:gd name="connsiteY45" fmla="*/ 9743335 h 10595264"/>
                <a:gd name="connsiteX46" fmla="*/ 4660326 w 8663789"/>
                <a:gd name="connsiteY46" fmla="*/ 9885473 h 10595264"/>
                <a:gd name="connsiteX47" fmla="*/ 4110736 w 8663789"/>
                <a:gd name="connsiteY47" fmla="*/ 10074983 h 10595264"/>
                <a:gd name="connsiteX48" fmla="*/ 3821731 w 8663789"/>
                <a:gd name="connsiteY48" fmla="*/ 10278711 h 10595264"/>
                <a:gd name="connsiteX49" fmla="*/ 3243717 w 8663789"/>
                <a:gd name="connsiteY49" fmla="*/ 10544031 h 10595264"/>
                <a:gd name="connsiteX50" fmla="*/ 2945233 w 8663789"/>
                <a:gd name="connsiteY50" fmla="*/ 10548767 h 10595264"/>
                <a:gd name="connsiteX51" fmla="*/ 3286356 w 8663789"/>
                <a:gd name="connsiteY51" fmla="*/ 10193430 h 10595264"/>
                <a:gd name="connsiteX52" fmla="*/ 3461655 w 8663789"/>
                <a:gd name="connsiteY52" fmla="*/ 9980230 h 10595264"/>
                <a:gd name="connsiteX53" fmla="*/ 3537461 w 8663789"/>
                <a:gd name="connsiteY53" fmla="*/ 9705435 h 10595264"/>
                <a:gd name="connsiteX54" fmla="*/ 3594314 w 8663789"/>
                <a:gd name="connsiteY54" fmla="*/ 9544349 h 10595264"/>
                <a:gd name="connsiteX55" fmla="*/ 3499557 w 8663789"/>
                <a:gd name="connsiteY55" fmla="*/ 9369049 h 10595264"/>
                <a:gd name="connsiteX56" fmla="*/ 3077892 w 8663789"/>
                <a:gd name="connsiteY56" fmla="*/ 8317254 h 10595264"/>
                <a:gd name="connsiteX57" fmla="*/ 2679914 w 8663789"/>
                <a:gd name="connsiteY57" fmla="*/ 7464447 h 10595264"/>
                <a:gd name="connsiteX58" fmla="*/ 2675177 w 8663789"/>
                <a:gd name="connsiteY58" fmla="*/ 7260719 h 10595264"/>
                <a:gd name="connsiteX59" fmla="*/ 2727294 w 8663789"/>
                <a:gd name="connsiteY59" fmla="*/ 6858002 h 10595264"/>
                <a:gd name="connsiteX60" fmla="*/ 3272140 w 8663789"/>
                <a:gd name="connsiteY60" fmla="*/ 5863063 h 10595264"/>
                <a:gd name="connsiteX61" fmla="*/ 3575364 w 8663789"/>
                <a:gd name="connsiteY61" fmla="*/ 5237668 h 10595264"/>
                <a:gd name="connsiteX62" fmla="*/ 3793302 w 8663789"/>
                <a:gd name="connsiteY62" fmla="*/ 4787576 h 10595264"/>
                <a:gd name="connsiteX63" fmla="*/ 3750660 w 8663789"/>
                <a:gd name="connsiteY63" fmla="*/ 4498568 h 10595264"/>
                <a:gd name="connsiteX64" fmla="*/ 3693807 w 8663789"/>
                <a:gd name="connsiteY64" fmla="*/ 4365910 h 10595264"/>
                <a:gd name="connsiteX65" fmla="*/ 3717497 w 8663789"/>
                <a:gd name="connsiteY65" fmla="*/ 3465723 h 10595264"/>
                <a:gd name="connsiteX66" fmla="*/ 3546936 w 8663789"/>
                <a:gd name="connsiteY66" fmla="*/ 2821378 h 10595264"/>
                <a:gd name="connsiteX67" fmla="*/ 2139803 w 8663789"/>
                <a:gd name="connsiteY67" fmla="*/ 2897181 h 10595264"/>
                <a:gd name="connsiteX68" fmla="*/ 2068180 w 8663789"/>
                <a:gd name="connsiteY68" fmla="*/ 2749647 h 10595264"/>
                <a:gd name="connsiteX69" fmla="*/ 1687866 w 8663789"/>
                <a:gd name="connsiteY69" fmla="*/ 2935600 h 10595264"/>
                <a:gd name="connsiteX70" fmla="*/ 2376205 w 8663789"/>
                <a:gd name="connsiteY70" fmla="*/ 2972782 h 10595264"/>
                <a:gd name="connsiteX71" fmla="*/ 2528605 w 8663789"/>
                <a:gd name="connsiteY71" fmla="*/ 3094702 h 10595264"/>
                <a:gd name="connsiteX72" fmla="*/ 2500665 w 8663789"/>
                <a:gd name="connsiteY72" fmla="*/ 3696682 h 10595264"/>
                <a:gd name="connsiteX73" fmla="*/ 2444330 w 8663789"/>
                <a:gd name="connsiteY73" fmla="*/ 4765696 h 10595264"/>
                <a:gd name="connsiteX74" fmla="*/ 167225 w 8663789"/>
                <a:gd name="connsiteY74" fmla="*/ 4634051 h 10595264"/>
                <a:gd name="connsiteX75" fmla="*/ 0 w 8663789"/>
                <a:gd name="connsiteY75" fmla="*/ 4505964 h 10595264"/>
                <a:gd name="connsiteX76" fmla="*/ 82970 w 8663789"/>
                <a:gd name="connsiteY76" fmla="*/ 2847185 h 10595264"/>
                <a:gd name="connsiteX77" fmla="*/ 942227 w 8663789"/>
                <a:gd name="connsiteY77" fmla="*/ 2905221 h 10595264"/>
                <a:gd name="connsiteX78" fmla="*/ 1018739 w 8663789"/>
                <a:gd name="connsiteY78" fmla="*/ 2676380 h 10595264"/>
                <a:gd name="connsiteX79" fmla="*/ 1153781 w 8663789"/>
                <a:gd name="connsiteY79" fmla="*/ 2560178 h 10595264"/>
                <a:gd name="connsiteX80" fmla="*/ 1462701 w 8663789"/>
                <a:gd name="connsiteY80" fmla="*/ 2453085 h 10595264"/>
                <a:gd name="connsiteX81" fmla="*/ 1950289 w 8663789"/>
                <a:gd name="connsiteY81" fmla="*/ 2409188 h 10595264"/>
                <a:gd name="connsiteX82" fmla="*/ 2567340 w 8663789"/>
                <a:gd name="connsiteY82" fmla="*/ 2306031 h 10595264"/>
                <a:gd name="connsiteX83" fmla="*/ 3162656 w 8663789"/>
                <a:gd name="connsiteY83" fmla="*/ 2186966 h 10595264"/>
                <a:gd name="connsiteX84" fmla="*/ 3379347 w 8663789"/>
                <a:gd name="connsiteY84" fmla="*/ 2084573 h 10595264"/>
                <a:gd name="connsiteX85" fmla="*/ 3503171 w 8663789"/>
                <a:gd name="connsiteY85" fmla="*/ 1882167 h 10595264"/>
                <a:gd name="connsiteX86" fmla="*/ 3596041 w 8663789"/>
                <a:gd name="connsiteY86" fmla="*/ 1646422 h 10595264"/>
                <a:gd name="connsiteX87" fmla="*/ 3659969 w 8663789"/>
                <a:gd name="connsiteY87" fmla="*/ 1588868 h 10595264"/>
                <a:gd name="connsiteX88" fmla="*/ 3621361 w 8663789"/>
                <a:gd name="connsiteY88" fmla="*/ 1506614 h 10595264"/>
                <a:gd name="connsiteX89" fmla="*/ 3491794 w 8663789"/>
                <a:gd name="connsiteY89" fmla="*/ 1416471 h 10595264"/>
                <a:gd name="connsiteX90" fmla="*/ 3458197 w 8663789"/>
                <a:gd name="connsiteY90" fmla="*/ 1338940 h 10595264"/>
                <a:gd name="connsiteX91" fmla="*/ 3369921 w 8663789"/>
                <a:gd name="connsiteY91" fmla="*/ 1281622 h 10595264"/>
                <a:gd name="connsiteX92" fmla="*/ 3234288 w 8663789"/>
                <a:gd name="connsiteY92" fmla="*/ 971288 h 10595264"/>
                <a:gd name="connsiteX93" fmla="*/ 3115638 w 8663789"/>
                <a:gd name="connsiteY93" fmla="*/ 738530 h 10595264"/>
                <a:gd name="connsiteX94" fmla="*/ 3062641 w 8663789"/>
                <a:gd name="connsiteY94" fmla="*/ 643919 h 10595264"/>
                <a:gd name="connsiteX95" fmla="*/ 3086722 w 8663789"/>
                <a:gd name="connsiteY95" fmla="*/ 414227 h 10595264"/>
                <a:gd name="connsiteX96" fmla="*/ 3675664 w 8663789"/>
                <a:gd name="connsiteY96" fmla="*/ 84 h 10595264"/>
                <a:gd name="connsiteX97" fmla="*/ 1257990 w 8663789"/>
                <a:gd name="connsiteY97" fmla="*/ 2776717 h 10595264"/>
                <a:gd name="connsiteX98" fmla="*/ 1241769 w 8663789"/>
                <a:gd name="connsiteY98" fmla="*/ 2783273 h 10595264"/>
                <a:gd name="connsiteX99" fmla="*/ 1146440 w 8663789"/>
                <a:gd name="connsiteY99" fmla="*/ 2876979 h 10595264"/>
                <a:gd name="connsiteX100" fmla="*/ 1146162 w 8663789"/>
                <a:gd name="connsiteY100" fmla="*/ 2909306 h 10595264"/>
                <a:gd name="connsiteX101" fmla="*/ 1178489 w 8663789"/>
                <a:gd name="connsiteY101" fmla="*/ 2909583 h 10595264"/>
                <a:gd name="connsiteX102" fmla="*/ 1273818 w 8663789"/>
                <a:gd name="connsiteY102" fmla="*/ 2815879 h 10595264"/>
                <a:gd name="connsiteX103" fmla="*/ 1274096 w 8663789"/>
                <a:gd name="connsiteY103" fmla="*/ 2783552 h 10595264"/>
                <a:gd name="connsiteX104" fmla="*/ 1274096 w 8663789"/>
                <a:gd name="connsiteY104" fmla="*/ 2783551 h 10595264"/>
                <a:gd name="connsiteX105" fmla="*/ 1257990 w 8663789"/>
                <a:gd name="connsiteY105" fmla="*/ 2776717 h 10595264"/>
                <a:gd name="connsiteX106" fmla="*/ 1405924 w 8663789"/>
                <a:gd name="connsiteY106" fmla="*/ 2876262 h 10595264"/>
                <a:gd name="connsiteX107" fmla="*/ 1327184 w 8663789"/>
                <a:gd name="connsiteY107" fmla="*/ 2914362 h 10595264"/>
                <a:gd name="connsiteX108" fmla="*/ 1405924 w 8663789"/>
                <a:gd name="connsiteY108" fmla="*/ 2932142 h 10595264"/>
                <a:gd name="connsiteX109" fmla="*/ 1405924 w 8663789"/>
                <a:gd name="connsiteY109" fmla="*/ 2876262 h 10595264"/>
                <a:gd name="connsiteX0" fmla="*/ 3675664 w 8666191"/>
                <a:gd name="connsiteY0" fmla="*/ 84 h 10595264"/>
                <a:gd name="connsiteX1" fmla="*/ 4090768 w 8666191"/>
                <a:gd name="connsiteY1" fmla="*/ 155917 h 10595264"/>
                <a:gd name="connsiteX2" fmla="*/ 4317566 w 8666191"/>
                <a:gd name="connsiteY2" fmla="*/ 960575 h 10595264"/>
                <a:gd name="connsiteX3" fmla="*/ 4740084 w 8666191"/>
                <a:gd name="connsiteY3" fmla="*/ 1281191 h 10595264"/>
                <a:gd name="connsiteX4" fmla="*/ 5197329 w 8666191"/>
                <a:gd name="connsiteY4" fmla="*/ 1356503 h 10595264"/>
                <a:gd name="connsiteX5" fmla="*/ 5579267 w 8666191"/>
                <a:gd name="connsiteY5" fmla="*/ 1523264 h 10595264"/>
                <a:gd name="connsiteX6" fmla="*/ 5939681 w 8666191"/>
                <a:gd name="connsiteY6" fmla="*/ 1663127 h 10595264"/>
                <a:gd name="connsiteX7" fmla="*/ 6461481 w 8666191"/>
                <a:gd name="connsiteY7" fmla="*/ 1851406 h 10595264"/>
                <a:gd name="connsiteX8" fmla="*/ 6827279 w 8666191"/>
                <a:gd name="connsiteY8" fmla="*/ 1975133 h 10595264"/>
                <a:gd name="connsiteX9" fmla="*/ 7090867 w 8666191"/>
                <a:gd name="connsiteY9" fmla="*/ 2158031 h 10595264"/>
                <a:gd name="connsiteX10" fmla="*/ 7973086 w 8666191"/>
                <a:gd name="connsiteY10" fmla="*/ 2787415 h 10595264"/>
                <a:gd name="connsiteX11" fmla="*/ 7936902 w 8666191"/>
                <a:gd name="connsiteY11" fmla="*/ 2975200 h 10595264"/>
                <a:gd name="connsiteX12" fmla="*/ 8622293 w 8666191"/>
                <a:gd name="connsiteY12" fmla="*/ 3257941 h 10595264"/>
                <a:gd name="connsiteX13" fmla="*/ 8552145 w 8666191"/>
                <a:gd name="connsiteY13" fmla="*/ 3370487 h 10595264"/>
                <a:gd name="connsiteX14" fmla="*/ 8298330 w 8666191"/>
                <a:gd name="connsiteY14" fmla="*/ 3925641 h 10595264"/>
                <a:gd name="connsiteX15" fmla="*/ 8070278 w 8666191"/>
                <a:gd name="connsiteY15" fmla="*/ 3770794 h 10595264"/>
                <a:gd name="connsiteX16" fmla="*/ 7791953 w 8666191"/>
                <a:gd name="connsiteY16" fmla="*/ 3493511 h 10595264"/>
                <a:gd name="connsiteX17" fmla="*/ 7694420 w 8666191"/>
                <a:gd name="connsiteY17" fmla="*/ 3352863 h 10595264"/>
                <a:gd name="connsiteX18" fmla="*/ 7650951 w 8666191"/>
                <a:gd name="connsiteY18" fmla="*/ 3380255 h 10595264"/>
                <a:gd name="connsiteX19" fmla="*/ 6958170 w 8666191"/>
                <a:gd name="connsiteY19" fmla="*/ 2939827 h 10595264"/>
                <a:gd name="connsiteX20" fmla="*/ 6209594 w 8666191"/>
                <a:gd name="connsiteY20" fmla="*/ 2650819 h 10595264"/>
                <a:gd name="connsiteX21" fmla="*/ 5522607 w 8666191"/>
                <a:gd name="connsiteY21" fmla="*/ 2494471 h 10595264"/>
                <a:gd name="connsiteX22" fmla="*/ 5427853 w 8666191"/>
                <a:gd name="connsiteY22" fmla="*/ 3238310 h 10595264"/>
                <a:gd name="connsiteX23" fmla="*/ 6081671 w 8666191"/>
                <a:gd name="connsiteY23" fmla="*/ 5389281 h 10595264"/>
                <a:gd name="connsiteX24" fmla="*/ 5906373 w 8666191"/>
                <a:gd name="connsiteY24" fmla="*/ 5465087 h 10595264"/>
                <a:gd name="connsiteX25" fmla="*/ 5858994 w 8666191"/>
                <a:gd name="connsiteY25" fmla="*/ 6057312 h 10595264"/>
                <a:gd name="connsiteX26" fmla="*/ 5740547 w 8666191"/>
                <a:gd name="connsiteY26" fmla="*/ 6659017 h 10595264"/>
                <a:gd name="connsiteX27" fmla="*/ 5697907 w 8666191"/>
                <a:gd name="connsiteY27" fmla="*/ 7317574 h 10595264"/>
                <a:gd name="connsiteX28" fmla="*/ 6181164 w 8666191"/>
                <a:gd name="connsiteY28" fmla="*/ 8189330 h 10595264"/>
                <a:gd name="connsiteX29" fmla="*/ 6342252 w 8666191"/>
                <a:gd name="connsiteY29" fmla="*/ 8544667 h 10595264"/>
                <a:gd name="connsiteX30" fmla="*/ 6356466 w 8666191"/>
                <a:gd name="connsiteY30" fmla="*/ 8952120 h 10595264"/>
                <a:gd name="connsiteX31" fmla="*/ 6200118 w 8666191"/>
                <a:gd name="connsiteY31" fmla="*/ 9932850 h 10595264"/>
                <a:gd name="connsiteX32" fmla="*/ 5764237 w 8666191"/>
                <a:gd name="connsiteY32" fmla="*/ 9814406 h 10595264"/>
                <a:gd name="connsiteX33" fmla="*/ 5716859 w 8666191"/>
                <a:gd name="connsiteY33" fmla="*/ 9122679 h 10595264"/>
                <a:gd name="connsiteX34" fmla="*/ 5536824 w 8666191"/>
                <a:gd name="connsiteY34" fmla="*/ 8852627 h 10595264"/>
                <a:gd name="connsiteX35" fmla="*/ 5451541 w 8666191"/>
                <a:gd name="connsiteY35" fmla="*/ 8558881 h 10595264"/>
                <a:gd name="connsiteX36" fmla="*/ 5138846 w 8666191"/>
                <a:gd name="connsiteY36" fmla="*/ 8208283 h 10595264"/>
                <a:gd name="connsiteX37" fmla="*/ 4731392 w 8666191"/>
                <a:gd name="connsiteY37" fmla="*/ 7544987 h 10595264"/>
                <a:gd name="connsiteX38" fmla="*/ 4698225 w 8666191"/>
                <a:gd name="connsiteY38" fmla="*/ 6568997 h 10595264"/>
                <a:gd name="connsiteX39" fmla="*/ 4660324 w 8666191"/>
                <a:gd name="connsiteY39" fmla="*/ 6095213 h 10595264"/>
                <a:gd name="connsiteX40" fmla="*/ 4342890 w 8666191"/>
                <a:gd name="connsiteY40" fmla="*/ 6322630 h 10595264"/>
                <a:gd name="connsiteX41" fmla="*/ 3769613 w 8666191"/>
                <a:gd name="connsiteY41" fmla="*/ 7203862 h 10595264"/>
                <a:gd name="connsiteX42" fmla="*/ 3888059 w 8666191"/>
                <a:gd name="connsiteY42" fmla="*/ 7625528 h 10595264"/>
                <a:gd name="connsiteX43" fmla="*/ 4437648 w 8666191"/>
                <a:gd name="connsiteY43" fmla="*/ 9440117 h 10595264"/>
                <a:gd name="connsiteX44" fmla="*/ 4537141 w 8666191"/>
                <a:gd name="connsiteY44" fmla="*/ 9677008 h 10595264"/>
                <a:gd name="connsiteX45" fmla="*/ 4575044 w 8666191"/>
                <a:gd name="connsiteY45" fmla="*/ 9743335 h 10595264"/>
                <a:gd name="connsiteX46" fmla="*/ 4660326 w 8666191"/>
                <a:gd name="connsiteY46" fmla="*/ 9885473 h 10595264"/>
                <a:gd name="connsiteX47" fmla="*/ 4110736 w 8666191"/>
                <a:gd name="connsiteY47" fmla="*/ 10074983 h 10595264"/>
                <a:gd name="connsiteX48" fmla="*/ 3821731 w 8666191"/>
                <a:gd name="connsiteY48" fmla="*/ 10278711 h 10595264"/>
                <a:gd name="connsiteX49" fmla="*/ 3243717 w 8666191"/>
                <a:gd name="connsiteY49" fmla="*/ 10544031 h 10595264"/>
                <a:gd name="connsiteX50" fmla="*/ 2945233 w 8666191"/>
                <a:gd name="connsiteY50" fmla="*/ 10548767 h 10595264"/>
                <a:gd name="connsiteX51" fmla="*/ 3286356 w 8666191"/>
                <a:gd name="connsiteY51" fmla="*/ 10193430 h 10595264"/>
                <a:gd name="connsiteX52" fmla="*/ 3461655 w 8666191"/>
                <a:gd name="connsiteY52" fmla="*/ 9980230 h 10595264"/>
                <a:gd name="connsiteX53" fmla="*/ 3537461 w 8666191"/>
                <a:gd name="connsiteY53" fmla="*/ 9705435 h 10595264"/>
                <a:gd name="connsiteX54" fmla="*/ 3594314 w 8666191"/>
                <a:gd name="connsiteY54" fmla="*/ 9544349 h 10595264"/>
                <a:gd name="connsiteX55" fmla="*/ 3499557 w 8666191"/>
                <a:gd name="connsiteY55" fmla="*/ 9369049 h 10595264"/>
                <a:gd name="connsiteX56" fmla="*/ 3077892 w 8666191"/>
                <a:gd name="connsiteY56" fmla="*/ 8317254 h 10595264"/>
                <a:gd name="connsiteX57" fmla="*/ 2679914 w 8666191"/>
                <a:gd name="connsiteY57" fmla="*/ 7464447 h 10595264"/>
                <a:gd name="connsiteX58" fmla="*/ 2675177 w 8666191"/>
                <a:gd name="connsiteY58" fmla="*/ 7260719 h 10595264"/>
                <a:gd name="connsiteX59" fmla="*/ 2727294 w 8666191"/>
                <a:gd name="connsiteY59" fmla="*/ 6858002 h 10595264"/>
                <a:gd name="connsiteX60" fmla="*/ 3272140 w 8666191"/>
                <a:gd name="connsiteY60" fmla="*/ 5863063 h 10595264"/>
                <a:gd name="connsiteX61" fmla="*/ 3575364 w 8666191"/>
                <a:gd name="connsiteY61" fmla="*/ 5237668 h 10595264"/>
                <a:gd name="connsiteX62" fmla="*/ 3793302 w 8666191"/>
                <a:gd name="connsiteY62" fmla="*/ 4787576 h 10595264"/>
                <a:gd name="connsiteX63" fmla="*/ 3750660 w 8666191"/>
                <a:gd name="connsiteY63" fmla="*/ 4498568 h 10595264"/>
                <a:gd name="connsiteX64" fmla="*/ 3693807 w 8666191"/>
                <a:gd name="connsiteY64" fmla="*/ 4365910 h 10595264"/>
                <a:gd name="connsiteX65" fmla="*/ 3717497 w 8666191"/>
                <a:gd name="connsiteY65" fmla="*/ 3465723 h 10595264"/>
                <a:gd name="connsiteX66" fmla="*/ 3546936 w 8666191"/>
                <a:gd name="connsiteY66" fmla="*/ 2821378 h 10595264"/>
                <a:gd name="connsiteX67" fmla="*/ 2139803 w 8666191"/>
                <a:gd name="connsiteY67" fmla="*/ 2897181 h 10595264"/>
                <a:gd name="connsiteX68" fmla="*/ 2068180 w 8666191"/>
                <a:gd name="connsiteY68" fmla="*/ 2749647 h 10595264"/>
                <a:gd name="connsiteX69" fmla="*/ 1687866 w 8666191"/>
                <a:gd name="connsiteY69" fmla="*/ 2935600 h 10595264"/>
                <a:gd name="connsiteX70" fmla="*/ 2376205 w 8666191"/>
                <a:gd name="connsiteY70" fmla="*/ 2972782 h 10595264"/>
                <a:gd name="connsiteX71" fmla="*/ 2528605 w 8666191"/>
                <a:gd name="connsiteY71" fmla="*/ 3094702 h 10595264"/>
                <a:gd name="connsiteX72" fmla="*/ 2500665 w 8666191"/>
                <a:gd name="connsiteY72" fmla="*/ 3696682 h 10595264"/>
                <a:gd name="connsiteX73" fmla="*/ 2444330 w 8666191"/>
                <a:gd name="connsiteY73" fmla="*/ 4765696 h 10595264"/>
                <a:gd name="connsiteX74" fmla="*/ 167225 w 8666191"/>
                <a:gd name="connsiteY74" fmla="*/ 4634051 h 10595264"/>
                <a:gd name="connsiteX75" fmla="*/ 0 w 8666191"/>
                <a:gd name="connsiteY75" fmla="*/ 4505964 h 10595264"/>
                <a:gd name="connsiteX76" fmla="*/ 82970 w 8666191"/>
                <a:gd name="connsiteY76" fmla="*/ 2847185 h 10595264"/>
                <a:gd name="connsiteX77" fmla="*/ 942227 w 8666191"/>
                <a:gd name="connsiteY77" fmla="*/ 2905221 h 10595264"/>
                <a:gd name="connsiteX78" fmla="*/ 1018739 w 8666191"/>
                <a:gd name="connsiteY78" fmla="*/ 2676380 h 10595264"/>
                <a:gd name="connsiteX79" fmla="*/ 1153781 w 8666191"/>
                <a:gd name="connsiteY79" fmla="*/ 2560178 h 10595264"/>
                <a:gd name="connsiteX80" fmla="*/ 1462701 w 8666191"/>
                <a:gd name="connsiteY80" fmla="*/ 2453085 h 10595264"/>
                <a:gd name="connsiteX81" fmla="*/ 1950289 w 8666191"/>
                <a:gd name="connsiteY81" fmla="*/ 2409188 h 10595264"/>
                <a:gd name="connsiteX82" fmla="*/ 2567340 w 8666191"/>
                <a:gd name="connsiteY82" fmla="*/ 2306031 h 10595264"/>
                <a:gd name="connsiteX83" fmla="*/ 3162656 w 8666191"/>
                <a:gd name="connsiteY83" fmla="*/ 2186966 h 10595264"/>
                <a:gd name="connsiteX84" fmla="*/ 3379347 w 8666191"/>
                <a:gd name="connsiteY84" fmla="*/ 2084573 h 10595264"/>
                <a:gd name="connsiteX85" fmla="*/ 3503171 w 8666191"/>
                <a:gd name="connsiteY85" fmla="*/ 1882167 h 10595264"/>
                <a:gd name="connsiteX86" fmla="*/ 3596041 w 8666191"/>
                <a:gd name="connsiteY86" fmla="*/ 1646422 h 10595264"/>
                <a:gd name="connsiteX87" fmla="*/ 3659969 w 8666191"/>
                <a:gd name="connsiteY87" fmla="*/ 1588868 h 10595264"/>
                <a:gd name="connsiteX88" fmla="*/ 3621361 w 8666191"/>
                <a:gd name="connsiteY88" fmla="*/ 1506614 h 10595264"/>
                <a:gd name="connsiteX89" fmla="*/ 3491794 w 8666191"/>
                <a:gd name="connsiteY89" fmla="*/ 1416471 h 10595264"/>
                <a:gd name="connsiteX90" fmla="*/ 3458197 w 8666191"/>
                <a:gd name="connsiteY90" fmla="*/ 1338940 h 10595264"/>
                <a:gd name="connsiteX91" fmla="*/ 3369921 w 8666191"/>
                <a:gd name="connsiteY91" fmla="*/ 1281622 h 10595264"/>
                <a:gd name="connsiteX92" fmla="*/ 3234288 w 8666191"/>
                <a:gd name="connsiteY92" fmla="*/ 971288 h 10595264"/>
                <a:gd name="connsiteX93" fmla="*/ 3115638 w 8666191"/>
                <a:gd name="connsiteY93" fmla="*/ 738530 h 10595264"/>
                <a:gd name="connsiteX94" fmla="*/ 3062641 w 8666191"/>
                <a:gd name="connsiteY94" fmla="*/ 643919 h 10595264"/>
                <a:gd name="connsiteX95" fmla="*/ 3086722 w 8666191"/>
                <a:gd name="connsiteY95" fmla="*/ 414227 h 10595264"/>
                <a:gd name="connsiteX96" fmla="*/ 3675664 w 8666191"/>
                <a:gd name="connsiteY96" fmla="*/ 84 h 10595264"/>
                <a:gd name="connsiteX97" fmla="*/ 1257990 w 8666191"/>
                <a:gd name="connsiteY97" fmla="*/ 2776717 h 10595264"/>
                <a:gd name="connsiteX98" fmla="*/ 1241769 w 8666191"/>
                <a:gd name="connsiteY98" fmla="*/ 2783273 h 10595264"/>
                <a:gd name="connsiteX99" fmla="*/ 1146440 w 8666191"/>
                <a:gd name="connsiteY99" fmla="*/ 2876979 h 10595264"/>
                <a:gd name="connsiteX100" fmla="*/ 1146162 w 8666191"/>
                <a:gd name="connsiteY100" fmla="*/ 2909306 h 10595264"/>
                <a:gd name="connsiteX101" fmla="*/ 1178489 w 8666191"/>
                <a:gd name="connsiteY101" fmla="*/ 2909583 h 10595264"/>
                <a:gd name="connsiteX102" fmla="*/ 1273818 w 8666191"/>
                <a:gd name="connsiteY102" fmla="*/ 2815879 h 10595264"/>
                <a:gd name="connsiteX103" fmla="*/ 1274096 w 8666191"/>
                <a:gd name="connsiteY103" fmla="*/ 2783552 h 10595264"/>
                <a:gd name="connsiteX104" fmla="*/ 1274096 w 8666191"/>
                <a:gd name="connsiteY104" fmla="*/ 2783551 h 10595264"/>
                <a:gd name="connsiteX105" fmla="*/ 1257990 w 8666191"/>
                <a:gd name="connsiteY105" fmla="*/ 2776717 h 10595264"/>
                <a:gd name="connsiteX106" fmla="*/ 1405924 w 8666191"/>
                <a:gd name="connsiteY106" fmla="*/ 2876262 h 10595264"/>
                <a:gd name="connsiteX107" fmla="*/ 1327184 w 8666191"/>
                <a:gd name="connsiteY107" fmla="*/ 2914362 h 10595264"/>
                <a:gd name="connsiteX108" fmla="*/ 1405924 w 8666191"/>
                <a:gd name="connsiteY108" fmla="*/ 2932142 h 10595264"/>
                <a:gd name="connsiteX109" fmla="*/ 1405924 w 8666191"/>
                <a:gd name="connsiteY109" fmla="*/ 2876262 h 10595264"/>
                <a:gd name="connsiteX0" fmla="*/ 3675664 w 8673907"/>
                <a:gd name="connsiteY0" fmla="*/ 84 h 10595264"/>
                <a:gd name="connsiteX1" fmla="*/ 4090768 w 8673907"/>
                <a:gd name="connsiteY1" fmla="*/ 155917 h 10595264"/>
                <a:gd name="connsiteX2" fmla="*/ 4317566 w 8673907"/>
                <a:gd name="connsiteY2" fmla="*/ 960575 h 10595264"/>
                <a:gd name="connsiteX3" fmla="*/ 4740084 w 8673907"/>
                <a:gd name="connsiteY3" fmla="*/ 1281191 h 10595264"/>
                <a:gd name="connsiteX4" fmla="*/ 5197329 w 8673907"/>
                <a:gd name="connsiteY4" fmla="*/ 1356503 h 10595264"/>
                <a:gd name="connsiteX5" fmla="*/ 5579267 w 8673907"/>
                <a:gd name="connsiteY5" fmla="*/ 1523264 h 10595264"/>
                <a:gd name="connsiteX6" fmla="*/ 5939681 w 8673907"/>
                <a:gd name="connsiteY6" fmla="*/ 1663127 h 10595264"/>
                <a:gd name="connsiteX7" fmla="*/ 6461481 w 8673907"/>
                <a:gd name="connsiteY7" fmla="*/ 1851406 h 10595264"/>
                <a:gd name="connsiteX8" fmla="*/ 6827279 w 8673907"/>
                <a:gd name="connsiteY8" fmla="*/ 1975133 h 10595264"/>
                <a:gd name="connsiteX9" fmla="*/ 7090867 w 8673907"/>
                <a:gd name="connsiteY9" fmla="*/ 2158031 h 10595264"/>
                <a:gd name="connsiteX10" fmla="*/ 7973086 w 8673907"/>
                <a:gd name="connsiteY10" fmla="*/ 2787415 h 10595264"/>
                <a:gd name="connsiteX11" fmla="*/ 7936902 w 8673907"/>
                <a:gd name="connsiteY11" fmla="*/ 2975200 h 10595264"/>
                <a:gd name="connsiteX12" fmla="*/ 8622293 w 8673907"/>
                <a:gd name="connsiteY12" fmla="*/ 3257941 h 10595264"/>
                <a:gd name="connsiteX13" fmla="*/ 8616986 w 8673907"/>
                <a:gd name="connsiteY13" fmla="*/ 3305522 h 10595264"/>
                <a:gd name="connsiteX14" fmla="*/ 8552145 w 8673907"/>
                <a:gd name="connsiteY14" fmla="*/ 3370487 h 10595264"/>
                <a:gd name="connsiteX15" fmla="*/ 8298330 w 8673907"/>
                <a:gd name="connsiteY15" fmla="*/ 3925641 h 10595264"/>
                <a:gd name="connsiteX16" fmla="*/ 8070278 w 8673907"/>
                <a:gd name="connsiteY16" fmla="*/ 3770794 h 10595264"/>
                <a:gd name="connsiteX17" fmla="*/ 7791953 w 8673907"/>
                <a:gd name="connsiteY17" fmla="*/ 3493511 h 10595264"/>
                <a:gd name="connsiteX18" fmla="*/ 7694420 w 8673907"/>
                <a:gd name="connsiteY18" fmla="*/ 3352863 h 10595264"/>
                <a:gd name="connsiteX19" fmla="*/ 7650951 w 8673907"/>
                <a:gd name="connsiteY19" fmla="*/ 3380255 h 10595264"/>
                <a:gd name="connsiteX20" fmla="*/ 6958170 w 8673907"/>
                <a:gd name="connsiteY20" fmla="*/ 2939827 h 10595264"/>
                <a:gd name="connsiteX21" fmla="*/ 6209594 w 8673907"/>
                <a:gd name="connsiteY21" fmla="*/ 2650819 h 10595264"/>
                <a:gd name="connsiteX22" fmla="*/ 5522607 w 8673907"/>
                <a:gd name="connsiteY22" fmla="*/ 2494471 h 10595264"/>
                <a:gd name="connsiteX23" fmla="*/ 5427853 w 8673907"/>
                <a:gd name="connsiteY23" fmla="*/ 3238310 h 10595264"/>
                <a:gd name="connsiteX24" fmla="*/ 6081671 w 8673907"/>
                <a:gd name="connsiteY24" fmla="*/ 5389281 h 10595264"/>
                <a:gd name="connsiteX25" fmla="*/ 5906373 w 8673907"/>
                <a:gd name="connsiteY25" fmla="*/ 5465087 h 10595264"/>
                <a:gd name="connsiteX26" fmla="*/ 5858994 w 8673907"/>
                <a:gd name="connsiteY26" fmla="*/ 6057312 h 10595264"/>
                <a:gd name="connsiteX27" fmla="*/ 5740547 w 8673907"/>
                <a:gd name="connsiteY27" fmla="*/ 6659017 h 10595264"/>
                <a:gd name="connsiteX28" fmla="*/ 5697907 w 8673907"/>
                <a:gd name="connsiteY28" fmla="*/ 7317574 h 10595264"/>
                <a:gd name="connsiteX29" fmla="*/ 6181164 w 8673907"/>
                <a:gd name="connsiteY29" fmla="*/ 8189330 h 10595264"/>
                <a:gd name="connsiteX30" fmla="*/ 6342252 w 8673907"/>
                <a:gd name="connsiteY30" fmla="*/ 8544667 h 10595264"/>
                <a:gd name="connsiteX31" fmla="*/ 6356466 w 8673907"/>
                <a:gd name="connsiteY31" fmla="*/ 8952120 h 10595264"/>
                <a:gd name="connsiteX32" fmla="*/ 6200118 w 8673907"/>
                <a:gd name="connsiteY32" fmla="*/ 9932850 h 10595264"/>
                <a:gd name="connsiteX33" fmla="*/ 5764237 w 8673907"/>
                <a:gd name="connsiteY33" fmla="*/ 9814406 h 10595264"/>
                <a:gd name="connsiteX34" fmla="*/ 5716859 w 8673907"/>
                <a:gd name="connsiteY34" fmla="*/ 9122679 h 10595264"/>
                <a:gd name="connsiteX35" fmla="*/ 5536824 w 8673907"/>
                <a:gd name="connsiteY35" fmla="*/ 8852627 h 10595264"/>
                <a:gd name="connsiteX36" fmla="*/ 5451541 w 8673907"/>
                <a:gd name="connsiteY36" fmla="*/ 8558881 h 10595264"/>
                <a:gd name="connsiteX37" fmla="*/ 5138846 w 8673907"/>
                <a:gd name="connsiteY37" fmla="*/ 8208283 h 10595264"/>
                <a:gd name="connsiteX38" fmla="*/ 4731392 w 8673907"/>
                <a:gd name="connsiteY38" fmla="*/ 7544987 h 10595264"/>
                <a:gd name="connsiteX39" fmla="*/ 4698225 w 8673907"/>
                <a:gd name="connsiteY39" fmla="*/ 6568997 h 10595264"/>
                <a:gd name="connsiteX40" fmla="*/ 4660324 w 8673907"/>
                <a:gd name="connsiteY40" fmla="*/ 6095213 h 10595264"/>
                <a:gd name="connsiteX41" fmla="*/ 4342890 w 8673907"/>
                <a:gd name="connsiteY41" fmla="*/ 6322630 h 10595264"/>
                <a:gd name="connsiteX42" fmla="*/ 3769613 w 8673907"/>
                <a:gd name="connsiteY42" fmla="*/ 7203862 h 10595264"/>
                <a:gd name="connsiteX43" fmla="*/ 3888059 w 8673907"/>
                <a:gd name="connsiteY43" fmla="*/ 7625528 h 10595264"/>
                <a:gd name="connsiteX44" fmla="*/ 4437648 w 8673907"/>
                <a:gd name="connsiteY44" fmla="*/ 9440117 h 10595264"/>
                <a:gd name="connsiteX45" fmla="*/ 4537141 w 8673907"/>
                <a:gd name="connsiteY45" fmla="*/ 9677008 h 10595264"/>
                <a:gd name="connsiteX46" fmla="*/ 4575044 w 8673907"/>
                <a:gd name="connsiteY46" fmla="*/ 9743335 h 10595264"/>
                <a:gd name="connsiteX47" fmla="*/ 4660326 w 8673907"/>
                <a:gd name="connsiteY47" fmla="*/ 9885473 h 10595264"/>
                <a:gd name="connsiteX48" fmla="*/ 4110736 w 8673907"/>
                <a:gd name="connsiteY48" fmla="*/ 10074983 h 10595264"/>
                <a:gd name="connsiteX49" fmla="*/ 3821731 w 8673907"/>
                <a:gd name="connsiteY49" fmla="*/ 10278711 h 10595264"/>
                <a:gd name="connsiteX50" fmla="*/ 3243717 w 8673907"/>
                <a:gd name="connsiteY50" fmla="*/ 10544031 h 10595264"/>
                <a:gd name="connsiteX51" fmla="*/ 2945233 w 8673907"/>
                <a:gd name="connsiteY51" fmla="*/ 10548767 h 10595264"/>
                <a:gd name="connsiteX52" fmla="*/ 3286356 w 8673907"/>
                <a:gd name="connsiteY52" fmla="*/ 10193430 h 10595264"/>
                <a:gd name="connsiteX53" fmla="*/ 3461655 w 8673907"/>
                <a:gd name="connsiteY53" fmla="*/ 9980230 h 10595264"/>
                <a:gd name="connsiteX54" fmla="*/ 3537461 w 8673907"/>
                <a:gd name="connsiteY54" fmla="*/ 9705435 h 10595264"/>
                <a:gd name="connsiteX55" fmla="*/ 3594314 w 8673907"/>
                <a:gd name="connsiteY55" fmla="*/ 9544349 h 10595264"/>
                <a:gd name="connsiteX56" fmla="*/ 3499557 w 8673907"/>
                <a:gd name="connsiteY56" fmla="*/ 9369049 h 10595264"/>
                <a:gd name="connsiteX57" fmla="*/ 3077892 w 8673907"/>
                <a:gd name="connsiteY57" fmla="*/ 8317254 h 10595264"/>
                <a:gd name="connsiteX58" fmla="*/ 2679914 w 8673907"/>
                <a:gd name="connsiteY58" fmla="*/ 7464447 h 10595264"/>
                <a:gd name="connsiteX59" fmla="*/ 2675177 w 8673907"/>
                <a:gd name="connsiteY59" fmla="*/ 7260719 h 10595264"/>
                <a:gd name="connsiteX60" fmla="*/ 2727294 w 8673907"/>
                <a:gd name="connsiteY60" fmla="*/ 6858002 h 10595264"/>
                <a:gd name="connsiteX61" fmla="*/ 3272140 w 8673907"/>
                <a:gd name="connsiteY61" fmla="*/ 5863063 h 10595264"/>
                <a:gd name="connsiteX62" fmla="*/ 3575364 w 8673907"/>
                <a:gd name="connsiteY62" fmla="*/ 5237668 h 10595264"/>
                <a:gd name="connsiteX63" fmla="*/ 3793302 w 8673907"/>
                <a:gd name="connsiteY63" fmla="*/ 4787576 h 10595264"/>
                <a:gd name="connsiteX64" fmla="*/ 3750660 w 8673907"/>
                <a:gd name="connsiteY64" fmla="*/ 4498568 h 10595264"/>
                <a:gd name="connsiteX65" fmla="*/ 3693807 w 8673907"/>
                <a:gd name="connsiteY65" fmla="*/ 4365910 h 10595264"/>
                <a:gd name="connsiteX66" fmla="*/ 3717497 w 8673907"/>
                <a:gd name="connsiteY66" fmla="*/ 3465723 h 10595264"/>
                <a:gd name="connsiteX67" fmla="*/ 3546936 w 8673907"/>
                <a:gd name="connsiteY67" fmla="*/ 2821378 h 10595264"/>
                <a:gd name="connsiteX68" fmla="*/ 2139803 w 8673907"/>
                <a:gd name="connsiteY68" fmla="*/ 2897181 h 10595264"/>
                <a:gd name="connsiteX69" fmla="*/ 2068180 w 8673907"/>
                <a:gd name="connsiteY69" fmla="*/ 2749647 h 10595264"/>
                <a:gd name="connsiteX70" fmla="*/ 1687866 w 8673907"/>
                <a:gd name="connsiteY70" fmla="*/ 2935600 h 10595264"/>
                <a:gd name="connsiteX71" fmla="*/ 2376205 w 8673907"/>
                <a:gd name="connsiteY71" fmla="*/ 2972782 h 10595264"/>
                <a:gd name="connsiteX72" fmla="*/ 2528605 w 8673907"/>
                <a:gd name="connsiteY72" fmla="*/ 3094702 h 10595264"/>
                <a:gd name="connsiteX73" fmla="*/ 2500665 w 8673907"/>
                <a:gd name="connsiteY73" fmla="*/ 3696682 h 10595264"/>
                <a:gd name="connsiteX74" fmla="*/ 2444330 w 8673907"/>
                <a:gd name="connsiteY74" fmla="*/ 4765696 h 10595264"/>
                <a:gd name="connsiteX75" fmla="*/ 167225 w 8673907"/>
                <a:gd name="connsiteY75" fmla="*/ 4634051 h 10595264"/>
                <a:gd name="connsiteX76" fmla="*/ 0 w 8673907"/>
                <a:gd name="connsiteY76" fmla="*/ 4505964 h 10595264"/>
                <a:gd name="connsiteX77" fmla="*/ 82970 w 8673907"/>
                <a:gd name="connsiteY77" fmla="*/ 2847185 h 10595264"/>
                <a:gd name="connsiteX78" fmla="*/ 942227 w 8673907"/>
                <a:gd name="connsiteY78" fmla="*/ 2905221 h 10595264"/>
                <a:gd name="connsiteX79" fmla="*/ 1018739 w 8673907"/>
                <a:gd name="connsiteY79" fmla="*/ 2676380 h 10595264"/>
                <a:gd name="connsiteX80" fmla="*/ 1153781 w 8673907"/>
                <a:gd name="connsiteY80" fmla="*/ 2560178 h 10595264"/>
                <a:gd name="connsiteX81" fmla="*/ 1462701 w 8673907"/>
                <a:gd name="connsiteY81" fmla="*/ 2453085 h 10595264"/>
                <a:gd name="connsiteX82" fmla="*/ 1950289 w 8673907"/>
                <a:gd name="connsiteY82" fmla="*/ 2409188 h 10595264"/>
                <a:gd name="connsiteX83" fmla="*/ 2567340 w 8673907"/>
                <a:gd name="connsiteY83" fmla="*/ 2306031 h 10595264"/>
                <a:gd name="connsiteX84" fmla="*/ 3162656 w 8673907"/>
                <a:gd name="connsiteY84" fmla="*/ 2186966 h 10595264"/>
                <a:gd name="connsiteX85" fmla="*/ 3379347 w 8673907"/>
                <a:gd name="connsiteY85" fmla="*/ 2084573 h 10595264"/>
                <a:gd name="connsiteX86" fmla="*/ 3503171 w 8673907"/>
                <a:gd name="connsiteY86" fmla="*/ 1882167 h 10595264"/>
                <a:gd name="connsiteX87" fmla="*/ 3596041 w 8673907"/>
                <a:gd name="connsiteY87" fmla="*/ 1646422 h 10595264"/>
                <a:gd name="connsiteX88" fmla="*/ 3659969 w 8673907"/>
                <a:gd name="connsiteY88" fmla="*/ 1588868 h 10595264"/>
                <a:gd name="connsiteX89" fmla="*/ 3621361 w 8673907"/>
                <a:gd name="connsiteY89" fmla="*/ 1506614 h 10595264"/>
                <a:gd name="connsiteX90" fmla="*/ 3491794 w 8673907"/>
                <a:gd name="connsiteY90" fmla="*/ 1416471 h 10595264"/>
                <a:gd name="connsiteX91" fmla="*/ 3458197 w 8673907"/>
                <a:gd name="connsiteY91" fmla="*/ 1338940 h 10595264"/>
                <a:gd name="connsiteX92" fmla="*/ 3369921 w 8673907"/>
                <a:gd name="connsiteY92" fmla="*/ 1281622 h 10595264"/>
                <a:gd name="connsiteX93" fmla="*/ 3234288 w 8673907"/>
                <a:gd name="connsiteY93" fmla="*/ 971288 h 10595264"/>
                <a:gd name="connsiteX94" fmla="*/ 3115638 w 8673907"/>
                <a:gd name="connsiteY94" fmla="*/ 738530 h 10595264"/>
                <a:gd name="connsiteX95" fmla="*/ 3062641 w 8673907"/>
                <a:gd name="connsiteY95" fmla="*/ 643919 h 10595264"/>
                <a:gd name="connsiteX96" fmla="*/ 3086722 w 8673907"/>
                <a:gd name="connsiteY96" fmla="*/ 414227 h 10595264"/>
                <a:gd name="connsiteX97" fmla="*/ 3675664 w 8673907"/>
                <a:gd name="connsiteY97" fmla="*/ 84 h 10595264"/>
                <a:gd name="connsiteX98" fmla="*/ 1257990 w 8673907"/>
                <a:gd name="connsiteY98" fmla="*/ 2776717 h 10595264"/>
                <a:gd name="connsiteX99" fmla="*/ 1241769 w 8673907"/>
                <a:gd name="connsiteY99" fmla="*/ 2783273 h 10595264"/>
                <a:gd name="connsiteX100" fmla="*/ 1146440 w 8673907"/>
                <a:gd name="connsiteY100" fmla="*/ 2876979 h 10595264"/>
                <a:gd name="connsiteX101" fmla="*/ 1146162 w 8673907"/>
                <a:gd name="connsiteY101" fmla="*/ 2909306 h 10595264"/>
                <a:gd name="connsiteX102" fmla="*/ 1178489 w 8673907"/>
                <a:gd name="connsiteY102" fmla="*/ 2909583 h 10595264"/>
                <a:gd name="connsiteX103" fmla="*/ 1273818 w 8673907"/>
                <a:gd name="connsiteY103" fmla="*/ 2815879 h 10595264"/>
                <a:gd name="connsiteX104" fmla="*/ 1274096 w 8673907"/>
                <a:gd name="connsiteY104" fmla="*/ 2783552 h 10595264"/>
                <a:gd name="connsiteX105" fmla="*/ 1274096 w 8673907"/>
                <a:gd name="connsiteY105" fmla="*/ 2783551 h 10595264"/>
                <a:gd name="connsiteX106" fmla="*/ 1257990 w 8673907"/>
                <a:gd name="connsiteY106" fmla="*/ 2776717 h 10595264"/>
                <a:gd name="connsiteX107" fmla="*/ 1405924 w 8673907"/>
                <a:gd name="connsiteY107" fmla="*/ 2876262 h 10595264"/>
                <a:gd name="connsiteX108" fmla="*/ 1327184 w 8673907"/>
                <a:gd name="connsiteY108" fmla="*/ 2914362 h 10595264"/>
                <a:gd name="connsiteX109" fmla="*/ 1405924 w 8673907"/>
                <a:gd name="connsiteY109" fmla="*/ 2932142 h 10595264"/>
                <a:gd name="connsiteX110" fmla="*/ 1405924 w 8673907"/>
                <a:gd name="connsiteY110" fmla="*/ 2876262 h 10595264"/>
                <a:gd name="connsiteX0" fmla="*/ 3675664 w 8798546"/>
                <a:gd name="connsiteY0" fmla="*/ 84 h 10595264"/>
                <a:gd name="connsiteX1" fmla="*/ 4090768 w 8798546"/>
                <a:gd name="connsiteY1" fmla="*/ 155917 h 10595264"/>
                <a:gd name="connsiteX2" fmla="*/ 4317566 w 8798546"/>
                <a:gd name="connsiteY2" fmla="*/ 960575 h 10595264"/>
                <a:gd name="connsiteX3" fmla="*/ 4740084 w 8798546"/>
                <a:gd name="connsiteY3" fmla="*/ 1281191 h 10595264"/>
                <a:gd name="connsiteX4" fmla="*/ 5197329 w 8798546"/>
                <a:gd name="connsiteY4" fmla="*/ 1356503 h 10595264"/>
                <a:gd name="connsiteX5" fmla="*/ 5579267 w 8798546"/>
                <a:gd name="connsiteY5" fmla="*/ 1523264 h 10595264"/>
                <a:gd name="connsiteX6" fmla="*/ 5939681 w 8798546"/>
                <a:gd name="connsiteY6" fmla="*/ 1663127 h 10595264"/>
                <a:gd name="connsiteX7" fmla="*/ 6461481 w 8798546"/>
                <a:gd name="connsiteY7" fmla="*/ 1851406 h 10595264"/>
                <a:gd name="connsiteX8" fmla="*/ 6827279 w 8798546"/>
                <a:gd name="connsiteY8" fmla="*/ 1975133 h 10595264"/>
                <a:gd name="connsiteX9" fmla="*/ 7090867 w 8798546"/>
                <a:gd name="connsiteY9" fmla="*/ 2158031 h 10595264"/>
                <a:gd name="connsiteX10" fmla="*/ 7973086 w 8798546"/>
                <a:gd name="connsiteY10" fmla="*/ 2787415 h 10595264"/>
                <a:gd name="connsiteX11" fmla="*/ 7936902 w 8798546"/>
                <a:gd name="connsiteY11" fmla="*/ 2975200 h 10595264"/>
                <a:gd name="connsiteX12" fmla="*/ 8622293 w 8798546"/>
                <a:gd name="connsiteY12" fmla="*/ 3257941 h 10595264"/>
                <a:gd name="connsiteX13" fmla="*/ 8797326 w 8798546"/>
                <a:gd name="connsiteY13" fmla="*/ 3442682 h 10595264"/>
                <a:gd name="connsiteX14" fmla="*/ 8552145 w 8798546"/>
                <a:gd name="connsiteY14" fmla="*/ 3370487 h 10595264"/>
                <a:gd name="connsiteX15" fmla="*/ 8298330 w 8798546"/>
                <a:gd name="connsiteY15" fmla="*/ 3925641 h 10595264"/>
                <a:gd name="connsiteX16" fmla="*/ 8070278 w 8798546"/>
                <a:gd name="connsiteY16" fmla="*/ 3770794 h 10595264"/>
                <a:gd name="connsiteX17" fmla="*/ 7791953 w 8798546"/>
                <a:gd name="connsiteY17" fmla="*/ 3493511 h 10595264"/>
                <a:gd name="connsiteX18" fmla="*/ 7694420 w 8798546"/>
                <a:gd name="connsiteY18" fmla="*/ 3352863 h 10595264"/>
                <a:gd name="connsiteX19" fmla="*/ 7650951 w 8798546"/>
                <a:gd name="connsiteY19" fmla="*/ 3380255 h 10595264"/>
                <a:gd name="connsiteX20" fmla="*/ 6958170 w 8798546"/>
                <a:gd name="connsiteY20" fmla="*/ 2939827 h 10595264"/>
                <a:gd name="connsiteX21" fmla="*/ 6209594 w 8798546"/>
                <a:gd name="connsiteY21" fmla="*/ 2650819 h 10595264"/>
                <a:gd name="connsiteX22" fmla="*/ 5522607 w 8798546"/>
                <a:gd name="connsiteY22" fmla="*/ 2494471 h 10595264"/>
                <a:gd name="connsiteX23" fmla="*/ 5427853 w 8798546"/>
                <a:gd name="connsiteY23" fmla="*/ 3238310 h 10595264"/>
                <a:gd name="connsiteX24" fmla="*/ 6081671 w 8798546"/>
                <a:gd name="connsiteY24" fmla="*/ 5389281 h 10595264"/>
                <a:gd name="connsiteX25" fmla="*/ 5906373 w 8798546"/>
                <a:gd name="connsiteY25" fmla="*/ 5465087 h 10595264"/>
                <a:gd name="connsiteX26" fmla="*/ 5858994 w 8798546"/>
                <a:gd name="connsiteY26" fmla="*/ 6057312 h 10595264"/>
                <a:gd name="connsiteX27" fmla="*/ 5740547 w 8798546"/>
                <a:gd name="connsiteY27" fmla="*/ 6659017 h 10595264"/>
                <a:gd name="connsiteX28" fmla="*/ 5697907 w 8798546"/>
                <a:gd name="connsiteY28" fmla="*/ 7317574 h 10595264"/>
                <a:gd name="connsiteX29" fmla="*/ 6181164 w 8798546"/>
                <a:gd name="connsiteY29" fmla="*/ 8189330 h 10595264"/>
                <a:gd name="connsiteX30" fmla="*/ 6342252 w 8798546"/>
                <a:gd name="connsiteY30" fmla="*/ 8544667 h 10595264"/>
                <a:gd name="connsiteX31" fmla="*/ 6356466 w 8798546"/>
                <a:gd name="connsiteY31" fmla="*/ 8952120 h 10595264"/>
                <a:gd name="connsiteX32" fmla="*/ 6200118 w 8798546"/>
                <a:gd name="connsiteY32" fmla="*/ 9932850 h 10595264"/>
                <a:gd name="connsiteX33" fmla="*/ 5764237 w 8798546"/>
                <a:gd name="connsiteY33" fmla="*/ 9814406 h 10595264"/>
                <a:gd name="connsiteX34" fmla="*/ 5716859 w 8798546"/>
                <a:gd name="connsiteY34" fmla="*/ 9122679 h 10595264"/>
                <a:gd name="connsiteX35" fmla="*/ 5536824 w 8798546"/>
                <a:gd name="connsiteY35" fmla="*/ 8852627 h 10595264"/>
                <a:gd name="connsiteX36" fmla="*/ 5451541 w 8798546"/>
                <a:gd name="connsiteY36" fmla="*/ 8558881 h 10595264"/>
                <a:gd name="connsiteX37" fmla="*/ 5138846 w 8798546"/>
                <a:gd name="connsiteY37" fmla="*/ 8208283 h 10595264"/>
                <a:gd name="connsiteX38" fmla="*/ 4731392 w 8798546"/>
                <a:gd name="connsiteY38" fmla="*/ 7544987 h 10595264"/>
                <a:gd name="connsiteX39" fmla="*/ 4698225 w 8798546"/>
                <a:gd name="connsiteY39" fmla="*/ 6568997 h 10595264"/>
                <a:gd name="connsiteX40" fmla="*/ 4660324 w 8798546"/>
                <a:gd name="connsiteY40" fmla="*/ 6095213 h 10595264"/>
                <a:gd name="connsiteX41" fmla="*/ 4342890 w 8798546"/>
                <a:gd name="connsiteY41" fmla="*/ 6322630 h 10595264"/>
                <a:gd name="connsiteX42" fmla="*/ 3769613 w 8798546"/>
                <a:gd name="connsiteY42" fmla="*/ 7203862 h 10595264"/>
                <a:gd name="connsiteX43" fmla="*/ 3888059 w 8798546"/>
                <a:gd name="connsiteY43" fmla="*/ 7625528 h 10595264"/>
                <a:gd name="connsiteX44" fmla="*/ 4437648 w 8798546"/>
                <a:gd name="connsiteY44" fmla="*/ 9440117 h 10595264"/>
                <a:gd name="connsiteX45" fmla="*/ 4537141 w 8798546"/>
                <a:gd name="connsiteY45" fmla="*/ 9677008 h 10595264"/>
                <a:gd name="connsiteX46" fmla="*/ 4575044 w 8798546"/>
                <a:gd name="connsiteY46" fmla="*/ 9743335 h 10595264"/>
                <a:gd name="connsiteX47" fmla="*/ 4660326 w 8798546"/>
                <a:gd name="connsiteY47" fmla="*/ 9885473 h 10595264"/>
                <a:gd name="connsiteX48" fmla="*/ 4110736 w 8798546"/>
                <a:gd name="connsiteY48" fmla="*/ 10074983 h 10595264"/>
                <a:gd name="connsiteX49" fmla="*/ 3821731 w 8798546"/>
                <a:gd name="connsiteY49" fmla="*/ 10278711 h 10595264"/>
                <a:gd name="connsiteX50" fmla="*/ 3243717 w 8798546"/>
                <a:gd name="connsiteY50" fmla="*/ 10544031 h 10595264"/>
                <a:gd name="connsiteX51" fmla="*/ 2945233 w 8798546"/>
                <a:gd name="connsiteY51" fmla="*/ 10548767 h 10595264"/>
                <a:gd name="connsiteX52" fmla="*/ 3286356 w 8798546"/>
                <a:gd name="connsiteY52" fmla="*/ 10193430 h 10595264"/>
                <a:gd name="connsiteX53" fmla="*/ 3461655 w 8798546"/>
                <a:gd name="connsiteY53" fmla="*/ 9980230 h 10595264"/>
                <a:gd name="connsiteX54" fmla="*/ 3537461 w 8798546"/>
                <a:gd name="connsiteY54" fmla="*/ 9705435 h 10595264"/>
                <a:gd name="connsiteX55" fmla="*/ 3594314 w 8798546"/>
                <a:gd name="connsiteY55" fmla="*/ 9544349 h 10595264"/>
                <a:gd name="connsiteX56" fmla="*/ 3499557 w 8798546"/>
                <a:gd name="connsiteY56" fmla="*/ 9369049 h 10595264"/>
                <a:gd name="connsiteX57" fmla="*/ 3077892 w 8798546"/>
                <a:gd name="connsiteY57" fmla="*/ 8317254 h 10595264"/>
                <a:gd name="connsiteX58" fmla="*/ 2679914 w 8798546"/>
                <a:gd name="connsiteY58" fmla="*/ 7464447 h 10595264"/>
                <a:gd name="connsiteX59" fmla="*/ 2675177 w 8798546"/>
                <a:gd name="connsiteY59" fmla="*/ 7260719 h 10595264"/>
                <a:gd name="connsiteX60" fmla="*/ 2727294 w 8798546"/>
                <a:gd name="connsiteY60" fmla="*/ 6858002 h 10595264"/>
                <a:gd name="connsiteX61" fmla="*/ 3272140 w 8798546"/>
                <a:gd name="connsiteY61" fmla="*/ 5863063 h 10595264"/>
                <a:gd name="connsiteX62" fmla="*/ 3575364 w 8798546"/>
                <a:gd name="connsiteY62" fmla="*/ 5237668 h 10595264"/>
                <a:gd name="connsiteX63" fmla="*/ 3793302 w 8798546"/>
                <a:gd name="connsiteY63" fmla="*/ 4787576 h 10595264"/>
                <a:gd name="connsiteX64" fmla="*/ 3750660 w 8798546"/>
                <a:gd name="connsiteY64" fmla="*/ 4498568 h 10595264"/>
                <a:gd name="connsiteX65" fmla="*/ 3693807 w 8798546"/>
                <a:gd name="connsiteY65" fmla="*/ 4365910 h 10595264"/>
                <a:gd name="connsiteX66" fmla="*/ 3717497 w 8798546"/>
                <a:gd name="connsiteY66" fmla="*/ 3465723 h 10595264"/>
                <a:gd name="connsiteX67" fmla="*/ 3546936 w 8798546"/>
                <a:gd name="connsiteY67" fmla="*/ 2821378 h 10595264"/>
                <a:gd name="connsiteX68" fmla="*/ 2139803 w 8798546"/>
                <a:gd name="connsiteY68" fmla="*/ 2897181 h 10595264"/>
                <a:gd name="connsiteX69" fmla="*/ 2068180 w 8798546"/>
                <a:gd name="connsiteY69" fmla="*/ 2749647 h 10595264"/>
                <a:gd name="connsiteX70" fmla="*/ 1687866 w 8798546"/>
                <a:gd name="connsiteY70" fmla="*/ 2935600 h 10595264"/>
                <a:gd name="connsiteX71" fmla="*/ 2376205 w 8798546"/>
                <a:gd name="connsiteY71" fmla="*/ 2972782 h 10595264"/>
                <a:gd name="connsiteX72" fmla="*/ 2528605 w 8798546"/>
                <a:gd name="connsiteY72" fmla="*/ 3094702 h 10595264"/>
                <a:gd name="connsiteX73" fmla="*/ 2500665 w 8798546"/>
                <a:gd name="connsiteY73" fmla="*/ 3696682 h 10595264"/>
                <a:gd name="connsiteX74" fmla="*/ 2444330 w 8798546"/>
                <a:gd name="connsiteY74" fmla="*/ 4765696 h 10595264"/>
                <a:gd name="connsiteX75" fmla="*/ 167225 w 8798546"/>
                <a:gd name="connsiteY75" fmla="*/ 4634051 h 10595264"/>
                <a:gd name="connsiteX76" fmla="*/ 0 w 8798546"/>
                <a:gd name="connsiteY76" fmla="*/ 4505964 h 10595264"/>
                <a:gd name="connsiteX77" fmla="*/ 82970 w 8798546"/>
                <a:gd name="connsiteY77" fmla="*/ 2847185 h 10595264"/>
                <a:gd name="connsiteX78" fmla="*/ 942227 w 8798546"/>
                <a:gd name="connsiteY78" fmla="*/ 2905221 h 10595264"/>
                <a:gd name="connsiteX79" fmla="*/ 1018739 w 8798546"/>
                <a:gd name="connsiteY79" fmla="*/ 2676380 h 10595264"/>
                <a:gd name="connsiteX80" fmla="*/ 1153781 w 8798546"/>
                <a:gd name="connsiteY80" fmla="*/ 2560178 h 10595264"/>
                <a:gd name="connsiteX81" fmla="*/ 1462701 w 8798546"/>
                <a:gd name="connsiteY81" fmla="*/ 2453085 h 10595264"/>
                <a:gd name="connsiteX82" fmla="*/ 1950289 w 8798546"/>
                <a:gd name="connsiteY82" fmla="*/ 2409188 h 10595264"/>
                <a:gd name="connsiteX83" fmla="*/ 2567340 w 8798546"/>
                <a:gd name="connsiteY83" fmla="*/ 2306031 h 10595264"/>
                <a:gd name="connsiteX84" fmla="*/ 3162656 w 8798546"/>
                <a:gd name="connsiteY84" fmla="*/ 2186966 h 10595264"/>
                <a:gd name="connsiteX85" fmla="*/ 3379347 w 8798546"/>
                <a:gd name="connsiteY85" fmla="*/ 2084573 h 10595264"/>
                <a:gd name="connsiteX86" fmla="*/ 3503171 w 8798546"/>
                <a:gd name="connsiteY86" fmla="*/ 1882167 h 10595264"/>
                <a:gd name="connsiteX87" fmla="*/ 3596041 w 8798546"/>
                <a:gd name="connsiteY87" fmla="*/ 1646422 h 10595264"/>
                <a:gd name="connsiteX88" fmla="*/ 3659969 w 8798546"/>
                <a:gd name="connsiteY88" fmla="*/ 1588868 h 10595264"/>
                <a:gd name="connsiteX89" fmla="*/ 3621361 w 8798546"/>
                <a:gd name="connsiteY89" fmla="*/ 1506614 h 10595264"/>
                <a:gd name="connsiteX90" fmla="*/ 3491794 w 8798546"/>
                <a:gd name="connsiteY90" fmla="*/ 1416471 h 10595264"/>
                <a:gd name="connsiteX91" fmla="*/ 3458197 w 8798546"/>
                <a:gd name="connsiteY91" fmla="*/ 1338940 h 10595264"/>
                <a:gd name="connsiteX92" fmla="*/ 3369921 w 8798546"/>
                <a:gd name="connsiteY92" fmla="*/ 1281622 h 10595264"/>
                <a:gd name="connsiteX93" fmla="*/ 3234288 w 8798546"/>
                <a:gd name="connsiteY93" fmla="*/ 971288 h 10595264"/>
                <a:gd name="connsiteX94" fmla="*/ 3115638 w 8798546"/>
                <a:gd name="connsiteY94" fmla="*/ 738530 h 10595264"/>
                <a:gd name="connsiteX95" fmla="*/ 3062641 w 8798546"/>
                <a:gd name="connsiteY95" fmla="*/ 643919 h 10595264"/>
                <a:gd name="connsiteX96" fmla="*/ 3086722 w 8798546"/>
                <a:gd name="connsiteY96" fmla="*/ 414227 h 10595264"/>
                <a:gd name="connsiteX97" fmla="*/ 3675664 w 8798546"/>
                <a:gd name="connsiteY97" fmla="*/ 84 h 10595264"/>
                <a:gd name="connsiteX98" fmla="*/ 1257990 w 8798546"/>
                <a:gd name="connsiteY98" fmla="*/ 2776717 h 10595264"/>
                <a:gd name="connsiteX99" fmla="*/ 1241769 w 8798546"/>
                <a:gd name="connsiteY99" fmla="*/ 2783273 h 10595264"/>
                <a:gd name="connsiteX100" fmla="*/ 1146440 w 8798546"/>
                <a:gd name="connsiteY100" fmla="*/ 2876979 h 10595264"/>
                <a:gd name="connsiteX101" fmla="*/ 1146162 w 8798546"/>
                <a:gd name="connsiteY101" fmla="*/ 2909306 h 10595264"/>
                <a:gd name="connsiteX102" fmla="*/ 1178489 w 8798546"/>
                <a:gd name="connsiteY102" fmla="*/ 2909583 h 10595264"/>
                <a:gd name="connsiteX103" fmla="*/ 1273818 w 8798546"/>
                <a:gd name="connsiteY103" fmla="*/ 2815879 h 10595264"/>
                <a:gd name="connsiteX104" fmla="*/ 1274096 w 8798546"/>
                <a:gd name="connsiteY104" fmla="*/ 2783552 h 10595264"/>
                <a:gd name="connsiteX105" fmla="*/ 1274096 w 8798546"/>
                <a:gd name="connsiteY105" fmla="*/ 2783551 h 10595264"/>
                <a:gd name="connsiteX106" fmla="*/ 1257990 w 8798546"/>
                <a:gd name="connsiteY106" fmla="*/ 2776717 h 10595264"/>
                <a:gd name="connsiteX107" fmla="*/ 1405924 w 8798546"/>
                <a:gd name="connsiteY107" fmla="*/ 2876262 h 10595264"/>
                <a:gd name="connsiteX108" fmla="*/ 1327184 w 8798546"/>
                <a:gd name="connsiteY108" fmla="*/ 2914362 h 10595264"/>
                <a:gd name="connsiteX109" fmla="*/ 1405924 w 8798546"/>
                <a:gd name="connsiteY109" fmla="*/ 2932142 h 10595264"/>
                <a:gd name="connsiteX110" fmla="*/ 1405924 w 8798546"/>
                <a:gd name="connsiteY110" fmla="*/ 2876262 h 10595264"/>
                <a:gd name="connsiteX0" fmla="*/ 3675664 w 8806081"/>
                <a:gd name="connsiteY0" fmla="*/ 84 h 10595264"/>
                <a:gd name="connsiteX1" fmla="*/ 4090768 w 8806081"/>
                <a:gd name="connsiteY1" fmla="*/ 155917 h 10595264"/>
                <a:gd name="connsiteX2" fmla="*/ 4317566 w 8806081"/>
                <a:gd name="connsiteY2" fmla="*/ 960575 h 10595264"/>
                <a:gd name="connsiteX3" fmla="*/ 4740084 w 8806081"/>
                <a:gd name="connsiteY3" fmla="*/ 1281191 h 10595264"/>
                <a:gd name="connsiteX4" fmla="*/ 5197329 w 8806081"/>
                <a:gd name="connsiteY4" fmla="*/ 1356503 h 10595264"/>
                <a:gd name="connsiteX5" fmla="*/ 5579267 w 8806081"/>
                <a:gd name="connsiteY5" fmla="*/ 1523264 h 10595264"/>
                <a:gd name="connsiteX6" fmla="*/ 5939681 w 8806081"/>
                <a:gd name="connsiteY6" fmla="*/ 1663127 h 10595264"/>
                <a:gd name="connsiteX7" fmla="*/ 6461481 w 8806081"/>
                <a:gd name="connsiteY7" fmla="*/ 1851406 h 10595264"/>
                <a:gd name="connsiteX8" fmla="*/ 6827279 w 8806081"/>
                <a:gd name="connsiteY8" fmla="*/ 1975133 h 10595264"/>
                <a:gd name="connsiteX9" fmla="*/ 7090867 w 8806081"/>
                <a:gd name="connsiteY9" fmla="*/ 2158031 h 10595264"/>
                <a:gd name="connsiteX10" fmla="*/ 7973086 w 8806081"/>
                <a:gd name="connsiteY10" fmla="*/ 2787415 h 10595264"/>
                <a:gd name="connsiteX11" fmla="*/ 7936902 w 8806081"/>
                <a:gd name="connsiteY11" fmla="*/ 2975200 h 10595264"/>
                <a:gd name="connsiteX12" fmla="*/ 8622293 w 8806081"/>
                <a:gd name="connsiteY12" fmla="*/ 3257941 h 10595264"/>
                <a:gd name="connsiteX13" fmla="*/ 8797326 w 8806081"/>
                <a:gd name="connsiteY13" fmla="*/ 3442682 h 10595264"/>
                <a:gd name="connsiteX14" fmla="*/ 8552145 w 8806081"/>
                <a:gd name="connsiteY14" fmla="*/ 3370487 h 10595264"/>
                <a:gd name="connsiteX15" fmla="*/ 8298330 w 8806081"/>
                <a:gd name="connsiteY15" fmla="*/ 3925641 h 10595264"/>
                <a:gd name="connsiteX16" fmla="*/ 8070278 w 8806081"/>
                <a:gd name="connsiteY16" fmla="*/ 3770794 h 10595264"/>
                <a:gd name="connsiteX17" fmla="*/ 7791953 w 8806081"/>
                <a:gd name="connsiteY17" fmla="*/ 3493511 h 10595264"/>
                <a:gd name="connsiteX18" fmla="*/ 7694420 w 8806081"/>
                <a:gd name="connsiteY18" fmla="*/ 3352863 h 10595264"/>
                <a:gd name="connsiteX19" fmla="*/ 7650951 w 8806081"/>
                <a:gd name="connsiteY19" fmla="*/ 3380255 h 10595264"/>
                <a:gd name="connsiteX20" fmla="*/ 6958170 w 8806081"/>
                <a:gd name="connsiteY20" fmla="*/ 2939827 h 10595264"/>
                <a:gd name="connsiteX21" fmla="*/ 6209594 w 8806081"/>
                <a:gd name="connsiteY21" fmla="*/ 2650819 h 10595264"/>
                <a:gd name="connsiteX22" fmla="*/ 5522607 w 8806081"/>
                <a:gd name="connsiteY22" fmla="*/ 2494471 h 10595264"/>
                <a:gd name="connsiteX23" fmla="*/ 5427853 w 8806081"/>
                <a:gd name="connsiteY23" fmla="*/ 3238310 h 10595264"/>
                <a:gd name="connsiteX24" fmla="*/ 6081671 w 8806081"/>
                <a:gd name="connsiteY24" fmla="*/ 5389281 h 10595264"/>
                <a:gd name="connsiteX25" fmla="*/ 5906373 w 8806081"/>
                <a:gd name="connsiteY25" fmla="*/ 5465087 h 10595264"/>
                <a:gd name="connsiteX26" fmla="*/ 5858994 w 8806081"/>
                <a:gd name="connsiteY26" fmla="*/ 6057312 h 10595264"/>
                <a:gd name="connsiteX27" fmla="*/ 5740547 w 8806081"/>
                <a:gd name="connsiteY27" fmla="*/ 6659017 h 10595264"/>
                <a:gd name="connsiteX28" fmla="*/ 5697907 w 8806081"/>
                <a:gd name="connsiteY28" fmla="*/ 7317574 h 10595264"/>
                <a:gd name="connsiteX29" fmla="*/ 6181164 w 8806081"/>
                <a:gd name="connsiteY29" fmla="*/ 8189330 h 10595264"/>
                <a:gd name="connsiteX30" fmla="*/ 6342252 w 8806081"/>
                <a:gd name="connsiteY30" fmla="*/ 8544667 h 10595264"/>
                <a:gd name="connsiteX31" fmla="*/ 6356466 w 8806081"/>
                <a:gd name="connsiteY31" fmla="*/ 8952120 h 10595264"/>
                <a:gd name="connsiteX32" fmla="*/ 6200118 w 8806081"/>
                <a:gd name="connsiteY32" fmla="*/ 9932850 h 10595264"/>
                <a:gd name="connsiteX33" fmla="*/ 5764237 w 8806081"/>
                <a:gd name="connsiteY33" fmla="*/ 9814406 h 10595264"/>
                <a:gd name="connsiteX34" fmla="*/ 5716859 w 8806081"/>
                <a:gd name="connsiteY34" fmla="*/ 9122679 h 10595264"/>
                <a:gd name="connsiteX35" fmla="*/ 5536824 w 8806081"/>
                <a:gd name="connsiteY35" fmla="*/ 8852627 h 10595264"/>
                <a:gd name="connsiteX36" fmla="*/ 5451541 w 8806081"/>
                <a:gd name="connsiteY36" fmla="*/ 8558881 h 10595264"/>
                <a:gd name="connsiteX37" fmla="*/ 5138846 w 8806081"/>
                <a:gd name="connsiteY37" fmla="*/ 8208283 h 10595264"/>
                <a:gd name="connsiteX38" fmla="*/ 4731392 w 8806081"/>
                <a:gd name="connsiteY38" fmla="*/ 7544987 h 10595264"/>
                <a:gd name="connsiteX39" fmla="*/ 4698225 w 8806081"/>
                <a:gd name="connsiteY39" fmla="*/ 6568997 h 10595264"/>
                <a:gd name="connsiteX40" fmla="*/ 4660324 w 8806081"/>
                <a:gd name="connsiteY40" fmla="*/ 6095213 h 10595264"/>
                <a:gd name="connsiteX41" fmla="*/ 4342890 w 8806081"/>
                <a:gd name="connsiteY41" fmla="*/ 6322630 h 10595264"/>
                <a:gd name="connsiteX42" fmla="*/ 3769613 w 8806081"/>
                <a:gd name="connsiteY42" fmla="*/ 7203862 h 10595264"/>
                <a:gd name="connsiteX43" fmla="*/ 3888059 w 8806081"/>
                <a:gd name="connsiteY43" fmla="*/ 7625528 h 10595264"/>
                <a:gd name="connsiteX44" fmla="*/ 4437648 w 8806081"/>
                <a:gd name="connsiteY44" fmla="*/ 9440117 h 10595264"/>
                <a:gd name="connsiteX45" fmla="*/ 4537141 w 8806081"/>
                <a:gd name="connsiteY45" fmla="*/ 9677008 h 10595264"/>
                <a:gd name="connsiteX46" fmla="*/ 4575044 w 8806081"/>
                <a:gd name="connsiteY46" fmla="*/ 9743335 h 10595264"/>
                <a:gd name="connsiteX47" fmla="*/ 4660326 w 8806081"/>
                <a:gd name="connsiteY47" fmla="*/ 9885473 h 10595264"/>
                <a:gd name="connsiteX48" fmla="*/ 4110736 w 8806081"/>
                <a:gd name="connsiteY48" fmla="*/ 10074983 h 10595264"/>
                <a:gd name="connsiteX49" fmla="*/ 3821731 w 8806081"/>
                <a:gd name="connsiteY49" fmla="*/ 10278711 h 10595264"/>
                <a:gd name="connsiteX50" fmla="*/ 3243717 w 8806081"/>
                <a:gd name="connsiteY50" fmla="*/ 10544031 h 10595264"/>
                <a:gd name="connsiteX51" fmla="*/ 2945233 w 8806081"/>
                <a:gd name="connsiteY51" fmla="*/ 10548767 h 10595264"/>
                <a:gd name="connsiteX52" fmla="*/ 3286356 w 8806081"/>
                <a:gd name="connsiteY52" fmla="*/ 10193430 h 10595264"/>
                <a:gd name="connsiteX53" fmla="*/ 3461655 w 8806081"/>
                <a:gd name="connsiteY53" fmla="*/ 9980230 h 10595264"/>
                <a:gd name="connsiteX54" fmla="*/ 3537461 w 8806081"/>
                <a:gd name="connsiteY54" fmla="*/ 9705435 h 10595264"/>
                <a:gd name="connsiteX55" fmla="*/ 3594314 w 8806081"/>
                <a:gd name="connsiteY55" fmla="*/ 9544349 h 10595264"/>
                <a:gd name="connsiteX56" fmla="*/ 3499557 w 8806081"/>
                <a:gd name="connsiteY56" fmla="*/ 9369049 h 10595264"/>
                <a:gd name="connsiteX57" fmla="*/ 3077892 w 8806081"/>
                <a:gd name="connsiteY57" fmla="*/ 8317254 h 10595264"/>
                <a:gd name="connsiteX58" fmla="*/ 2679914 w 8806081"/>
                <a:gd name="connsiteY58" fmla="*/ 7464447 h 10595264"/>
                <a:gd name="connsiteX59" fmla="*/ 2675177 w 8806081"/>
                <a:gd name="connsiteY59" fmla="*/ 7260719 h 10595264"/>
                <a:gd name="connsiteX60" fmla="*/ 2727294 w 8806081"/>
                <a:gd name="connsiteY60" fmla="*/ 6858002 h 10595264"/>
                <a:gd name="connsiteX61" fmla="*/ 3272140 w 8806081"/>
                <a:gd name="connsiteY61" fmla="*/ 5863063 h 10595264"/>
                <a:gd name="connsiteX62" fmla="*/ 3575364 w 8806081"/>
                <a:gd name="connsiteY62" fmla="*/ 5237668 h 10595264"/>
                <a:gd name="connsiteX63" fmla="*/ 3793302 w 8806081"/>
                <a:gd name="connsiteY63" fmla="*/ 4787576 h 10595264"/>
                <a:gd name="connsiteX64" fmla="*/ 3750660 w 8806081"/>
                <a:gd name="connsiteY64" fmla="*/ 4498568 h 10595264"/>
                <a:gd name="connsiteX65" fmla="*/ 3693807 w 8806081"/>
                <a:gd name="connsiteY65" fmla="*/ 4365910 h 10595264"/>
                <a:gd name="connsiteX66" fmla="*/ 3717497 w 8806081"/>
                <a:gd name="connsiteY66" fmla="*/ 3465723 h 10595264"/>
                <a:gd name="connsiteX67" fmla="*/ 3546936 w 8806081"/>
                <a:gd name="connsiteY67" fmla="*/ 2821378 h 10595264"/>
                <a:gd name="connsiteX68" fmla="*/ 2139803 w 8806081"/>
                <a:gd name="connsiteY68" fmla="*/ 2897181 h 10595264"/>
                <a:gd name="connsiteX69" fmla="*/ 2068180 w 8806081"/>
                <a:gd name="connsiteY69" fmla="*/ 2749647 h 10595264"/>
                <a:gd name="connsiteX70" fmla="*/ 1687866 w 8806081"/>
                <a:gd name="connsiteY70" fmla="*/ 2935600 h 10595264"/>
                <a:gd name="connsiteX71" fmla="*/ 2376205 w 8806081"/>
                <a:gd name="connsiteY71" fmla="*/ 2972782 h 10595264"/>
                <a:gd name="connsiteX72" fmla="*/ 2528605 w 8806081"/>
                <a:gd name="connsiteY72" fmla="*/ 3094702 h 10595264"/>
                <a:gd name="connsiteX73" fmla="*/ 2500665 w 8806081"/>
                <a:gd name="connsiteY73" fmla="*/ 3696682 h 10595264"/>
                <a:gd name="connsiteX74" fmla="*/ 2444330 w 8806081"/>
                <a:gd name="connsiteY74" fmla="*/ 4765696 h 10595264"/>
                <a:gd name="connsiteX75" fmla="*/ 167225 w 8806081"/>
                <a:gd name="connsiteY75" fmla="*/ 4634051 h 10595264"/>
                <a:gd name="connsiteX76" fmla="*/ 0 w 8806081"/>
                <a:gd name="connsiteY76" fmla="*/ 4505964 h 10595264"/>
                <a:gd name="connsiteX77" fmla="*/ 82970 w 8806081"/>
                <a:gd name="connsiteY77" fmla="*/ 2847185 h 10595264"/>
                <a:gd name="connsiteX78" fmla="*/ 942227 w 8806081"/>
                <a:gd name="connsiteY78" fmla="*/ 2905221 h 10595264"/>
                <a:gd name="connsiteX79" fmla="*/ 1018739 w 8806081"/>
                <a:gd name="connsiteY79" fmla="*/ 2676380 h 10595264"/>
                <a:gd name="connsiteX80" fmla="*/ 1153781 w 8806081"/>
                <a:gd name="connsiteY80" fmla="*/ 2560178 h 10595264"/>
                <a:gd name="connsiteX81" fmla="*/ 1462701 w 8806081"/>
                <a:gd name="connsiteY81" fmla="*/ 2453085 h 10595264"/>
                <a:gd name="connsiteX82" fmla="*/ 1950289 w 8806081"/>
                <a:gd name="connsiteY82" fmla="*/ 2409188 h 10595264"/>
                <a:gd name="connsiteX83" fmla="*/ 2567340 w 8806081"/>
                <a:gd name="connsiteY83" fmla="*/ 2306031 h 10595264"/>
                <a:gd name="connsiteX84" fmla="*/ 3162656 w 8806081"/>
                <a:gd name="connsiteY84" fmla="*/ 2186966 h 10595264"/>
                <a:gd name="connsiteX85" fmla="*/ 3379347 w 8806081"/>
                <a:gd name="connsiteY85" fmla="*/ 2084573 h 10595264"/>
                <a:gd name="connsiteX86" fmla="*/ 3503171 w 8806081"/>
                <a:gd name="connsiteY86" fmla="*/ 1882167 h 10595264"/>
                <a:gd name="connsiteX87" fmla="*/ 3596041 w 8806081"/>
                <a:gd name="connsiteY87" fmla="*/ 1646422 h 10595264"/>
                <a:gd name="connsiteX88" fmla="*/ 3659969 w 8806081"/>
                <a:gd name="connsiteY88" fmla="*/ 1588868 h 10595264"/>
                <a:gd name="connsiteX89" fmla="*/ 3621361 w 8806081"/>
                <a:gd name="connsiteY89" fmla="*/ 1506614 h 10595264"/>
                <a:gd name="connsiteX90" fmla="*/ 3491794 w 8806081"/>
                <a:gd name="connsiteY90" fmla="*/ 1416471 h 10595264"/>
                <a:gd name="connsiteX91" fmla="*/ 3458197 w 8806081"/>
                <a:gd name="connsiteY91" fmla="*/ 1338940 h 10595264"/>
                <a:gd name="connsiteX92" fmla="*/ 3369921 w 8806081"/>
                <a:gd name="connsiteY92" fmla="*/ 1281622 h 10595264"/>
                <a:gd name="connsiteX93" fmla="*/ 3234288 w 8806081"/>
                <a:gd name="connsiteY93" fmla="*/ 971288 h 10595264"/>
                <a:gd name="connsiteX94" fmla="*/ 3115638 w 8806081"/>
                <a:gd name="connsiteY94" fmla="*/ 738530 h 10595264"/>
                <a:gd name="connsiteX95" fmla="*/ 3062641 w 8806081"/>
                <a:gd name="connsiteY95" fmla="*/ 643919 h 10595264"/>
                <a:gd name="connsiteX96" fmla="*/ 3086722 w 8806081"/>
                <a:gd name="connsiteY96" fmla="*/ 414227 h 10595264"/>
                <a:gd name="connsiteX97" fmla="*/ 3675664 w 8806081"/>
                <a:gd name="connsiteY97" fmla="*/ 84 h 10595264"/>
                <a:gd name="connsiteX98" fmla="*/ 1257990 w 8806081"/>
                <a:gd name="connsiteY98" fmla="*/ 2776717 h 10595264"/>
                <a:gd name="connsiteX99" fmla="*/ 1241769 w 8806081"/>
                <a:gd name="connsiteY99" fmla="*/ 2783273 h 10595264"/>
                <a:gd name="connsiteX100" fmla="*/ 1146440 w 8806081"/>
                <a:gd name="connsiteY100" fmla="*/ 2876979 h 10595264"/>
                <a:gd name="connsiteX101" fmla="*/ 1146162 w 8806081"/>
                <a:gd name="connsiteY101" fmla="*/ 2909306 h 10595264"/>
                <a:gd name="connsiteX102" fmla="*/ 1178489 w 8806081"/>
                <a:gd name="connsiteY102" fmla="*/ 2909583 h 10595264"/>
                <a:gd name="connsiteX103" fmla="*/ 1273818 w 8806081"/>
                <a:gd name="connsiteY103" fmla="*/ 2815879 h 10595264"/>
                <a:gd name="connsiteX104" fmla="*/ 1274096 w 8806081"/>
                <a:gd name="connsiteY104" fmla="*/ 2783552 h 10595264"/>
                <a:gd name="connsiteX105" fmla="*/ 1274096 w 8806081"/>
                <a:gd name="connsiteY105" fmla="*/ 2783551 h 10595264"/>
                <a:gd name="connsiteX106" fmla="*/ 1257990 w 8806081"/>
                <a:gd name="connsiteY106" fmla="*/ 2776717 h 10595264"/>
                <a:gd name="connsiteX107" fmla="*/ 1405924 w 8806081"/>
                <a:gd name="connsiteY107" fmla="*/ 2876262 h 10595264"/>
                <a:gd name="connsiteX108" fmla="*/ 1327184 w 8806081"/>
                <a:gd name="connsiteY108" fmla="*/ 2914362 h 10595264"/>
                <a:gd name="connsiteX109" fmla="*/ 1405924 w 8806081"/>
                <a:gd name="connsiteY109" fmla="*/ 2932142 h 10595264"/>
                <a:gd name="connsiteX110" fmla="*/ 1405924 w 8806081"/>
                <a:gd name="connsiteY110" fmla="*/ 2876262 h 10595264"/>
                <a:gd name="connsiteX0" fmla="*/ 3675664 w 8806081"/>
                <a:gd name="connsiteY0" fmla="*/ 84 h 10595264"/>
                <a:gd name="connsiteX1" fmla="*/ 4090768 w 8806081"/>
                <a:gd name="connsiteY1" fmla="*/ 155917 h 10595264"/>
                <a:gd name="connsiteX2" fmla="*/ 4317566 w 8806081"/>
                <a:gd name="connsiteY2" fmla="*/ 960575 h 10595264"/>
                <a:gd name="connsiteX3" fmla="*/ 4740084 w 8806081"/>
                <a:gd name="connsiteY3" fmla="*/ 1281191 h 10595264"/>
                <a:gd name="connsiteX4" fmla="*/ 5197329 w 8806081"/>
                <a:gd name="connsiteY4" fmla="*/ 1356503 h 10595264"/>
                <a:gd name="connsiteX5" fmla="*/ 5579267 w 8806081"/>
                <a:gd name="connsiteY5" fmla="*/ 1523264 h 10595264"/>
                <a:gd name="connsiteX6" fmla="*/ 5939681 w 8806081"/>
                <a:gd name="connsiteY6" fmla="*/ 1663127 h 10595264"/>
                <a:gd name="connsiteX7" fmla="*/ 6461481 w 8806081"/>
                <a:gd name="connsiteY7" fmla="*/ 1851406 h 10595264"/>
                <a:gd name="connsiteX8" fmla="*/ 6827279 w 8806081"/>
                <a:gd name="connsiteY8" fmla="*/ 1975133 h 10595264"/>
                <a:gd name="connsiteX9" fmla="*/ 7090867 w 8806081"/>
                <a:gd name="connsiteY9" fmla="*/ 2158031 h 10595264"/>
                <a:gd name="connsiteX10" fmla="*/ 7973086 w 8806081"/>
                <a:gd name="connsiteY10" fmla="*/ 2787415 h 10595264"/>
                <a:gd name="connsiteX11" fmla="*/ 7936902 w 8806081"/>
                <a:gd name="connsiteY11" fmla="*/ 2975200 h 10595264"/>
                <a:gd name="connsiteX12" fmla="*/ 8622293 w 8806081"/>
                <a:gd name="connsiteY12" fmla="*/ 3257941 h 10595264"/>
                <a:gd name="connsiteX13" fmla="*/ 8797326 w 8806081"/>
                <a:gd name="connsiteY13" fmla="*/ 3442682 h 10595264"/>
                <a:gd name="connsiteX14" fmla="*/ 8552145 w 8806081"/>
                <a:gd name="connsiteY14" fmla="*/ 3370487 h 10595264"/>
                <a:gd name="connsiteX15" fmla="*/ 8298330 w 8806081"/>
                <a:gd name="connsiteY15" fmla="*/ 3925641 h 10595264"/>
                <a:gd name="connsiteX16" fmla="*/ 8070278 w 8806081"/>
                <a:gd name="connsiteY16" fmla="*/ 3770794 h 10595264"/>
                <a:gd name="connsiteX17" fmla="*/ 7791953 w 8806081"/>
                <a:gd name="connsiteY17" fmla="*/ 3493511 h 10595264"/>
                <a:gd name="connsiteX18" fmla="*/ 7694420 w 8806081"/>
                <a:gd name="connsiteY18" fmla="*/ 3352863 h 10595264"/>
                <a:gd name="connsiteX19" fmla="*/ 7650951 w 8806081"/>
                <a:gd name="connsiteY19" fmla="*/ 3380255 h 10595264"/>
                <a:gd name="connsiteX20" fmla="*/ 6958170 w 8806081"/>
                <a:gd name="connsiteY20" fmla="*/ 2939827 h 10595264"/>
                <a:gd name="connsiteX21" fmla="*/ 6209594 w 8806081"/>
                <a:gd name="connsiteY21" fmla="*/ 2650819 h 10595264"/>
                <a:gd name="connsiteX22" fmla="*/ 5522607 w 8806081"/>
                <a:gd name="connsiteY22" fmla="*/ 2494471 h 10595264"/>
                <a:gd name="connsiteX23" fmla="*/ 5427853 w 8806081"/>
                <a:gd name="connsiteY23" fmla="*/ 3238310 h 10595264"/>
                <a:gd name="connsiteX24" fmla="*/ 6081671 w 8806081"/>
                <a:gd name="connsiteY24" fmla="*/ 5389281 h 10595264"/>
                <a:gd name="connsiteX25" fmla="*/ 5906373 w 8806081"/>
                <a:gd name="connsiteY25" fmla="*/ 5465087 h 10595264"/>
                <a:gd name="connsiteX26" fmla="*/ 5858994 w 8806081"/>
                <a:gd name="connsiteY26" fmla="*/ 6057312 h 10595264"/>
                <a:gd name="connsiteX27" fmla="*/ 5740547 w 8806081"/>
                <a:gd name="connsiteY27" fmla="*/ 6659017 h 10595264"/>
                <a:gd name="connsiteX28" fmla="*/ 5697907 w 8806081"/>
                <a:gd name="connsiteY28" fmla="*/ 7317574 h 10595264"/>
                <a:gd name="connsiteX29" fmla="*/ 6181164 w 8806081"/>
                <a:gd name="connsiteY29" fmla="*/ 8189330 h 10595264"/>
                <a:gd name="connsiteX30" fmla="*/ 6342252 w 8806081"/>
                <a:gd name="connsiteY30" fmla="*/ 8544667 h 10595264"/>
                <a:gd name="connsiteX31" fmla="*/ 6356466 w 8806081"/>
                <a:gd name="connsiteY31" fmla="*/ 8952120 h 10595264"/>
                <a:gd name="connsiteX32" fmla="*/ 6200118 w 8806081"/>
                <a:gd name="connsiteY32" fmla="*/ 9932850 h 10595264"/>
                <a:gd name="connsiteX33" fmla="*/ 5764237 w 8806081"/>
                <a:gd name="connsiteY33" fmla="*/ 9814406 h 10595264"/>
                <a:gd name="connsiteX34" fmla="*/ 5716859 w 8806081"/>
                <a:gd name="connsiteY34" fmla="*/ 9122679 h 10595264"/>
                <a:gd name="connsiteX35" fmla="*/ 5536824 w 8806081"/>
                <a:gd name="connsiteY35" fmla="*/ 8852627 h 10595264"/>
                <a:gd name="connsiteX36" fmla="*/ 5451541 w 8806081"/>
                <a:gd name="connsiteY36" fmla="*/ 8558881 h 10595264"/>
                <a:gd name="connsiteX37" fmla="*/ 5138846 w 8806081"/>
                <a:gd name="connsiteY37" fmla="*/ 8208283 h 10595264"/>
                <a:gd name="connsiteX38" fmla="*/ 4731392 w 8806081"/>
                <a:gd name="connsiteY38" fmla="*/ 7544987 h 10595264"/>
                <a:gd name="connsiteX39" fmla="*/ 4698225 w 8806081"/>
                <a:gd name="connsiteY39" fmla="*/ 6568997 h 10595264"/>
                <a:gd name="connsiteX40" fmla="*/ 4660324 w 8806081"/>
                <a:gd name="connsiteY40" fmla="*/ 6095213 h 10595264"/>
                <a:gd name="connsiteX41" fmla="*/ 4342890 w 8806081"/>
                <a:gd name="connsiteY41" fmla="*/ 6322630 h 10595264"/>
                <a:gd name="connsiteX42" fmla="*/ 3769613 w 8806081"/>
                <a:gd name="connsiteY42" fmla="*/ 7203862 h 10595264"/>
                <a:gd name="connsiteX43" fmla="*/ 3888059 w 8806081"/>
                <a:gd name="connsiteY43" fmla="*/ 7625528 h 10595264"/>
                <a:gd name="connsiteX44" fmla="*/ 4437648 w 8806081"/>
                <a:gd name="connsiteY44" fmla="*/ 9440117 h 10595264"/>
                <a:gd name="connsiteX45" fmla="*/ 4537141 w 8806081"/>
                <a:gd name="connsiteY45" fmla="*/ 9677008 h 10595264"/>
                <a:gd name="connsiteX46" fmla="*/ 4575044 w 8806081"/>
                <a:gd name="connsiteY46" fmla="*/ 9743335 h 10595264"/>
                <a:gd name="connsiteX47" fmla="*/ 4660326 w 8806081"/>
                <a:gd name="connsiteY47" fmla="*/ 9885473 h 10595264"/>
                <a:gd name="connsiteX48" fmla="*/ 4110736 w 8806081"/>
                <a:gd name="connsiteY48" fmla="*/ 10074983 h 10595264"/>
                <a:gd name="connsiteX49" fmla="*/ 3821731 w 8806081"/>
                <a:gd name="connsiteY49" fmla="*/ 10278711 h 10595264"/>
                <a:gd name="connsiteX50" fmla="*/ 3243717 w 8806081"/>
                <a:gd name="connsiteY50" fmla="*/ 10544031 h 10595264"/>
                <a:gd name="connsiteX51" fmla="*/ 2945233 w 8806081"/>
                <a:gd name="connsiteY51" fmla="*/ 10548767 h 10595264"/>
                <a:gd name="connsiteX52" fmla="*/ 3286356 w 8806081"/>
                <a:gd name="connsiteY52" fmla="*/ 10193430 h 10595264"/>
                <a:gd name="connsiteX53" fmla="*/ 3461655 w 8806081"/>
                <a:gd name="connsiteY53" fmla="*/ 9980230 h 10595264"/>
                <a:gd name="connsiteX54" fmla="*/ 3537461 w 8806081"/>
                <a:gd name="connsiteY54" fmla="*/ 9705435 h 10595264"/>
                <a:gd name="connsiteX55" fmla="*/ 3594314 w 8806081"/>
                <a:gd name="connsiteY55" fmla="*/ 9544349 h 10595264"/>
                <a:gd name="connsiteX56" fmla="*/ 3499557 w 8806081"/>
                <a:gd name="connsiteY56" fmla="*/ 9369049 h 10595264"/>
                <a:gd name="connsiteX57" fmla="*/ 3077892 w 8806081"/>
                <a:gd name="connsiteY57" fmla="*/ 8317254 h 10595264"/>
                <a:gd name="connsiteX58" fmla="*/ 2679914 w 8806081"/>
                <a:gd name="connsiteY58" fmla="*/ 7464447 h 10595264"/>
                <a:gd name="connsiteX59" fmla="*/ 2675177 w 8806081"/>
                <a:gd name="connsiteY59" fmla="*/ 7260719 h 10595264"/>
                <a:gd name="connsiteX60" fmla="*/ 2727294 w 8806081"/>
                <a:gd name="connsiteY60" fmla="*/ 6858002 h 10595264"/>
                <a:gd name="connsiteX61" fmla="*/ 3272140 w 8806081"/>
                <a:gd name="connsiteY61" fmla="*/ 5863063 h 10595264"/>
                <a:gd name="connsiteX62" fmla="*/ 3575364 w 8806081"/>
                <a:gd name="connsiteY62" fmla="*/ 5237668 h 10595264"/>
                <a:gd name="connsiteX63" fmla="*/ 3793302 w 8806081"/>
                <a:gd name="connsiteY63" fmla="*/ 4787576 h 10595264"/>
                <a:gd name="connsiteX64" fmla="*/ 3750660 w 8806081"/>
                <a:gd name="connsiteY64" fmla="*/ 4498568 h 10595264"/>
                <a:gd name="connsiteX65" fmla="*/ 3693807 w 8806081"/>
                <a:gd name="connsiteY65" fmla="*/ 4365910 h 10595264"/>
                <a:gd name="connsiteX66" fmla="*/ 3717497 w 8806081"/>
                <a:gd name="connsiteY66" fmla="*/ 3465723 h 10595264"/>
                <a:gd name="connsiteX67" fmla="*/ 3546936 w 8806081"/>
                <a:gd name="connsiteY67" fmla="*/ 2821378 h 10595264"/>
                <a:gd name="connsiteX68" fmla="*/ 2139803 w 8806081"/>
                <a:gd name="connsiteY68" fmla="*/ 2897181 h 10595264"/>
                <a:gd name="connsiteX69" fmla="*/ 2068180 w 8806081"/>
                <a:gd name="connsiteY69" fmla="*/ 2749647 h 10595264"/>
                <a:gd name="connsiteX70" fmla="*/ 1687866 w 8806081"/>
                <a:gd name="connsiteY70" fmla="*/ 2935600 h 10595264"/>
                <a:gd name="connsiteX71" fmla="*/ 2376205 w 8806081"/>
                <a:gd name="connsiteY71" fmla="*/ 2972782 h 10595264"/>
                <a:gd name="connsiteX72" fmla="*/ 2528605 w 8806081"/>
                <a:gd name="connsiteY72" fmla="*/ 3094702 h 10595264"/>
                <a:gd name="connsiteX73" fmla="*/ 2500665 w 8806081"/>
                <a:gd name="connsiteY73" fmla="*/ 3696682 h 10595264"/>
                <a:gd name="connsiteX74" fmla="*/ 2444330 w 8806081"/>
                <a:gd name="connsiteY74" fmla="*/ 4765696 h 10595264"/>
                <a:gd name="connsiteX75" fmla="*/ 167225 w 8806081"/>
                <a:gd name="connsiteY75" fmla="*/ 4634051 h 10595264"/>
                <a:gd name="connsiteX76" fmla="*/ 0 w 8806081"/>
                <a:gd name="connsiteY76" fmla="*/ 4505964 h 10595264"/>
                <a:gd name="connsiteX77" fmla="*/ 82970 w 8806081"/>
                <a:gd name="connsiteY77" fmla="*/ 2847185 h 10595264"/>
                <a:gd name="connsiteX78" fmla="*/ 942227 w 8806081"/>
                <a:gd name="connsiteY78" fmla="*/ 2905221 h 10595264"/>
                <a:gd name="connsiteX79" fmla="*/ 1018739 w 8806081"/>
                <a:gd name="connsiteY79" fmla="*/ 2676380 h 10595264"/>
                <a:gd name="connsiteX80" fmla="*/ 1153781 w 8806081"/>
                <a:gd name="connsiteY80" fmla="*/ 2560178 h 10595264"/>
                <a:gd name="connsiteX81" fmla="*/ 1462701 w 8806081"/>
                <a:gd name="connsiteY81" fmla="*/ 2453085 h 10595264"/>
                <a:gd name="connsiteX82" fmla="*/ 1950289 w 8806081"/>
                <a:gd name="connsiteY82" fmla="*/ 2409188 h 10595264"/>
                <a:gd name="connsiteX83" fmla="*/ 2567340 w 8806081"/>
                <a:gd name="connsiteY83" fmla="*/ 2306031 h 10595264"/>
                <a:gd name="connsiteX84" fmla="*/ 3162656 w 8806081"/>
                <a:gd name="connsiteY84" fmla="*/ 2186966 h 10595264"/>
                <a:gd name="connsiteX85" fmla="*/ 3379347 w 8806081"/>
                <a:gd name="connsiteY85" fmla="*/ 2084573 h 10595264"/>
                <a:gd name="connsiteX86" fmla="*/ 3503171 w 8806081"/>
                <a:gd name="connsiteY86" fmla="*/ 1882167 h 10595264"/>
                <a:gd name="connsiteX87" fmla="*/ 3596041 w 8806081"/>
                <a:gd name="connsiteY87" fmla="*/ 1646422 h 10595264"/>
                <a:gd name="connsiteX88" fmla="*/ 3659969 w 8806081"/>
                <a:gd name="connsiteY88" fmla="*/ 1588868 h 10595264"/>
                <a:gd name="connsiteX89" fmla="*/ 3621361 w 8806081"/>
                <a:gd name="connsiteY89" fmla="*/ 1506614 h 10595264"/>
                <a:gd name="connsiteX90" fmla="*/ 3491794 w 8806081"/>
                <a:gd name="connsiteY90" fmla="*/ 1416471 h 10595264"/>
                <a:gd name="connsiteX91" fmla="*/ 3458197 w 8806081"/>
                <a:gd name="connsiteY91" fmla="*/ 1338940 h 10595264"/>
                <a:gd name="connsiteX92" fmla="*/ 3369921 w 8806081"/>
                <a:gd name="connsiteY92" fmla="*/ 1281622 h 10595264"/>
                <a:gd name="connsiteX93" fmla="*/ 3234288 w 8806081"/>
                <a:gd name="connsiteY93" fmla="*/ 971288 h 10595264"/>
                <a:gd name="connsiteX94" fmla="*/ 3115638 w 8806081"/>
                <a:gd name="connsiteY94" fmla="*/ 738530 h 10595264"/>
                <a:gd name="connsiteX95" fmla="*/ 3062641 w 8806081"/>
                <a:gd name="connsiteY95" fmla="*/ 643919 h 10595264"/>
                <a:gd name="connsiteX96" fmla="*/ 3086722 w 8806081"/>
                <a:gd name="connsiteY96" fmla="*/ 414227 h 10595264"/>
                <a:gd name="connsiteX97" fmla="*/ 3675664 w 8806081"/>
                <a:gd name="connsiteY97" fmla="*/ 84 h 10595264"/>
                <a:gd name="connsiteX98" fmla="*/ 1257990 w 8806081"/>
                <a:gd name="connsiteY98" fmla="*/ 2776717 h 10595264"/>
                <a:gd name="connsiteX99" fmla="*/ 1241769 w 8806081"/>
                <a:gd name="connsiteY99" fmla="*/ 2783273 h 10595264"/>
                <a:gd name="connsiteX100" fmla="*/ 1146440 w 8806081"/>
                <a:gd name="connsiteY100" fmla="*/ 2876979 h 10595264"/>
                <a:gd name="connsiteX101" fmla="*/ 1146162 w 8806081"/>
                <a:gd name="connsiteY101" fmla="*/ 2909306 h 10595264"/>
                <a:gd name="connsiteX102" fmla="*/ 1178489 w 8806081"/>
                <a:gd name="connsiteY102" fmla="*/ 2909583 h 10595264"/>
                <a:gd name="connsiteX103" fmla="*/ 1273818 w 8806081"/>
                <a:gd name="connsiteY103" fmla="*/ 2815879 h 10595264"/>
                <a:gd name="connsiteX104" fmla="*/ 1274096 w 8806081"/>
                <a:gd name="connsiteY104" fmla="*/ 2783552 h 10595264"/>
                <a:gd name="connsiteX105" fmla="*/ 1274096 w 8806081"/>
                <a:gd name="connsiteY105" fmla="*/ 2783551 h 10595264"/>
                <a:gd name="connsiteX106" fmla="*/ 1257990 w 8806081"/>
                <a:gd name="connsiteY106" fmla="*/ 2776717 h 10595264"/>
                <a:gd name="connsiteX107" fmla="*/ 1405924 w 8806081"/>
                <a:gd name="connsiteY107" fmla="*/ 2876262 h 10595264"/>
                <a:gd name="connsiteX108" fmla="*/ 1327184 w 8806081"/>
                <a:gd name="connsiteY108" fmla="*/ 2914362 h 10595264"/>
                <a:gd name="connsiteX109" fmla="*/ 1405924 w 8806081"/>
                <a:gd name="connsiteY109" fmla="*/ 2932142 h 10595264"/>
                <a:gd name="connsiteX110" fmla="*/ 1405924 w 8806081"/>
                <a:gd name="connsiteY110" fmla="*/ 2876262 h 10595264"/>
                <a:gd name="connsiteX0" fmla="*/ 3675664 w 8806081"/>
                <a:gd name="connsiteY0" fmla="*/ 84 h 10595264"/>
                <a:gd name="connsiteX1" fmla="*/ 4090768 w 8806081"/>
                <a:gd name="connsiteY1" fmla="*/ 155917 h 10595264"/>
                <a:gd name="connsiteX2" fmla="*/ 4317566 w 8806081"/>
                <a:gd name="connsiteY2" fmla="*/ 960575 h 10595264"/>
                <a:gd name="connsiteX3" fmla="*/ 4740084 w 8806081"/>
                <a:gd name="connsiteY3" fmla="*/ 1281191 h 10595264"/>
                <a:gd name="connsiteX4" fmla="*/ 5197329 w 8806081"/>
                <a:gd name="connsiteY4" fmla="*/ 1356503 h 10595264"/>
                <a:gd name="connsiteX5" fmla="*/ 5579267 w 8806081"/>
                <a:gd name="connsiteY5" fmla="*/ 1523264 h 10595264"/>
                <a:gd name="connsiteX6" fmla="*/ 5939681 w 8806081"/>
                <a:gd name="connsiteY6" fmla="*/ 1663127 h 10595264"/>
                <a:gd name="connsiteX7" fmla="*/ 6461481 w 8806081"/>
                <a:gd name="connsiteY7" fmla="*/ 1851406 h 10595264"/>
                <a:gd name="connsiteX8" fmla="*/ 6827279 w 8806081"/>
                <a:gd name="connsiteY8" fmla="*/ 1975133 h 10595264"/>
                <a:gd name="connsiteX9" fmla="*/ 7090867 w 8806081"/>
                <a:gd name="connsiteY9" fmla="*/ 2158031 h 10595264"/>
                <a:gd name="connsiteX10" fmla="*/ 7973086 w 8806081"/>
                <a:gd name="connsiteY10" fmla="*/ 2787415 h 10595264"/>
                <a:gd name="connsiteX11" fmla="*/ 7936902 w 8806081"/>
                <a:gd name="connsiteY11" fmla="*/ 2975200 h 10595264"/>
                <a:gd name="connsiteX12" fmla="*/ 8622293 w 8806081"/>
                <a:gd name="connsiteY12" fmla="*/ 3257941 h 10595264"/>
                <a:gd name="connsiteX13" fmla="*/ 8797326 w 8806081"/>
                <a:gd name="connsiteY13" fmla="*/ 3442682 h 10595264"/>
                <a:gd name="connsiteX14" fmla="*/ 8552145 w 8806081"/>
                <a:gd name="connsiteY14" fmla="*/ 3370487 h 10595264"/>
                <a:gd name="connsiteX15" fmla="*/ 8298330 w 8806081"/>
                <a:gd name="connsiteY15" fmla="*/ 3925641 h 10595264"/>
                <a:gd name="connsiteX16" fmla="*/ 8070278 w 8806081"/>
                <a:gd name="connsiteY16" fmla="*/ 3770794 h 10595264"/>
                <a:gd name="connsiteX17" fmla="*/ 7791953 w 8806081"/>
                <a:gd name="connsiteY17" fmla="*/ 3493511 h 10595264"/>
                <a:gd name="connsiteX18" fmla="*/ 7694420 w 8806081"/>
                <a:gd name="connsiteY18" fmla="*/ 3352863 h 10595264"/>
                <a:gd name="connsiteX19" fmla="*/ 7650951 w 8806081"/>
                <a:gd name="connsiteY19" fmla="*/ 3380255 h 10595264"/>
                <a:gd name="connsiteX20" fmla="*/ 6958170 w 8806081"/>
                <a:gd name="connsiteY20" fmla="*/ 2939827 h 10595264"/>
                <a:gd name="connsiteX21" fmla="*/ 6209594 w 8806081"/>
                <a:gd name="connsiteY21" fmla="*/ 2650819 h 10595264"/>
                <a:gd name="connsiteX22" fmla="*/ 5522607 w 8806081"/>
                <a:gd name="connsiteY22" fmla="*/ 2494471 h 10595264"/>
                <a:gd name="connsiteX23" fmla="*/ 5427853 w 8806081"/>
                <a:gd name="connsiteY23" fmla="*/ 3238310 h 10595264"/>
                <a:gd name="connsiteX24" fmla="*/ 6081671 w 8806081"/>
                <a:gd name="connsiteY24" fmla="*/ 5389281 h 10595264"/>
                <a:gd name="connsiteX25" fmla="*/ 5906373 w 8806081"/>
                <a:gd name="connsiteY25" fmla="*/ 5465087 h 10595264"/>
                <a:gd name="connsiteX26" fmla="*/ 5858994 w 8806081"/>
                <a:gd name="connsiteY26" fmla="*/ 6057312 h 10595264"/>
                <a:gd name="connsiteX27" fmla="*/ 5740547 w 8806081"/>
                <a:gd name="connsiteY27" fmla="*/ 6659017 h 10595264"/>
                <a:gd name="connsiteX28" fmla="*/ 5697907 w 8806081"/>
                <a:gd name="connsiteY28" fmla="*/ 7317574 h 10595264"/>
                <a:gd name="connsiteX29" fmla="*/ 6181164 w 8806081"/>
                <a:gd name="connsiteY29" fmla="*/ 8189330 h 10595264"/>
                <a:gd name="connsiteX30" fmla="*/ 6342252 w 8806081"/>
                <a:gd name="connsiteY30" fmla="*/ 8544667 h 10595264"/>
                <a:gd name="connsiteX31" fmla="*/ 6356466 w 8806081"/>
                <a:gd name="connsiteY31" fmla="*/ 8952120 h 10595264"/>
                <a:gd name="connsiteX32" fmla="*/ 6200118 w 8806081"/>
                <a:gd name="connsiteY32" fmla="*/ 9932850 h 10595264"/>
                <a:gd name="connsiteX33" fmla="*/ 5764237 w 8806081"/>
                <a:gd name="connsiteY33" fmla="*/ 9814406 h 10595264"/>
                <a:gd name="connsiteX34" fmla="*/ 5716859 w 8806081"/>
                <a:gd name="connsiteY34" fmla="*/ 9122679 h 10595264"/>
                <a:gd name="connsiteX35" fmla="*/ 5536824 w 8806081"/>
                <a:gd name="connsiteY35" fmla="*/ 8852627 h 10595264"/>
                <a:gd name="connsiteX36" fmla="*/ 5451541 w 8806081"/>
                <a:gd name="connsiteY36" fmla="*/ 8558881 h 10595264"/>
                <a:gd name="connsiteX37" fmla="*/ 5138846 w 8806081"/>
                <a:gd name="connsiteY37" fmla="*/ 8208283 h 10595264"/>
                <a:gd name="connsiteX38" fmla="*/ 4731392 w 8806081"/>
                <a:gd name="connsiteY38" fmla="*/ 7544987 h 10595264"/>
                <a:gd name="connsiteX39" fmla="*/ 4698225 w 8806081"/>
                <a:gd name="connsiteY39" fmla="*/ 6568997 h 10595264"/>
                <a:gd name="connsiteX40" fmla="*/ 4660324 w 8806081"/>
                <a:gd name="connsiteY40" fmla="*/ 6095213 h 10595264"/>
                <a:gd name="connsiteX41" fmla="*/ 4342890 w 8806081"/>
                <a:gd name="connsiteY41" fmla="*/ 6322630 h 10595264"/>
                <a:gd name="connsiteX42" fmla="*/ 3769613 w 8806081"/>
                <a:gd name="connsiteY42" fmla="*/ 7203862 h 10595264"/>
                <a:gd name="connsiteX43" fmla="*/ 3888059 w 8806081"/>
                <a:gd name="connsiteY43" fmla="*/ 7625528 h 10595264"/>
                <a:gd name="connsiteX44" fmla="*/ 4437648 w 8806081"/>
                <a:gd name="connsiteY44" fmla="*/ 9440117 h 10595264"/>
                <a:gd name="connsiteX45" fmla="*/ 4537141 w 8806081"/>
                <a:gd name="connsiteY45" fmla="*/ 9677008 h 10595264"/>
                <a:gd name="connsiteX46" fmla="*/ 4575044 w 8806081"/>
                <a:gd name="connsiteY46" fmla="*/ 9743335 h 10595264"/>
                <a:gd name="connsiteX47" fmla="*/ 4660326 w 8806081"/>
                <a:gd name="connsiteY47" fmla="*/ 9885473 h 10595264"/>
                <a:gd name="connsiteX48" fmla="*/ 4110736 w 8806081"/>
                <a:gd name="connsiteY48" fmla="*/ 10074983 h 10595264"/>
                <a:gd name="connsiteX49" fmla="*/ 3821731 w 8806081"/>
                <a:gd name="connsiteY49" fmla="*/ 10278711 h 10595264"/>
                <a:gd name="connsiteX50" fmla="*/ 3243717 w 8806081"/>
                <a:gd name="connsiteY50" fmla="*/ 10544031 h 10595264"/>
                <a:gd name="connsiteX51" fmla="*/ 2945233 w 8806081"/>
                <a:gd name="connsiteY51" fmla="*/ 10548767 h 10595264"/>
                <a:gd name="connsiteX52" fmla="*/ 3286356 w 8806081"/>
                <a:gd name="connsiteY52" fmla="*/ 10193430 h 10595264"/>
                <a:gd name="connsiteX53" fmla="*/ 3461655 w 8806081"/>
                <a:gd name="connsiteY53" fmla="*/ 9980230 h 10595264"/>
                <a:gd name="connsiteX54" fmla="*/ 3537461 w 8806081"/>
                <a:gd name="connsiteY54" fmla="*/ 9705435 h 10595264"/>
                <a:gd name="connsiteX55" fmla="*/ 3594314 w 8806081"/>
                <a:gd name="connsiteY55" fmla="*/ 9544349 h 10595264"/>
                <a:gd name="connsiteX56" fmla="*/ 3499557 w 8806081"/>
                <a:gd name="connsiteY56" fmla="*/ 9369049 h 10595264"/>
                <a:gd name="connsiteX57" fmla="*/ 3077892 w 8806081"/>
                <a:gd name="connsiteY57" fmla="*/ 8317254 h 10595264"/>
                <a:gd name="connsiteX58" fmla="*/ 2679914 w 8806081"/>
                <a:gd name="connsiteY58" fmla="*/ 7464447 h 10595264"/>
                <a:gd name="connsiteX59" fmla="*/ 2675177 w 8806081"/>
                <a:gd name="connsiteY59" fmla="*/ 7260719 h 10595264"/>
                <a:gd name="connsiteX60" fmla="*/ 2727294 w 8806081"/>
                <a:gd name="connsiteY60" fmla="*/ 6858002 h 10595264"/>
                <a:gd name="connsiteX61" fmla="*/ 3272140 w 8806081"/>
                <a:gd name="connsiteY61" fmla="*/ 5863063 h 10595264"/>
                <a:gd name="connsiteX62" fmla="*/ 3575364 w 8806081"/>
                <a:gd name="connsiteY62" fmla="*/ 5237668 h 10595264"/>
                <a:gd name="connsiteX63" fmla="*/ 3793302 w 8806081"/>
                <a:gd name="connsiteY63" fmla="*/ 4787576 h 10595264"/>
                <a:gd name="connsiteX64" fmla="*/ 3750660 w 8806081"/>
                <a:gd name="connsiteY64" fmla="*/ 4498568 h 10595264"/>
                <a:gd name="connsiteX65" fmla="*/ 3693807 w 8806081"/>
                <a:gd name="connsiteY65" fmla="*/ 4365910 h 10595264"/>
                <a:gd name="connsiteX66" fmla="*/ 3717497 w 8806081"/>
                <a:gd name="connsiteY66" fmla="*/ 3465723 h 10595264"/>
                <a:gd name="connsiteX67" fmla="*/ 3546936 w 8806081"/>
                <a:gd name="connsiteY67" fmla="*/ 2821378 h 10595264"/>
                <a:gd name="connsiteX68" fmla="*/ 2139803 w 8806081"/>
                <a:gd name="connsiteY68" fmla="*/ 2897181 h 10595264"/>
                <a:gd name="connsiteX69" fmla="*/ 2068180 w 8806081"/>
                <a:gd name="connsiteY69" fmla="*/ 2749647 h 10595264"/>
                <a:gd name="connsiteX70" fmla="*/ 1687866 w 8806081"/>
                <a:gd name="connsiteY70" fmla="*/ 2935600 h 10595264"/>
                <a:gd name="connsiteX71" fmla="*/ 2376205 w 8806081"/>
                <a:gd name="connsiteY71" fmla="*/ 2972782 h 10595264"/>
                <a:gd name="connsiteX72" fmla="*/ 2528605 w 8806081"/>
                <a:gd name="connsiteY72" fmla="*/ 3094702 h 10595264"/>
                <a:gd name="connsiteX73" fmla="*/ 2500665 w 8806081"/>
                <a:gd name="connsiteY73" fmla="*/ 3696682 h 10595264"/>
                <a:gd name="connsiteX74" fmla="*/ 2444330 w 8806081"/>
                <a:gd name="connsiteY74" fmla="*/ 4765696 h 10595264"/>
                <a:gd name="connsiteX75" fmla="*/ 167225 w 8806081"/>
                <a:gd name="connsiteY75" fmla="*/ 4634051 h 10595264"/>
                <a:gd name="connsiteX76" fmla="*/ 0 w 8806081"/>
                <a:gd name="connsiteY76" fmla="*/ 4505964 h 10595264"/>
                <a:gd name="connsiteX77" fmla="*/ 82970 w 8806081"/>
                <a:gd name="connsiteY77" fmla="*/ 2847185 h 10595264"/>
                <a:gd name="connsiteX78" fmla="*/ 942227 w 8806081"/>
                <a:gd name="connsiteY78" fmla="*/ 2905221 h 10595264"/>
                <a:gd name="connsiteX79" fmla="*/ 1018739 w 8806081"/>
                <a:gd name="connsiteY79" fmla="*/ 2676380 h 10595264"/>
                <a:gd name="connsiteX80" fmla="*/ 1153781 w 8806081"/>
                <a:gd name="connsiteY80" fmla="*/ 2560178 h 10595264"/>
                <a:gd name="connsiteX81" fmla="*/ 1462701 w 8806081"/>
                <a:gd name="connsiteY81" fmla="*/ 2453085 h 10595264"/>
                <a:gd name="connsiteX82" fmla="*/ 1950289 w 8806081"/>
                <a:gd name="connsiteY82" fmla="*/ 2409188 h 10595264"/>
                <a:gd name="connsiteX83" fmla="*/ 2567340 w 8806081"/>
                <a:gd name="connsiteY83" fmla="*/ 2306031 h 10595264"/>
                <a:gd name="connsiteX84" fmla="*/ 3162656 w 8806081"/>
                <a:gd name="connsiteY84" fmla="*/ 2186966 h 10595264"/>
                <a:gd name="connsiteX85" fmla="*/ 3379347 w 8806081"/>
                <a:gd name="connsiteY85" fmla="*/ 2084573 h 10595264"/>
                <a:gd name="connsiteX86" fmla="*/ 3503171 w 8806081"/>
                <a:gd name="connsiteY86" fmla="*/ 1882167 h 10595264"/>
                <a:gd name="connsiteX87" fmla="*/ 3596041 w 8806081"/>
                <a:gd name="connsiteY87" fmla="*/ 1646422 h 10595264"/>
                <a:gd name="connsiteX88" fmla="*/ 3659969 w 8806081"/>
                <a:gd name="connsiteY88" fmla="*/ 1588868 h 10595264"/>
                <a:gd name="connsiteX89" fmla="*/ 3621361 w 8806081"/>
                <a:gd name="connsiteY89" fmla="*/ 1506614 h 10595264"/>
                <a:gd name="connsiteX90" fmla="*/ 3491794 w 8806081"/>
                <a:gd name="connsiteY90" fmla="*/ 1416471 h 10595264"/>
                <a:gd name="connsiteX91" fmla="*/ 3458197 w 8806081"/>
                <a:gd name="connsiteY91" fmla="*/ 1338940 h 10595264"/>
                <a:gd name="connsiteX92" fmla="*/ 3369921 w 8806081"/>
                <a:gd name="connsiteY92" fmla="*/ 1281622 h 10595264"/>
                <a:gd name="connsiteX93" fmla="*/ 3234288 w 8806081"/>
                <a:gd name="connsiteY93" fmla="*/ 971288 h 10595264"/>
                <a:gd name="connsiteX94" fmla="*/ 3115638 w 8806081"/>
                <a:gd name="connsiteY94" fmla="*/ 738530 h 10595264"/>
                <a:gd name="connsiteX95" fmla="*/ 3062641 w 8806081"/>
                <a:gd name="connsiteY95" fmla="*/ 643919 h 10595264"/>
                <a:gd name="connsiteX96" fmla="*/ 3086722 w 8806081"/>
                <a:gd name="connsiteY96" fmla="*/ 414227 h 10595264"/>
                <a:gd name="connsiteX97" fmla="*/ 3675664 w 8806081"/>
                <a:gd name="connsiteY97" fmla="*/ 84 h 10595264"/>
                <a:gd name="connsiteX98" fmla="*/ 1257990 w 8806081"/>
                <a:gd name="connsiteY98" fmla="*/ 2776717 h 10595264"/>
                <a:gd name="connsiteX99" fmla="*/ 1241769 w 8806081"/>
                <a:gd name="connsiteY99" fmla="*/ 2783273 h 10595264"/>
                <a:gd name="connsiteX100" fmla="*/ 1146440 w 8806081"/>
                <a:gd name="connsiteY100" fmla="*/ 2876979 h 10595264"/>
                <a:gd name="connsiteX101" fmla="*/ 1146162 w 8806081"/>
                <a:gd name="connsiteY101" fmla="*/ 2909306 h 10595264"/>
                <a:gd name="connsiteX102" fmla="*/ 1178489 w 8806081"/>
                <a:gd name="connsiteY102" fmla="*/ 2909583 h 10595264"/>
                <a:gd name="connsiteX103" fmla="*/ 1273818 w 8806081"/>
                <a:gd name="connsiteY103" fmla="*/ 2815879 h 10595264"/>
                <a:gd name="connsiteX104" fmla="*/ 1274096 w 8806081"/>
                <a:gd name="connsiteY104" fmla="*/ 2783552 h 10595264"/>
                <a:gd name="connsiteX105" fmla="*/ 1274096 w 8806081"/>
                <a:gd name="connsiteY105" fmla="*/ 2783551 h 10595264"/>
                <a:gd name="connsiteX106" fmla="*/ 1257990 w 8806081"/>
                <a:gd name="connsiteY106" fmla="*/ 2776717 h 10595264"/>
                <a:gd name="connsiteX107" fmla="*/ 1405924 w 8806081"/>
                <a:gd name="connsiteY107" fmla="*/ 2876262 h 10595264"/>
                <a:gd name="connsiteX108" fmla="*/ 1327184 w 8806081"/>
                <a:gd name="connsiteY108" fmla="*/ 2914362 h 10595264"/>
                <a:gd name="connsiteX109" fmla="*/ 1405924 w 8806081"/>
                <a:gd name="connsiteY109" fmla="*/ 2932142 h 10595264"/>
                <a:gd name="connsiteX110" fmla="*/ 1405924 w 8806081"/>
                <a:gd name="connsiteY110" fmla="*/ 2876262 h 10595264"/>
                <a:gd name="connsiteX0" fmla="*/ 3675664 w 8806081"/>
                <a:gd name="connsiteY0" fmla="*/ 84 h 10595264"/>
                <a:gd name="connsiteX1" fmla="*/ 4090768 w 8806081"/>
                <a:gd name="connsiteY1" fmla="*/ 155917 h 10595264"/>
                <a:gd name="connsiteX2" fmla="*/ 4317566 w 8806081"/>
                <a:gd name="connsiteY2" fmla="*/ 960575 h 10595264"/>
                <a:gd name="connsiteX3" fmla="*/ 4740084 w 8806081"/>
                <a:gd name="connsiteY3" fmla="*/ 1281191 h 10595264"/>
                <a:gd name="connsiteX4" fmla="*/ 5197329 w 8806081"/>
                <a:gd name="connsiteY4" fmla="*/ 1356503 h 10595264"/>
                <a:gd name="connsiteX5" fmla="*/ 5579267 w 8806081"/>
                <a:gd name="connsiteY5" fmla="*/ 1523264 h 10595264"/>
                <a:gd name="connsiteX6" fmla="*/ 5939681 w 8806081"/>
                <a:gd name="connsiteY6" fmla="*/ 1663127 h 10595264"/>
                <a:gd name="connsiteX7" fmla="*/ 6461481 w 8806081"/>
                <a:gd name="connsiteY7" fmla="*/ 1851406 h 10595264"/>
                <a:gd name="connsiteX8" fmla="*/ 6827279 w 8806081"/>
                <a:gd name="connsiteY8" fmla="*/ 1975133 h 10595264"/>
                <a:gd name="connsiteX9" fmla="*/ 7090867 w 8806081"/>
                <a:gd name="connsiteY9" fmla="*/ 2158031 h 10595264"/>
                <a:gd name="connsiteX10" fmla="*/ 7973086 w 8806081"/>
                <a:gd name="connsiteY10" fmla="*/ 2787415 h 10595264"/>
                <a:gd name="connsiteX11" fmla="*/ 7936902 w 8806081"/>
                <a:gd name="connsiteY11" fmla="*/ 2975200 h 10595264"/>
                <a:gd name="connsiteX12" fmla="*/ 8622293 w 8806081"/>
                <a:gd name="connsiteY12" fmla="*/ 3257941 h 10595264"/>
                <a:gd name="connsiteX13" fmla="*/ 8797326 w 8806081"/>
                <a:gd name="connsiteY13" fmla="*/ 3442682 h 10595264"/>
                <a:gd name="connsiteX14" fmla="*/ 8552145 w 8806081"/>
                <a:gd name="connsiteY14" fmla="*/ 3370487 h 10595264"/>
                <a:gd name="connsiteX15" fmla="*/ 8482365 w 8806081"/>
                <a:gd name="connsiteY15" fmla="*/ 3546822 h 10595264"/>
                <a:gd name="connsiteX16" fmla="*/ 8298330 w 8806081"/>
                <a:gd name="connsiteY16" fmla="*/ 3925641 h 10595264"/>
                <a:gd name="connsiteX17" fmla="*/ 8070278 w 8806081"/>
                <a:gd name="connsiteY17" fmla="*/ 3770794 h 10595264"/>
                <a:gd name="connsiteX18" fmla="*/ 7791953 w 8806081"/>
                <a:gd name="connsiteY18" fmla="*/ 3493511 h 10595264"/>
                <a:gd name="connsiteX19" fmla="*/ 7694420 w 8806081"/>
                <a:gd name="connsiteY19" fmla="*/ 3352863 h 10595264"/>
                <a:gd name="connsiteX20" fmla="*/ 7650951 w 8806081"/>
                <a:gd name="connsiteY20" fmla="*/ 3380255 h 10595264"/>
                <a:gd name="connsiteX21" fmla="*/ 6958170 w 8806081"/>
                <a:gd name="connsiteY21" fmla="*/ 2939827 h 10595264"/>
                <a:gd name="connsiteX22" fmla="*/ 6209594 w 8806081"/>
                <a:gd name="connsiteY22" fmla="*/ 2650819 h 10595264"/>
                <a:gd name="connsiteX23" fmla="*/ 5522607 w 8806081"/>
                <a:gd name="connsiteY23" fmla="*/ 2494471 h 10595264"/>
                <a:gd name="connsiteX24" fmla="*/ 5427853 w 8806081"/>
                <a:gd name="connsiteY24" fmla="*/ 3238310 h 10595264"/>
                <a:gd name="connsiteX25" fmla="*/ 6081671 w 8806081"/>
                <a:gd name="connsiteY25" fmla="*/ 5389281 h 10595264"/>
                <a:gd name="connsiteX26" fmla="*/ 5906373 w 8806081"/>
                <a:gd name="connsiteY26" fmla="*/ 5465087 h 10595264"/>
                <a:gd name="connsiteX27" fmla="*/ 5858994 w 8806081"/>
                <a:gd name="connsiteY27" fmla="*/ 6057312 h 10595264"/>
                <a:gd name="connsiteX28" fmla="*/ 5740547 w 8806081"/>
                <a:gd name="connsiteY28" fmla="*/ 6659017 h 10595264"/>
                <a:gd name="connsiteX29" fmla="*/ 5697907 w 8806081"/>
                <a:gd name="connsiteY29" fmla="*/ 7317574 h 10595264"/>
                <a:gd name="connsiteX30" fmla="*/ 6181164 w 8806081"/>
                <a:gd name="connsiteY30" fmla="*/ 8189330 h 10595264"/>
                <a:gd name="connsiteX31" fmla="*/ 6342252 w 8806081"/>
                <a:gd name="connsiteY31" fmla="*/ 8544667 h 10595264"/>
                <a:gd name="connsiteX32" fmla="*/ 6356466 w 8806081"/>
                <a:gd name="connsiteY32" fmla="*/ 8952120 h 10595264"/>
                <a:gd name="connsiteX33" fmla="*/ 6200118 w 8806081"/>
                <a:gd name="connsiteY33" fmla="*/ 9932850 h 10595264"/>
                <a:gd name="connsiteX34" fmla="*/ 5764237 w 8806081"/>
                <a:gd name="connsiteY34" fmla="*/ 9814406 h 10595264"/>
                <a:gd name="connsiteX35" fmla="*/ 5716859 w 8806081"/>
                <a:gd name="connsiteY35" fmla="*/ 9122679 h 10595264"/>
                <a:gd name="connsiteX36" fmla="*/ 5536824 w 8806081"/>
                <a:gd name="connsiteY36" fmla="*/ 8852627 h 10595264"/>
                <a:gd name="connsiteX37" fmla="*/ 5451541 w 8806081"/>
                <a:gd name="connsiteY37" fmla="*/ 8558881 h 10595264"/>
                <a:gd name="connsiteX38" fmla="*/ 5138846 w 8806081"/>
                <a:gd name="connsiteY38" fmla="*/ 8208283 h 10595264"/>
                <a:gd name="connsiteX39" fmla="*/ 4731392 w 8806081"/>
                <a:gd name="connsiteY39" fmla="*/ 7544987 h 10595264"/>
                <a:gd name="connsiteX40" fmla="*/ 4698225 w 8806081"/>
                <a:gd name="connsiteY40" fmla="*/ 6568997 h 10595264"/>
                <a:gd name="connsiteX41" fmla="*/ 4660324 w 8806081"/>
                <a:gd name="connsiteY41" fmla="*/ 6095213 h 10595264"/>
                <a:gd name="connsiteX42" fmla="*/ 4342890 w 8806081"/>
                <a:gd name="connsiteY42" fmla="*/ 6322630 h 10595264"/>
                <a:gd name="connsiteX43" fmla="*/ 3769613 w 8806081"/>
                <a:gd name="connsiteY43" fmla="*/ 7203862 h 10595264"/>
                <a:gd name="connsiteX44" fmla="*/ 3888059 w 8806081"/>
                <a:gd name="connsiteY44" fmla="*/ 7625528 h 10595264"/>
                <a:gd name="connsiteX45" fmla="*/ 4437648 w 8806081"/>
                <a:gd name="connsiteY45" fmla="*/ 9440117 h 10595264"/>
                <a:gd name="connsiteX46" fmla="*/ 4537141 w 8806081"/>
                <a:gd name="connsiteY46" fmla="*/ 9677008 h 10595264"/>
                <a:gd name="connsiteX47" fmla="*/ 4575044 w 8806081"/>
                <a:gd name="connsiteY47" fmla="*/ 9743335 h 10595264"/>
                <a:gd name="connsiteX48" fmla="*/ 4660326 w 8806081"/>
                <a:gd name="connsiteY48" fmla="*/ 9885473 h 10595264"/>
                <a:gd name="connsiteX49" fmla="*/ 4110736 w 8806081"/>
                <a:gd name="connsiteY49" fmla="*/ 10074983 h 10595264"/>
                <a:gd name="connsiteX50" fmla="*/ 3821731 w 8806081"/>
                <a:gd name="connsiteY50" fmla="*/ 10278711 h 10595264"/>
                <a:gd name="connsiteX51" fmla="*/ 3243717 w 8806081"/>
                <a:gd name="connsiteY51" fmla="*/ 10544031 h 10595264"/>
                <a:gd name="connsiteX52" fmla="*/ 2945233 w 8806081"/>
                <a:gd name="connsiteY52" fmla="*/ 10548767 h 10595264"/>
                <a:gd name="connsiteX53" fmla="*/ 3286356 w 8806081"/>
                <a:gd name="connsiteY53" fmla="*/ 10193430 h 10595264"/>
                <a:gd name="connsiteX54" fmla="*/ 3461655 w 8806081"/>
                <a:gd name="connsiteY54" fmla="*/ 9980230 h 10595264"/>
                <a:gd name="connsiteX55" fmla="*/ 3537461 w 8806081"/>
                <a:gd name="connsiteY55" fmla="*/ 9705435 h 10595264"/>
                <a:gd name="connsiteX56" fmla="*/ 3594314 w 8806081"/>
                <a:gd name="connsiteY56" fmla="*/ 9544349 h 10595264"/>
                <a:gd name="connsiteX57" fmla="*/ 3499557 w 8806081"/>
                <a:gd name="connsiteY57" fmla="*/ 9369049 h 10595264"/>
                <a:gd name="connsiteX58" fmla="*/ 3077892 w 8806081"/>
                <a:gd name="connsiteY58" fmla="*/ 8317254 h 10595264"/>
                <a:gd name="connsiteX59" fmla="*/ 2679914 w 8806081"/>
                <a:gd name="connsiteY59" fmla="*/ 7464447 h 10595264"/>
                <a:gd name="connsiteX60" fmla="*/ 2675177 w 8806081"/>
                <a:gd name="connsiteY60" fmla="*/ 7260719 h 10595264"/>
                <a:gd name="connsiteX61" fmla="*/ 2727294 w 8806081"/>
                <a:gd name="connsiteY61" fmla="*/ 6858002 h 10595264"/>
                <a:gd name="connsiteX62" fmla="*/ 3272140 w 8806081"/>
                <a:gd name="connsiteY62" fmla="*/ 5863063 h 10595264"/>
                <a:gd name="connsiteX63" fmla="*/ 3575364 w 8806081"/>
                <a:gd name="connsiteY63" fmla="*/ 5237668 h 10595264"/>
                <a:gd name="connsiteX64" fmla="*/ 3793302 w 8806081"/>
                <a:gd name="connsiteY64" fmla="*/ 4787576 h 10595264"/>
                <a:gd name="connsiteX65" fmla="*/ 3750660 w 8806081"/>
                <a:gd name="connsiteY65" fmla="*/ 4498568 h 10595264"/>
                <a:gd name="connsiteX66" fmla="*/ 3693807 w 8806081"/>
                <a:gd name="connsiteY66" fmla="*/ 4365910 h 10595264"/>
                <a:gd name="connsiteX67" fmla="*/ 3717497 w 8806081"/>
                <a:gd name="connsiteY67" fmla="*/ 3465723 h 10595264"/>
                <a:gd name="connsiteX68" fmla="*/ 3546936 w 8806081"/>
                <a:gd name="connsiteY68" fmla="*/ 2821378 h 10595264"/>
                <a:gd name="connsiteX69" fmla="*/ 2139803 w 8806081"/>
                <a:gd name="connsiteY69" fmla="*/ 2897181 h 10595264"/>
                <a:gd name="connsiteX70" fmla="*/ 2068180 w 8806081"/>
                <a:gd name="connsiteY70" fmla="*/ 2749647 h 10595264"/>
                <a:gd name="connsiteX71" fmla="*/ 1687866 w 8806081"/>
                <a:gd name="connsiteY71" fmla="*/ 2935600 h 10595264"/>
                <a:gd name="connsiteX72" fmla="*/ 2376205 w 8806081"/>
                <a:gd name="connsiteY72" fmla="*/ 2972782 h 10595264"/>
                <a:gd name="connsiteX73" fmla="*/ 2528605 w 8806081"/>
                <a:gd name="connsiteY73" fmla="*/ 3094702 h 10595264"/>
                <a:gd name="connsiteX74" fmla="*/ 2500665 w 8806081"/>
                <a:gd name="connsiteY74" fmla="*/ 3696682 h 10595264"/>
                <a:gd name="connsiteX75" fmla="*/ 2444330 w 8806081"/>
                <a:gd name="connsiteY75" fmla="*/ 4765696 h 10595264"/>
                <a:gd name="connsiteX76" fmla="*/ 167225 w 8806081"/>
                <a:gd name="connsiteY76" fmla="*/ 4634051 h 10595264"/>
                <a:gd name="connsiteX77" fmla="*/ 0 w 8806081"/>
                <a:gd name="connsiteY77" fmla="*/ 4505964 h 10595264"/>
                <a:gd name="connsiteX78" fmla="*/ 82970 w 8806081"/>
                <a:gd name="connsiteY78" fmla="*/ 2847185 h 10595264"/>
                <a:gd name="connsiteX79" fmla="*/ 942227 w 8806081"/>
                <a:gd name="connsiteY79" fmla="*/ 2905221 h 10595264"/>
                <a:gd name="connsiteX80" fmla="*/ 1018739 w 8806081"/>
                <a:gd name="connsiteY80" fmla="*/ 2676380 h 10595264"/>
                <a:gd name="connsiteX81" fmla="*/ 1153781 w 8806081"/>
                <a:gd name="connsiteY81" fmla="*/ 2560178 h 10595264"/>
                <a:gd name="connsiteX82" fmla="*/ 1462701 w 8806081"/>
                <a:gd name="connsiteY82" fmla="*/ 2453085 h 10595264"/>
                <a:gd name="connsiteX83" fmla="*/ 1950289 w 8806081"/>
                <a:gd name="connsiteY83" fmla="*/ 2409188 h 10595264"/>
                <a:gd name="connsiteX84" fmla="*/ 2567340 w 8806081"/>
                <a:gd name="connsiteY84" fmla="*/ 2306031 h 10595264"/>
                <a:gd name="connsiteX85" fmla="*/ 3162656 w 8806081"/>
                <a:gd name="connsiteY85" fmla="*/ 2186966 h 10595264"/>
                <a:gd name="connsiteX86" fmla="*/ 3379347 w 8806081"/>
                <a:gd name="connsiteY86" fmla="*/ 2084573 h 10595264"/>
                <a:gd name="connsiteX87" fmla="*/ 3503171 w 8806081"/>
                <a:gd name="connsiteY87" fmla="*/ 1882167 h 10595264"/>
                <a:gd name="connsiteX88" fmla="*/ 3596041 w 8806081"/>
                <a:gd name="connsiteY88" fmla="*/ 1646422 h 10595264"/>
                <a:gd name="connsiteX89" fmla="*/ 3659969 w 8806081"/>
                <a:gd name="connsiteY89" fmla="*/ 1588868 h 10595264"/>
                <a:gd name="connsiteX90" fmla="*/ 3621361 w 8806081"/>
                <a:gd name="connsiteY90" fmla="*/ 1506614 h 10595264"/>
                <a:gd name="connsiteX91" fmla="*/ 3491794 w 8806081"/>
                <a:gd name="connsiteY91" fmla="*/ 1416471 h 10595264"/>
                <a:gd name="connsiteX92" fmla="*/ 3458197 w 8806081"/>
                <a:gd name="connsiteY92" fmla="*/ 1338940 h 10595264"/>
                <a:gd name="connsiteX93" fmla="*/ 3369921 w 8806081"/>
                <a:gd name="connsiteY93" fmla="*/ 1281622 h 10595264"/>
                <a:gd name="connsiteX94" fmla="*/ 3234288 w 8806081"/>
                <a:gd name="connsiteY94" fmla="*/ 971288 h 10595264"/>
                <a:gd name="connsiteX95" fmla="*/ 3115638 w 8806081"/>
                <a:gd name="connsiteY95" fmla="*/ 738530 h 10595264"/>
                <a:gd name="connsiteX96" fmla="*/ 3062641 w 8806081"/>
                <a:gd name="connsiteY96" fmla="*/ 643919 h 10595264"/>
                <a:gd name="connsiteX97" fmla="*/ 3086722 w 8806081"/>
                <a:gd name="connsiteY97" fmla="*/ 414227 h 10595264"/>
                <a:gd name="connsiteX98" fmla="*/ 3675664 w 8806081"/>
                <a:gd name="connsiteY98" fmla="*/ 84 h 10595264"/>
                <a:gd name="connsiteX99" fmla="*/ 1257990 w 8806081"/>
                <a:gd name="connsiteY99" fmla="*/ 2776717 h 10595264"/>
                <a:gd name="connsiteX100" fmla="*/ 1241769 w 8806081"/>
                <a:gd name="connsiteY100" fmla="*/ 2783273 h 10595264"/>
                <a:gd name="connsiteX101" fmla="*/ 1146440 w 8806081"/>
                <a:gd name="connsiteY101" fmla="*/ 2876979 h 10595264"/>
                <a:gd name="connsiteX102" fmla="*/ 1146162 w 8806081"/>
                <a:gd name="connsiteY102" fmla="*/ 2909306 h 10595264"/>
                <a:gd name="connsiteX103" fmla="*/ 1178489 w 8806081"/>
                <a:gd name="connsiteY103" fmla="*/ 2909583 h 10595264"/>
                <a:gd name="connsiteX104" fmla="*/ 1273818 w 8806081"/>
                <a:gd name="connsiteY104" fmla="*/ 2815879 h 10595264"/>
                <a:gd name="connsiteX105" fmla="*/ 1274096 w 8806081"/>
                <a:gd name="connsiteY105" fmla="*/ 2783552 h 10595264"/>
                <a:gd name="connsiteX106" fmla="*/ 1274096 w 8806081"/>
                <a:gd name="connsiteY106" fmla="*/ 2783551 h 10595264"/>
                <a:gd name="connsiteX107" fmla="*/ 1257990 w 8806081"/>
                <a:gd name="connsiteY107" fmla="*/ 2776717 h 10595264"/>
                <a:gd name="connsiteX108" fmla="*/ 1405924 w 8806081"/>
                <a:gd name="connsiteY108" fmla="*/ 2876262 h 10595264"/>
                <a:gd name="connsiteX109" fmla="*/ 1327184 w 8806081"/>
                <a:gd name="connsiteY109" fmla="*/ 2914362 h 10595264"/>
                <a:gd name="connsiteX110" fmla="*/ 1405924 w 8806081"/>
                <a:gd name="connsiteY110" fmla="*/ 2932142 h 10595264"/>
                <a:gd name="connsiteX111" fmla="*/ 1405924 w 8806081"/>
                <a:gd name="connsiteY111" fmla="*/ 2876262 h 10595264"/>
                <a:gd name="connsiteX0" fmla="*/ 3675664 w 8858896"/>
                <a:gd name="connsiteY0" fmla="*/ 84 h 10595264"/>
                <a:gd name="connsiteX1" fmla="*/ 4090768 w 8858896"/>
                <a:gd name="connsiteY1" fmla="*/ 155917 h 10595264"/>
                <a:gd name="connsiteX2" fmla="*/ 4317566 w 8858896"/>
                <a:gd name="connsiteY2" fmla="*/ 960575 h 10595264"/>
                <a:gd name="connsiteX3" fmla="*/ 4740084 w 8858896"/>
                <a:gd name="connsiteY3" fmla="*/ 1281191 h 10595264"/>
                <a:gd name="connsiteX4" fmla="*/ 5197329 w 8858896"/>
                <a:gd name="connsiteY4" fmla="*/ 1356503 h 10595264"/>
                <a:gd name="connsiteX5" fmla="*/ 5579267 w 8858896"/>
                <a:gd name="connsiteY5" fmla="*/ 1523264 h 10595264"/>
                <a:gd name="connsiteX6" fmla="*/ 5939681 w 8858896"/>
                <a:gd name="connsiteY6" fmla="*/ 1663127 h 10595264"/>
                <a:gd name="connsiteX7" fmla="*/ 6461481 w 8858896"/>
                <a:gd name="connsiteY7" fmla="*/ 1851406 h 10595264"/>
                <a:gd name="connsiteX8" fmla="*/ 6827279 w 8858896"/>
                <a:gd name="connsiteY8" fmla="*/ 1975133 h 10595264"/>
                <a:gd name="connsiteX9" fmla="*/ 7090867 w 8858896"/>
                <a:gd name="connsiteY9" fmla="*/ 2158031 h 10595264"/>
                <a:gd name="connsiteX10" fmla="*/ 7973086 w 8858896"/>
                <a:gd name="connsiteY10" fmla="*/ 2787415 h 10595264"/>
                <a:gd name="connsiteX11" fmla="*/ 7936902 w 8858896"/>
                <a:gd name="connsiteY11" fmla="*/ 2975200 h 10595264"/>
                <a:gd name="connsiteX12" fmla="*/ 8622293 w 8858896"/>
                <a:gd name="connsiteY12" fmla="*/ 3257941 h 10595264"/>
                <a:gd name="connsiteX13" fmla="*/ 8797326 w 8858896"/>
                <a:gd name="connsiteY13" fmla="*/ 3442682 h 10595264"/>
                <a:gd name="connsiteX14" fmla="*/ 8552145 w 8858896"/>
                <a:gd name="connsiteY14" fmla="*/ 3370487 h 10595264"/>
                <a:gd name="connsiteX15" fmla="*/ 8855745 w 8858896"/>
                <a:gd name="connsiteY15" fmla="*/ 3600162 h 10595264"/>
                <a:gd name="connsiteX16" fmla="*/ 8298330 w 8858896"/>
                <a:gd name="connsiteY16" fmla="*/ 3925641 h 10595264"/>
                <a:gd name="connsiteX17" fmla="*/ 8070278 w 8858896"/>
                <a:gd name="connsiteY17" fmla="*/ 3770794 h 10595264"/>
                <a:gd name="connsiteX18" fmla="*/ 7791953 w 8858896"/>
                <a:gd name="connsiteY18" fmla="*/ 3493511 h 10595264"/>
                <a:gd name="connsiteX19" fmla="*/ 7694420 w 8858896"/>
                <a:gd name="connsiteY19" fmla="*/ 3352863 h 10595264"/>
                <a:gd name="connsiteX20" fmla="*/ 7650951 w 8858896"/>
                <a:gd name="connsiteY20" fmla="*/ 3380255 h 10595264"/>
                <a:gd name="connsiteX21" fmla="*/ 6958170 w 8858896"/>
                <a:gd name="connsiteY21" fmla="*/ 2939827 h 10595264"/>
                <a:gd name="connsiteX22" fmla="*/ 6209594 w 8858896"/>
                <a:gd name="connsiteY22" fmla="*/ 2650819 h 10595264"/>
                <a:gd name="connsiteX23" fmla="*/ 5522607 w 8858896"/>
                <a:gd name="connsiteY23" fmla="*/ 2494471 h 10595264"/>
                <a:gd name="connsiteX24" fmla="*/ 5427853 w 8858896"/>
                <a:gd name="connsiteY24" fmla="*/ 3238310 h 10595264"/>
                <a:gd name="connsiteX25" fmla="*/ 6081671 w 8858896"/>
                <a:gd name="connsiteY25" fmla="*/ 5389281 h 10595264"/>
                <a:gd name="connsiteX26" fmla="*/ 5906373 w 8858896"/>
                <a:gd name="connsiteY26" fmla="*/ 5465087 h 10595264"/>
                <a:gd name="connsiteX27" fmla="*/ 5858994 w 8858896"/>
                <a:gd name="connsiteY27" fmla="*/ 6057312 h 10595264"/>
                <a:gd name="connsiteX28" fmla="*/ 5740547 w 8858896"/>
                <a:gd name="connsiteY28" fmla="*/ 6659017 h 10595264"/>
                <a:gd name="connsiteX29" fmla="*/ 5697907 w 8858896"/>
                <a:gd name="connsiteY29" fmla="*/ 7317574 h 10595264"/>
                <a:gd name="connsiteX30" fmla="*/ 6181164 w 8858896"/>
                <a:gd name="connsiteY30" fmla="*/ 8189330 h 10595264"/>
                <a:gd name="connsiteX31" fmla="*/ 6342252 w 8858896"/>
                <a:gd name="connsiteY31" fmla="*/ 8544667 h 10595264"/>
                <a:gd name="connsiteX32" fmla="*/ 6356466 w 8858896"/>
                <a:gd name="connsiteY32" fmla="*/ 8952120 h 10595264"/>
                <a:gd name="connsiteX33" fmla="*/ 6200118 w 8858896"/>
                <a:gd name="connsiteY33" fmla="*/ 9932850 h 10595264"/>
                <a:gd name="connsiteX34" fmla="*/ 5764237 w 8858896"/>
                <a:gd name="connsiteY34" fmla="*/ 9814406 h 10595264"/>
                <a:gd name="connsiteX35" fmla="*/ 5716859 w 8858896"/>
                <a:gd name="connsiteY35" fmla="*/ 9122679 h 10595264"/>
                <a:gd name="connsiteX36" fmla="*/ 5536824 w 8858896"/>
                <a:gd name="connsiteY36" fmla="*/ 8852627 h 10595264"/>
                <a:gd name="connsiteX37" fmla="*/ 5451541 w 8858896"/>
                <a:gd name="connsiteY37" fmla="*/ 8558881 h 10595264"/>
                <a:gd name="connsiteX38" fmla="*/ 5138846 w 8858896"/>
                <a:gd name="connsiteY38" fmla="*/ 8208283 h 10595264"/>
                <a:gd name="connsiteX39" fmla="*/ 4731392 w 8858896"/>
                <a:gd name="connsiteY39" fmla="*/ 7544987 h 10595264"/>
                <a:gd name="connsiteX40" fmla="*/ 4698225 w 8858896"/>
                <a:gd name="connsiteY40" fmla="*/ 6568997 h 10595264"/>
                <a:gd name="connsiteX41" fmla="*/ 4660324 w 8858896"/>
                <a:gd name="connsiteY41" fmla="*/ 6095213 h 10595264"/>
                <a:gd name="connsiteX42" fmla="*/ 4342890 w 8858896"/>
                <a:gd name="connsiteY42" fmla="*/ 6322630 h 10595264"/>
                <a:gd name="connsiteX43" fmla="*/ 3769613 w 8858896"/>
                <a:gd name="connsiteY43" fmla="*/ 7203862 h 10595264"/>
                <a:gd name="connsiteX44" fmla="*/ 3888059 w 8858896"/>
                <a:gd name="connsiteY44" fmla="*/ 7625528 h 10595264"/>
                <a:gd name="connsiteX45" fmla="*/ 4437648 w 8858896"/>
                <a:gd name="connsiteY45" fmla="*/ 9440117 h 10595264"/>
                <a:gd name="connsiteX46" fmla="*/ 4537141 w 8858896"/>
                <a:gd name="connsiteY46" fmla="*/ 9677008 h 10595264"/>
                <a:gd name="connsiteX47" fmla="*/ 4575044 w 8858896"/>
                <a:gd name="connsiteY47" fmla="*/ 9743335 h 10595264"/>
                <a:gd name="connsiteX48" fmla="*/ 4660326 w 8858896"/>
                <a:gd name="connsiteY48" fmla="*/ 9885473 h 10595264"/>
                <a:gd name="connsiteX49" fmla="*/ 4110736 w 8858896"/>
                <a:gd name="connsiteY49" fmla="*/ 10074983 h 10595264"/>
                <a:gd name="connsiteX50" fmla="*/ 3821731 w 8858896"/>
                <a:gd name="connsiteY50" fmla="*/ 10278711 h 10595264"/>
                <a:gd name="connsiteX51" fmla="*/ 3243717 w 8858896"/>
                <a:gd name="connsiteY51" fmla="*/ 10544031 h 10595264"/>
                <a:gd name="connsiteX52" fmla="*/ 2945233 w 8858896"/>
                <a:gd name="connsiteY52" fmla="*/ 10548767 h 10595264"/>
                <a:gd name="connsiteX53" fmla="*/ 3286356 w 8858896"/>
                <a:gd name="connsiteY53" fmla="*/ 10193430 h 10595264"/>
                <a:gd name="connsiteX54" fmla="*/ 3461655 w 8858896"/>
                <a:gd name="connsiteY54" fmla="*/ 9980230 h 10595264"/>
                <a:gd name="connsiteX55" fmla="*/ 3537461 w 8858896"/>
                <a:gd name="connsiteY55" fmla="*/ 9705435 h 10595264"/>
                <a:gd name="connsiteX56" fmla="*/ 3594314 w 8858896"/>
                <a:gd name="connsiteY56" fmla="*/ 9544349 h 10595264"/>
                <a:gd name="connsiteX57" fmla="*/ 3499557 w 8858896"/>
                <a:gd name="connsiteY57" fmla="*/ 9369049 h 10595264"/>
                <a:gd name="connsiteX58" fmla="*/ 3077892 w 8858896"/>
                <a:gd name="connsiteY58" fmla="*/ 8317254 h 10595264"/>
                <a:gd name="connsiteX59" fmla="*/ 2679914 w 8858896"/>
                <a:gd name="connsiteY59" fmla="*/ 7464447 h 10595264"/>
                <a:gd name="connsiteX60" fmla="*/ 2675177 w 8858896"/>
                <a:gd name="connsiteY60" fmla="*/ 7260719 h 10595264"/>
                <a:gd name="connsiteX61" fmla="*/ 2727294 w 8858896"/>
                <a:gd name="connsiteY61" fmla="*/ 6858002 h 10595264"/>
                <a:gd name="connsiteX62" fmla="*/ 3272140 w 8858896"/>
                <a:gd name="connsiteY62" fmla="*/ 5863063 h 10595264"/>
                <a:gd name="connsiteX63" fmla="*/ 3575364 w 8858896"/>
                <a:gd name="connsiteY63" fmla="*/ 5237668 h 10595264"/>
                <a:gd name="connsiteX64" fmla="*/ 3793302 w 8858896"/>
                <a:gd name="connsiteY64" fmla="*/ 4787576 h 10595264"/>
                <a:gd name="connsiteX65" fmla="*/ 3750660 w 8858896"/>
                <a:gd name="connsiteY65" fmla="*/ 4498568 h 10595264"/>
                <a:gd name="connsiteX66" fmla="*/ 3693807 w 8858896"/>
                <a:gd name="connsiteY66" fmla="*/ 4365910 h 10595264"/>
                <a:gd name="connsiteX67" fmla="*/ 3717497 w 8858896"/>
                <a:gd name="connsiteY67" fmla="*/ 3465723 h 10595264"/>
                <a:gd name="connsiteX68" fmla="*/ 3546936 w 8858896"/>
                <a:gd name="connsiteY68" fmla="*/ 2821378 h 10595264"/>
                <a:gd name="connsiteX69" fmla="*/ 2139803 w 8858896"/>
                <a:gd name="connsiteY69" fmla="*/ 2897181 h 10595264"/>
                <a:gd name="connsiteX70" fmla="*/ 2068180 w 8858896"/>
                <a:gd name="connsiteY70" fmla="*/ 2749647 h 10595264"/>
                <a:gd name="connsiteX71" fmla="*/ 1687866 w 8858896"/>
                <a:gd name="connsiteY71" fmla="*/ 2935600 h 10595264"/>
                <a:gd name="connsiteX72" fmla="*/ 2376205 w 8858896"/>
                <a:gd name="connsiteY72" fmla="*/ 2972782 h 10595264"/>
                <a:gd name="connsiteX73" fmla="*/ 2528605 w 8858896"/>
                <a:gd name="connsiteY73" fmla="*/ 3094702 h 10595264"/>
                <a:gd name="connsiteX74" fmla="*/ 2500665 w 8858896"/>
                <a:gd name="connsiteY74" fmla="*/ 3696682 h 10595264"/>
                <a:gd name="connsiteX75" fmla="*/ 2444330 w 8858896"/>
                <a:gd name="connsiteY75" fmla="*/ 4765696 h 10595264"/>
                <a:gd name="connsiteX76" fmla="*/ 167225 w 8858896"/>
                <a:gd name="connsiteY76" fmla="*/ 4634051 h 10595264"/>
                <a:gd name="connsiteX77" fmla="*/ 0 w 8858896"/>
                <a:gd name="connsiteY77" fmla="*/ 4505964 h 10595264"/>
                <a:gd name="connsiteX78" fmla="*/ 82970 w 8858896"/>
                <a:gd name="connsiteY78" fmla="*/ 2847185 h 10595264"/>
                <a:gd name="connsiteX79" fmla="*/ 942227 w 8858896"/>
                <a:gd name="connsiteY79" fmla="*/ 2905221 h 10595264"/>
                <a:gd name="connsiteX80" fmla="*/ 1018739 w 8858896"/>
                <a:gd name="connsiteY80" fmla="*/ 2676380 h 10595264"/>
                <a:gd name="connsiteX81" fmla="*/ 1153781 w 8858896"/>
                <a:gd name="connsiteY81" fmla="*/ 2560178 h 10595264"/>
                <a:gd name="connsiteX82" fmla="*/ 1462701 w 8858896"/>
                <a:gd name="connsiteY82" fmla="*/ 2453085 h 10595264"/>
                <a:gd name="connsiteX83" fmla="*/ 1950289 w 8858896"/>
                <a:gd name="connsiteY83" fmla="*/ 2409188 h 10595264"/>
                <a:gd name="connsiteX84" fmla="*/ 2567340 w 8858896"/>
                <a:gd name="connsiteY84" fmla="*/ 2306031 h 10595264"/>
                <a:gd name="connsiteX85" fmla="*/ 3162656 w 8858896"/>
                <a:gd name="connsiteY85" fmla="*/ 2186966 h 10595264"/>
                <a:gd name="connsiteX86" fmla="*/ 3379347 w 8858896"/>
                <a:gd name="connsiteY86" fmla="*/ 2084573 h 10595264"/>
                <a:gd name="connsiteX87" fmla="*/ 3503171 w 8858896"/>
                <a:gd name="connsiteY87" fmla="*/ 1882167 h 10595264"/>
                <a:gd name="connsiteX88" fmla="*/ 3596041 w 8858896"/>
                <a:gd name="connsiteY88" fmla="*/ 1646422 h 10595264"/>
                <a:gd name="connsiteX89" fmla="*/ 3659969 w 8858896"/>
                <a:gd name="connsiteY89" fmla="*/ 1588868 h 10595264"/>
                <a:gd name="connsiteX90" fmla="*/ 3621361 w 8858896"/>
                <a:gd name="connsiteY90" fmla="*/ 1506614 h 10595264"/>
                <a:gd name="connsiteX91" fmla="*/ 3491794 w 8858896"/>
                <a:gd name="connsiteY91" fmla="*/ 1416471 h 10595264"/>
                <a:gd name="connsiteX92" fmla="*/ 3458197 w 8858896"/>
                <a:gd name="connsiteY92" fmla="*/ 1338940 h 10595264"/>
                <a:gd name="connsiteX93" fmla="*/ 3369921 w 8858896"/>
                <a:gd name="connsiteY93" fmla="*/ 1281622 h 10595264"/>
                <a:gd name="connsiteX94" fmla="*/ 3234288 w 8858896"/>
                <a:gd name="connsiteY94" fmla="*/ 971288 h 10595264"/>
                <a:gd name="connsiteX95" fmla="*/ 3115638 w 8858896"/>
                <a:gd name="connsiteY95" fmla="*/ 738530 h 10595264"/>
                <a:gd name="connsiteX96" fmla="*/ 3062641 w 8858896"/>
                <a:gd name="connsiteY96" fmla="*/ 643919 h 10595264"/>
                <a:gd name="connsiteX97" fmla="*/ 3086722 w 8858896"/>
                <a:gd name="connsiteY97" fmla="*/ 414227 h 10595264"/>
                <a:gd name="connsiteX98" fmla="*/ 3675664 w 8858896"/>
                <a:gd name="connsiteY98" fmla="*/ 84 h 10595264"/>
                <a:gd name="connsiteX99" fmla="*/ 1257990 w 8858896"/>
                <a:gd name="connsiteY99" fmla="*/ 2776717 h 10595264"/>
                <a:gd name="connsiteX100" fmla="*/ 1241769 w 8858896"/>
                <a:gd name="connsiteY100" fmla="*/ 2783273 h 10595264"/>
                <a:gd name="connsiteX101" fmla="*/ 1146440 w 8858896"/>
                <a:gd name="connsiteY101" fmla="*/ 2876979 h 10595264"/>
                <a:gd name="connsiteX102" fmla="*/ 1146162 w 8858896"/>
                <a:gd name="connsiteY102" fmla="*/ 2909306 h 10595264"/>
                <a:gd name="connsiteX103" fmla="*/ 1178489 w 8858896"/>
                <a:gd name="connsiteY103" fmla="*/ 2909583 h 10595264"/>
                <a:gd name="connsiteX104" fmla="*/ 1273818 w 8858896"/>
                <a:gd name="connsiteY104" fmla="*/ 2815879 h 10595264"/>
                <a:gd name="connsiteX105" fmla="*/ 1274096 w 8858896"/>
                <a:gd name="connsiteY105" fmla="*/ 2783552 h 10595264"/>
                <a:gd name="connsiteX106" fmla="*/ 1274096 w 8858896"/>
                <a:gd name="connsiteY106" fmla="*/ 2783551 h 10595264"/>
                <a:gd name="connsiteX107" fmla="*/ 1257990 w 8858896"/>
                <a:gd name="connsiteY107" fmla="*/ 2776717 h 10595264"/>
                <a:gd name="connsiteX108" fmla="*/ 1405924 w 8858896"/>
                <a:gd name="connsiteY108" fmla="*/ 2876262 h 10595264"/>
                <a:gd name="connsiteX109" fmla="*/ 1327184 w 8858896"/>
                <a:gd name="connsiteY109" fmla="*/ 2914362 h 10595264"/>
                <a:gd name="connsiteX110" fmla="*/ 1405924 w 8858896"/>
                <a:gd name="connsiteY110" fmla="*/ 2932142 h 10595264"/>
                <a:gd name="connsiteX111" fmla="*/ 1405924 w 8858896"/>
                <a:gd name="connsiteY111" fmla="*/ 2876262 h 10595264"/>
                <a:gd name="connsiteX0" fmla="*/ 3675664 w 8865320"/>
                <a:gd name="connsiteY0" fmla="*/ 84 h 10595264"/>
                <a:gd name="connsiteX1" fmla="*/ 4090768 w 8865320"/>
                <a:gd name="connsiteY1" fmla="*/ 155917 h 10595264"/>
                <a:gd name="connsiteX2" fmla="*/ 4317566 w 8865320"/>
                <a:gd name="connsiteY2" fmla="*/ 960575 h 10595264"/>
                <a:gd name="connsiteX3" fmla="*/ 4740084 w 8865320"/>
                <a:gd name="connsiteY3" fmla="*/ 1281191 h 10595264"/>
                <a:gd name="connsiteX4" fmla="*/ 5197329 w 8865320"/>
                <a:gd name="connsiteY4" fmla="*/ 1356503 h 10595264"/>
                <a:gd name="connsiteX5" fmla="*/ 5579267 w 8865320"/>
                <a:gd name="connsiteY5" fmla="*/ 1523264 h 10595264"/>
                <a:gd name="connsiteX6" fmla="*/ 5939681 w 8865320"/>
                <a:gd name="connsiteY6" fmla="*/ 1663127 h 10595264"/>
                <a:gd name="connsiteX7" fmla="*/ 6461481 w 8865320"/>
                <a:gd name="connsiteY7" fmla="*/ 1851406 h 10595264"/>
                <a:gd name="connsiteX8" fmla="*/ 6827279 w 8865320"/>
                <a:gd name="connsiteY8" fmla="*/ 1975133 h 10595264"/>
                <a:gd name="connsiteX9" fmla="*/ 7090867 w 8865320"/>
                <a:gd name="connsiteY9" fmla="*/ 2158031 h 10595264"/>
                <a:gd name="connsiteX10" fmla="*/ 7973086 w 8865320"/>
                <a:gd name="connsiteY10" fmla="*/ 2787415 h 10595264"/>
                <a:gd name="connsiteX11" fmla="*/ 7936902 w 8865320"/>
                <a:gd name="connsiteY11" fmla="*/ 2975200 h 10595264"/>
                <a:gd name="connsiteX12" fmla="*/ 8622293 w 8865320"/>
                <a:gd name="connsiteY12" fmla="*/ 3257941 h 10595264"/>
                <a:gd name="connsiteX13" fmla="*/ 8797326 w 8865320"/>
                <a:gd name="connsiteY13" fmla="*/ 3442682 h 10595264"/>
                <a:gd name="connsiteX14" fmla="*/ 8552145 w 8865320"/>
                <a:gd name="connsiteY14" fmla="*/ 3370487 h 10595264"/>
                <a:gd name="connsiteX15" fmla="*/ 8855745 w 8865320"/>
                <a:gd name="connsiteY15" fmla="*/ 3600162 h 10595264"/>
                <a:gd name="connsiteX16" fmla="*/ 8743984 w 8865320"/>
                <a:gd name="connsiteY16" fmla="*/ 3691602 h 10595264"/>
                <a:gd name="connsiteX17" fmla="*/ 8298330 w 8865320"/>
                <a:gd name="connsiteY17" fmla="*/ 3925641 h 10595264"/>
                <a:gd name="connsiteX18" fmla="*/ 8070278 w 8865320"/>
                <a:gd name="connsiteY18" fmla="*/ 3770794 h 10595264"/>
                <a:gd name="connsiteX19" fmla="*/ 7791953 w 8865320"/>
                <a:gd name="connsiteY19" fmla="*/ 3493511 h 10595264"/>
                <a:gd name="connsiteX20" fmla="*/ 7694420 w 8865320"/>
                <a:gd name="connsiteY20" fmla="*/ 3352863 h 10595264"/>
                <a:gd name="connsiteX21" fmla="*/ 7650951 w 8865320"/>
                <a:gd name="connsiteY21" fmla="*/ 3380255 h 10595264"/>
                <a:gd name="connsiteX22" fmla="*/ 6958170 w 8865320"/>
                <a:gd name="connsiteY22" fmla="*/ 2939827 h 10595264"/>
                <a:gd name="connsiteX23" fmla="*/ 6209594 w 8865320"/>
                <a:gd name="connsiteY23" fmla="*/ 2650819 h 10595264"/>
                <a:gd name="connsiteX24" fmla="*/ 5522607 w 8865320"/>
                <a:gd name="connsiteY24" fmla="*/ 2494471 h 10595264"/>
                <a:gd name="connsiteX25" fmla="*/ 5427853 w 8865320"/>
                <a:gd name="connsiteY25" fmla="*/ 3238310 h 10595264"/>
                <a:gd name="connsiteX26" fmla="*/ 6081671 w 8865320"/>
                <a:gd name="connsiteY26" fmla="*/ 5389281 h 10595264"/>
                <a:gd name="connsiteX27" fmla="*/ 5906373 w 8865320"/>
                <a:gd name="connsiteY27" fmla="*/ 5465087 h 10595264"/>
                <a:gd name="connsiteX28" fmla="*/ 5858994 w 8865320"/>
                <a:gd name="connsiteY28" fmla="*/ 6057312 h 10595264"/>
                <a:gd name="connsiteX29" fmla="*/ 5740547 w 8865320"/>
                <a:gd name="connsiteY29" fmla="*/ 6659017 h 10595264"/>
                <a:gd name="connsiteX30" fmla="*/ 5697907 w 8865320"/>
                <a:gd name="connsiteY30" fmla="*/ 7317574 h 10595264"/>
                <a:gd name="connsiteX31" fmla="*/ 6181164 w 8865320"/>
                <a:gd name="connsiteY31" fmla="*/ 8189330 h 10595264"/>
                <a:gd name="connsiteX32" fmla="*/ 6342252 w 8865320"/>
                <a:gd name="connsiteY32" fmla="*/ 8544667 h 10595264"/>
                <a:gd name="connsiteX33" fmla="*/ 6356466 w 8865320"/>
                <a:gd name="connsiteY33" fmla="*/ 8952120 h 10595264"/>
                <a:gd name="connsiteX34" fmla="*/ 6200118 w 8865320"/>
                <a:gd name="connsiteY34" fmla="*/ 9932850 h 10595264"/>
                <a:gd name="connsiteX35" fmla="*/ 5764237 w 8865320"/>
                <a:gd name="connsiteY35" fmla="*/ 9814406 h 10595264"/>
                <a:gd name="connsiteX36" fmla="*/ 5716859 w 8865320"/>
                <a:gd name="connsiteY36" fmla="*/ 9122679 h 10595264"/>
                <a:gd name="connsiteX37" fmla="*/ 5536824 w 8865320"/>
                <a:gd name="connsiteY37" fmla="*/ 8852627 h 10595264"/>
                <a:gd name="connsiteX38" fmla="*/ 5451541 w 8865320"/>
                <a:gd name="connsiteY38" fmla="*/ 8558881 h 10595264"/>
                <a:gd name="connsiteX39" fmla="*/ 5138846 w 8865320"/>
                <a:gd name="connsiteY39" fmla="*/ 8208283 h 10595264"/>
                <a:gd name="connsiteX40" fmla="*/ 4731392 w 8865320"/>
                <a:gd name="connsiteY40" fmla="*/ 7544987 h 10595264"/>
                <a:gd name="connsiteX41" fmla="*/ 4698225 w 8865320"/>
                <a:gd name="connsiteY41" fmla="*/ 6568997 h 10595264"/>
                <a:gd name="connsiteX42" fmla="*/ 4660324 w 8865320"/>
                <a:gd name="connsiteY42" fmla="*/ 6095213 h 10595264"/>
                <a:gd name="connsiteX43" fmla="*/ 4342890 w 8865320"/>
                <a:gd name="connsiteY43" fmla="*/ 6322630 h 10595264"/>
                <a:gd name="connsiteX44" fmla="*/ 3769613 w 8865320"/>
                <a:gd name="connsiteY44" fmla="*/ 7203862 h 10595264"/>
                <a:gd name="connsiteX45" fmla="*/ 3888059 w 8865320"/>
                <a:gd name="connsiteY45" fmla="*/ 7625528 h 10595264"/>
                <a:gd name="connsiteX46" fmla="*/ 4437648 w 8865320"/>
                <a:gd name="connsiteY46" fmla="*/ 9440117 h 10595264"/>
                <a:gd name="connsiteX47" fmla="*/ 4537141 w 8865320"/>
                <a:gd name="connsiteY47" fmla="*/ 9677008 h 10595264"/>
                <a:gd name="connsiteX48" fmla="*/ 4575044 w 8865320"/>
                <a:gd name="connsiteY48" fmla="*/ 9743335 h 10595264"/>
                <a:gd name="connsiteX49" fmla="*/ 4660326 w 8865320"/>
                <a:gd name="connsiteY49" fmla="*/ 9885473 h 10595264"/>
                <a:gd name="connsiteX50" fmla="*/ 4110736 w 8865320"/>
                <a:gd name="connsiteY50" fmla="*/ 10074983 h 10595264"/>
                <a:gd name="connsiteX51" fmla="*/ 3821731 w 8865320"/>
                <a:gd name="connsiteY51" fmla="*/ 10278711 h 10595264"/>
                <a:gd name="connsiteX52" fmla="*/ 3243717 w 8865320"/>
                <a:gd name="connsiteY52" fmla="*/ 10544031 h 10595264"/>
                <a:gd name="connsiteX53" fmla="*/ 2945233 w 8865320"/>
                <a:gd name="connsiteY53" fmla="*/ 10548767 h 10595264"/>
                <a:gd name="connsiteX54" fmla="*/ 3286356 w 8865320"/>
                <a:gd name="connsiteY54" fmla="*/ 10193430 h 10595264"/>
                <a:gd name="connsiteX55" fmla="*/ 3461655 w 8865320"/>
                <a:gd name="connsiteY55" fmla="*/ 9980230 h 10595264"/>
                <a:gd name="connsiteX56" fmla="*/ 3537461 w 8865320"/>
                <a:gd name="connsiteY56" fmla="*/ 9705435 h 10595264"/>
                <a:gd name="connsiteX57" fmla="*/ 3594314 w 8865320"/>
                <a:gd name="connsiteY57" fmla="*/ 9544349 h 10595264"/>
                <a:gd name="connsiteX58" fmla="*/ 3499557 w 8865320"/>
                <a:gd name="connsiteY58" fmla="*/ 9369049 h 10595264"/>
                <a:gd name="connsiteX59" fmla="*/ 3077892 w 8865320"/>
                <a:gd name="connsiteY59" fmla="*/ 8317254 h 10595264"/>
                <a:gd name="connsiteX60" fmla="*/ 2679914 w 8865320"/>
                <a:gd name="connsiteY60" fmla="*/ 7464447 h 10595264"/>
                <a:gd name="connsiteX61" fmla="*/ 2675177 w 8865320"/>
                <a:gd name="connsiteY61" fmla="*/ 7260719 h 10595264"/>
                <a:gd name="connsiteX62" fmla="*/ 2727294 w 8865320"/>
                <a:gd name="connsiteY62" fmla="*/ 6858002 h 10595264"/>
                <a:gd name="connsiteX63" fmla="*/ 3272140 w 8865320"/>
                <a:gd name="connsiteY63" fmla="*/ 5863063 h 10595264"/>
                <a:gd name="connsiteX64" fmla="*/ 3575364 w 8865320"/>
                <a:gd name="connsiteY64" fmla="*/ 5237668 h 10595264"/>
                <a:gd name="connsiteX65" fmla="*/ 3793302 w 8865320"/>
                <a:gd name="connsiteY65" fmla="*/ 4787576 h 10595264"/>
                <a:gd name="connsiteX66" fmla="*/ 3750660 w 8865320"/>
                <a:gd name="connsiteY66" fmla="*/ 4498568 h 10595264"/>
                <a:gd name="connsiteX67" fmla="*/ 3693807 w 8865320"/>
                <a:gd name="connsiteY67" fmla="*/ 4365910 h 10595264"/>
                <a:gd name="connsiteX68" fmla="*/ 3717497 w 8865320"/>
                <a:gd name="connsiteY68" fmla="*/ 3465723 h 10595264"/>
                <a:gd name="connsiteX69" fmla="*/ 3546936 w 8865320"/>
                <a:gd name="connsiteY69" fmla="*/ 2821378 h 10595264"/>
                <a:gd name="connsiteX70" fmla="*/ 2139803 w 8865320"/>
                <a:gd name="connsiteY70" fmla="*/ 2897181 h 10595264"/>
                <a:gd name="connsiteX71" fmla="*/ 2068180 w 8865320"/>
                <a:gd name="connsiteY71" fmla="*/ 2749647 h 10595264"/>
                <a:gd name="connsiteX72" fmla="*/ 1687866 w 8865320"/>
                <a:gd name="connsiteY72" fmla="*/ 2935600 h 10595264"/>
                <a:gd name="connsiteX73" fmla="*/ 2376205 w 8865320"/>
                <a:gd name="connsiteY73" fmla="*/ 2972782 h 10595264"/>
                <a:gd name="connsiteX74" fmla="*/ 2528605 w 8865320"/>
                <a:gd name="connsiteY74" fmla="*/ 3094702 h 10595264"/>
                <a:gd name="connsiteX75" fmla="*/ 2500665 w 8865320"/>
                <a:gd name="connsiteY75" fmla="*/ 3696682 h 10595264"/>
                <a:gd name="connsiteX76" fmla="*/ 2444330 w 8865320"/>
                <a:gd name="connsiteY76" fmla="*/ 4765696 h 10595264"/>
                <a:gd name="connsiteX77" fmla="*/ 167225 w 8865320"/>
                <a:gd name="connsiteY77" fmla="*/ 4634051 h 10595264"/>
                <a:gd name="connsiteX78" fmla="*/ 0 w 8865320"/>
                <a:gd name="connsiteY78" fmla="*/ 4505964 h 10595264"/>
                <a:gd name="connsiteX79" fmla="*/ 82970 w 8865320"/>
                <a:gd name="connsiteY79" fmla="*/ 2847185 h 10595264"/>
                <a:gd name="connsiteX80" fmla="*/ 942227 w 8865320"/>
                <a:gd name="connsiteY80" fmla="*/ 2905221 h 10595264"/>
                <a:gd name="connsiteX81" fmla="*/ 1018739 w 8865320"/>
                <a:gd name="connsiteY81" fmla="*/ 2676380 h 10595264"/>
                <a:gd name="connsiteX82" fmla="*/ 1153781 w 8865320"/>
                <a:gd name="connsiteY82" fmla="*/ 2560178 h 10595264"/>
                <a:gd name="connsiteX83" fmla="*/ 1462701 w 8865320"/>
                <a:gd name="connsiteY83" fmla="*/ 2453085 h 10595264"/>
                <a:gd name="connsiteX84" fmla="*/ 1950289 w 8865320"/>
                <a:gd name="connsiteY84" fmla="*/ 2409188 h 10595264"/>
                <a:gd name="connsiteX85" fmla="*/ 2567340 w 8865320"/>
                <a:gd name="connsiteY85" fmla="*/ 2306031 h 10595264"/>
                <a:gd name="connsiteX86" fmla="*/ 3162656 w 8865320"/>
                <a:gd name="connsiteY86" fmla="*/ 2186966 h 10595264"/>
                <a:gd name="connsiteX87" fmla="*/ 3379347 w 8865320"/>
                <a:gd name="connsiteY87" fmla="*/ 2084573 h 10595264"/>
                <a:gd name="connsiteX88" fmla="*/ 3503171 w 8865320"/>
                <a:gd name="connsiteY88" fmla="*/ 1882167 h 10595264"/>
                <a:gd name="connsiteX89" fmla="*/ 3596041 w 8865320"/>
                <a:gd name="connsiteY89" fmla="*/ 1646422 h 10595264"/>
                <a:gd name="connsiteX90" fmla="*/ 3659969 w 8865320"/>
                <a:gd name="connsiteY90" fmla="*/ 1588868 h 10595264"/>
                <a:gd name="connsiteX91" fmla="*/ 3621361 w 8865320"/>
                <a:gd name="connsiteY91" fmla="*/ 1506614 h 10595264"/>
                <a:gd name="connsiteX92" fmla="*/ 3491794 w 8865320"/>
                <a:gd name="connsiteY92" fmla="*/ 1416471 h 10595264"/>
                <a:gd name="connsiteX93" fmla="*/ 3458197 w 8865320"/>
                <a:gd name="connsiteY93" fmla="*/ 1338940 h 10595264"/>
                <a:gd name="connsiteX94" fmla="*/ 3369921 w 8865320"/>
                <a:gd name="connsiteY94" fmla="*/ 1281622 h 10595264"/>
                <a:gd name="connsiteX95" fmla="*/ 3234288 w 8865320"/>
                <a:gd name="connsiteY95" fmla="*/ 971288 h 10595264"/>
                <a:gd name="connsiteX96" fmla="*/ 3115638 w 8865320"/>
                <a:gd name="connsiteY96" fmla="*/ 738530 h 10595264"/>
                <a:gd name="connsiteX97" fmla="*/ 3062641 w 8865320"/>
                <a:gd name="connsiteY97" fmla="*/ 643919 h 10595264"/>
                <a:gd name="connsiteX98" fmla="*/ 3086722 w 8865320"/>
                <a:gd name="connsiteY98" fmla="*/ 414227 h 10595264"/>
                <a:gd name="connsiteX99" fmla="*/ 3675664 w 8865320"/>
                <a:gd name="connsiteY99" fmla="*/ 84 h 10595264"/>
                <a:gd name="connsiteX100" fmla="*/ 1257990 w 8865320"/>
                <a:gd name="connsiteY100" fmla="*/ 2776717 h 10595264"/>
                <a:gd name="connsiteX101" fmla="*/ 1241769 w 8865320"/>
                <a:gd name="connsiteY101" fmla="*/ 2783273 h 10595264"/>
                <a:gd name="connsiteX102" fmla="*/ 1146440 w 8865320"/>
                <a:gd name="connsiteY102" fmla="*/ 2876979 h 10595264"/>
                <a:gd name="connsiteX103" fmla="*/ 1146162 w 8865320"/>
                <a:gd name="connsiteY103" fmla="*/ 2909306 h 10595264"/>
                <a:gd name="connsiteX104" fmla="*/ 1178489 w 8865320"/>
                <a:gd name="connsiteY104" fmla="*/ 2909583 h 10595264"/>
                <a:gd name="connsiteX105" fmla="*/ 1273818 w 8865320"/>
                <a:gd name="connsiteY105" fmla="*/ 2815879 h 10595264"/>
                <a:gd name="connsiteX106" fmla="*/ 1274096 w 8865320"/>
                <a:gd name="connsiteY106" fmla="*/ 2783552 h 10595264"/>
                <a:gd name="connsiteX107" fmla="*/ 1274096 w 8865320"/>
                <a:gd name="connsiteY107" fmla="*/ 2783551 h 10595264"/>
                <a:gd name="connsiteX108" fmla="*/ 1257990 w 8865320"/>
                <a:gd name="connsiteY108" fmla="*/ 2776717 h 10595264"/>
                <a:gd name="connsiteX109" fmla="*/ 1405924 w 8865320"/>
                <a:gd name="connsiteY109" fmla="*/ 2876262 h 10595264"/>
                <a:gd name="connsiteX110" fmla="*/ 1327184 w 8865320"/>
                <a:gd name="connsiteY110" fmla="*/ 2914362 h 10595264"/>
                <a:gd name="connsiteX111" fmla="*/ 1405924 w 8865320"/>
                <a:gd name="connsiteY111" fmla="*/ 2932142 h 10595264"/>
                <a:gd name="connsiteX112" fmla="*/ 1405924 w 8865320"/>
                <a:gd name="connsiteY112" fmla="*/ 2876262 h 10595264"/>
                <a:gd name="connsiteX0" fmla="*/ 3675664 w 8858896"/>
                <a:gd name="connsiteY0" fmla="*/ 84 h 10595264"/>
                <a:gd name="connsiteX1" fmla="*/ 4090768 w 8858896"/>
                <a:gd name="connsiteY1" fmla="*/ 155917 h 10595264"/>
                <a:gd name="connsiteX2" fmla="*/ 4317566 w 8858896"/>
                <a:gd name="connsiteY2" fmla="*/ 960575 h 10595264"/>
                <a:gd name="connsiteX3" fmla="*/ 4740084 w 8858896"/>
                <a:gd name="connsiteY3" fmla="*/ 1281191 h 10595264"/>
                <a:gd name="connsiteX4" fmla="*/ 5197329 w 8858896"/>
                <a:gd name="connsiteY4" fmla="*/ 1356503 h 10595264"/>
                <a:gd name="connsiteX5" fmla="*/ 5579267 w 8858896"/>
                <a:gd name="connsiteY5" fmla="*/ 1523264 h 10595264"/>
                <a:gd name="connsiteX6" fmla="*/ 5939681 w 8858896"/>
                <a:gd name="connsiteY6" fmla="*/ 1663127 h 10595264"/>
                <a:gd name="connsiteX7" fmla="*/ 6461481 w 8858896"/>
                <a:gd name="connsiteY7" fmla="*/ 1851406 h 10595264"/>
                <a:gd name="connsiteX8" fmla="*/ 6827279 w 8858896"/>
                <a:gd name="connsiteY8" fmla="*/ 1975133 h 10595264"/>
                <a:gd name="connsiteX9" fmla="*/ 7090867 w 8858896"/>
                <a:gd name="connsiteY9" fmla="*/ 2158031 h 10595264"/>
                <a:gd name="connsiteX10" fmla="*/ 7973086 w 8858896"/>
                <a:gd name="connsiteY10" fmla="*/ 2787415 h 10595264"/>
                <a:gd name="connsiteX11" fmla="*/ 7936902 w 8858896"/>
                <a:gd name="connsiteY11" fmla="*/ 2975200 h 10595264"/>
                <a:gd name="connsiteX12" fmla="*/ 8622293 w 8858896"/>
                <a:gd name="connsiteY12" fmla="*/ 3257941 h 10595264"/>
                <a:gd name="connsiteX13" fmla="*/ 8797326 w 8858896"/>
                <a:gd name="connsiteY13" fmla="*/ 3442682 h 10595264"/>
                <a:gd name="connsiteX14" fmla="*/ 8552145 w 8858896"/>
                <a:gd name="connsiteY14" fmla="*/ 3370487 h 10595264"/>
                <a:gd name="connsiteX15" fmla="*/ 8855745 w 8858896"/>
                <a:gd name="connsiteY15" fmla="*/ 3600162 h 10595264"/>
                <a:gd name="connsiteX16" fmla="*/ 8413784 w 8858896"/>
                <a:gd name="connsiteY16" fmla="*/ 3478242 h 10595264"/>
                <a:gd name="connsiteX17" fmla="*/ 8298330 w 8858896"/>
                <a:gd name="connsiteY17" fmla="*/ 3925641 h 10595264"/>
                <a:gd name="connsiteX18" fmla="*/ 8070278 w 8858896"/>
                <a:gd name="connsiteY18" fmla="*/ 3770794 h 10595264"/>
                <a:gd name="connsiteX19" fmla="*/ 7791953 w 8858896"/>
                <a:gd name="connsiteY19" fmla="*/ 3493511 h 10595264"/>
                <a:gd name="connsiteX20" fmla="*/ 7694420 w 8858896"/>
                <a:gd name="connsiteY20" fmla="*/ 3352863 h 10595264"/>
                <a:gd name="connsiteX21" fmla="*/ 7650951 w 8858896"/>
                <a:gd name="connsiteY21" fmla="*/ 3380255 h 10595264"/>
                <a:gd name="connsiteX22" fmla="*/ 6958170 w 8858896"/>
                <a:gd name="connsiteY22" fmla="*/ 2939827 h 10595264"/>
                <a:gd name="connsiteX23" fmla="*/ 6209594 w 8858896"/>
                <a:gd name="connsiteY23" fmla="*/ 2650819 h 10595264"/>
                <a:gd name="connsiteX24" fmla="*/ 5522607 w 8858896"/>
                <a:gd name="connsiteY24" fmla="*/ 2494471 h 10595264"/>
                <a:gd name="connsiteX25" fmla="*/ 5427853 w 8858896"/>
                <a:gd name="connsiteY25" fmla="*/ 3238310 h 10595264"/>
                <a:gd name="connsiteX26" fmla="*/ 6081671 w 8858896"/>
                <a:gd name="connsiteY26" fmla="*/ 5389281 h 10595264"/>
                <a:gd name="connsiteX27" fmla="*/ 5906373 w 8858896"/>
                <a:gd name="connsiteY27" fmla="*/ 5465087 h 10595264"/>
                <a:gd name="connsiteX28" fmla="*/ 5858994 w 8858896"/>
                <a:gd name="connsiteY28" fmla="*/ 6057312 h 10595264"/>
                <a:gd name="connsiteX29" fmla="*/ 5740547 w 8858896"/>
                <a:gd name="connsiteY29" fmla="*/ 6659017 h 10595264"/>
                <a:gd name="connsiteX30" fmla="*/ 5697907 w 8858896"/>
                <a:gd name="connsiteY30" fmla="*/ 7317574 h 10595264"/>
                <a:gd name="connsiteX31" fmla="*/ 6181164 w 8858896"/>
                <a:gd name="connsiteY31" fmla="*/ 8189330 h 10595264"/>
                <a:gd name="connsiteX32" fmla="*/ 6342252 w 8858896"/>
                <a:gd name="connsiteY32" fmla="*/ 8544667 h 10595264"/>
                <a:gd name="connsiteX33" fmla="*/ 6356466 w 8858896"/>
                <a:gd name="connsiteY33" fmla="*/ 8952120 h 10595264"/>
                <a:gd name="connsiteX34" fmla="*/ 6200118 w 8858896"/>
                <a:gd name="connsiteY34" fmla="*/ 9932850 h 10595264"/>
                <a:gd name="connsiteX35" fmla="*/ 5764237 w 8858896"/>
                <a:gd name="connsiteY35" fmla="*/ 9814406 h 10595264"/>
                <a:gd name="connsiteX36" fmla="*/ 5716859 w 8858896"/>
                <a:gd name="connsiteY36" fmla="*/ 9122679 h 10595264"/>
                <a:gd name="connsiteX37" fmla="*/ 5536824 w 8858896"/>
                <a:gd name="connsiteY37" fmla="*/ 8852627 h 10595264"/>
                <a:gd name="connsiteX38" fmla="*/ 5451541 w 8858896"/>
                <a:gd name="connsiteY38" fmla="*/ 8558881 h 10595264"/>
                <a:gd name="connsiteX39" fmla="*/ 5138846 w 8858896"/>
                <a:gd name="connsiteY39" fmla="*/ 8208283 h 10595264"/>
                <a:gd name="connsiteX40" fmla="*/ 4731392 w 8858896"/>
                <a:gd name="connsiteY40" fmla="*/ 7544987 h 10595264"/>
                <a:gd name="connsiteX41" fmla="*/ 4698225 w 8858896"/>
                <a:gd name="connsiteY41" fmla="*/ 6568997 h 10595264"/>
                <a:gd name="connsiteX42" fmla="*/ 4660324 w 8858896"/>
                <a:gd name="connsiteY42" fmla="*/ 6095213 h 10595264"/>
                <a:gd name="connsiteX43" fmla="*/ 4342890 w 8858896"/>
                <a:gd name="connsiteY43" fmla="*/ 6322630 h 10595264"/>
                <a:gd name="connsiteX44" fmla="*/ 3769613 w 8858896"/>
                <a:gd name="connsiteY44" fmla="*/ 7203862 h 10595264"/>
                <a:gd name="connsiteX45" fmla="*/ 3888059 w 8858896"/>
                <a:gd name="connsiteY45" fmla="*/ 7625528 h 10595264"/>
                <a:gd name="connsiteX46" fmla="*/ 4437648 w 8858896"/>
                <a:gd name="connsiteY46" fmla="*/ 9440117 h 10595264"/>
                <a:gd name="connsiteX47" fmla="*/ 4537141 w 8858896"/>
                <a:gd name="connsiteY47" fmla="*/ 9677008 h 10595264"/>
                <a:gd name="connsiteX48" fmla="*/ 4575044 w 8858896"/>
                <a:gd name="connsiteY48" fmla="*/ 9743335 h 10595264"/>
                <a:gd name="connsiteX49" fmla="*/ 4660326 w 8858896"/>
                <a:gd name="connsiteY49" fmla="*/ 9885473 h 10595264"/>
                <a:gd name="connsiteX50" fmla="*/ 4110736 w 8858896"/>
                <a:gd name="connsiteY50" fmla="*/ 10074983 h 10595264"/>
                <a:gd name="connsiteX51" fmla="*/ 3821731 w 8858896"/>
                <a:gd name="connsiteY51" fmla="*/ 10278711 h 10595264"/>
                <a:gd name="connsiteX52" fmla="*/ 3243717 w 8858896"/>
                <a:gd name="connsiteY52" fmla="*/ 10544031 h 10595264"/>
                <a:gd name="connsiteX53" fmla="*/ 2945233 w 8858896"/>
                <a:gd name="connsiteY53" fmla="*/ 10548767 h 10595264"/>
                <a:gd name="connsiteX54" fmla="*/ 3286356 w 8858896"/>
                <a:gd name="connsiteY54" fmla="*/ 10193430 h 10595264"/>
                <a:gd name="connsiteX55" fmla="*/ 3461655 w 8858896"/>
                <a:gd name="connsiteY55" fmla="*/ 9980230 h 10595264"/>
                <a:gd name="connsiteX56" fmla="*/ 3537461 w 8858896"/>
                <a:gd name="connsiteY56" fmla="*/ 9705435 h 10595264"/>
                <a:gd name="connsiteX57" fmla="*/ 3594314 w 8858896"/>
                <a:gd name="connsiteY57" fmla="*/ 9544349 h 10595264"/>
                <a:gd name="connsiteX58" fmla="*/ 3499557 w 8858896"/>
                <a:gd name="connsiteY58" fmla="*/ 9369049 h 10595264"/>
                <a:gd name="connsiteX59" fmla="*/ 3077892 w 8858896"/>
                <a:gd name="connsiteY59" fmla="*/ 8317254 h 10595264"/>
                <a:gd name="connsiteX60" fmla="*/ 2679914 w 8858896"/>
                <a:gd name="connsiteY60" fmla="*/ 7464447 h 10595264"/>
                <a:gd name="connsiteX61" fmla="*/ 2675177 w 8858896"/>
                <a:gd name="connsiteY61" fmla="*/ 7260719 h 10595264"/>
                <a:gd name="connsiteX62" fmla="*/ 2727294 w 8858896"/>
                <a:gd name="connsiteY62" fmla="*/ 6858002 h 10595264"/>
                <a:gd name="connsiteX63" fmla="*/ 3272140 w 8858896"/>
                <a:gd name="connsiteY63" fmla="*/ 5863063 h 10595264"/>
                <a:gd name="connsiteX64" fmla="*/ 3575364 w 8858896"/>
                <a:gd name="connsiteY64" fmla="*/ 5237668 h 10595264"/>
                <a:gd name="connsiteX65" fmla="*/ 3793302 w 8858896"/>
                <a:gd name="connsiteY65" fmla="*/ 4787576 h 10595264"/>
                <a:gd name="connsiteX66" fmla="*/ 3750660 w 8858896"/>
                <a:gd name="connsiteY66" fmla="*/ 4498568 h 10595264"/>
                <a:gd name="connsiteX67" fmla="*/ 3693807 w 8858896"/>
                <a:gd name="connsiteY67" fmla="*/ 4365910 h 10595264"/>
                <a:gd name="connsiteX68" fmla="*/ 3717497 w 8858896"/>
                <a:gd name="connsiteY68" fmla="*/ 3465723 h 10595264"/>
                <a:gd name="connsiteX69" fmla="*/ 3546936 w 8858896"/>
                <a:gd name="connsiteY69" fmla="*/ 2821378 h 10595264"/>
                <a:gd name="connsiteX70" fmla="*/ 2139803 w 8858896"/>
                <a:gd name="connsiteY70" fmla="*/ 2897181 h 10595264"/>
                <a:gd name="connsiteX71" fmla="*/ 2068180 w 8858896"/>
                <a:gd name="connsiteY71" fmla="*/ 2749647 h 10595264"/>
                <a:gd name="connsiteX72" fmla="*/ 1687866 w 8858896"/>
                <a:gd name="connsiteY72" fmla="*/ 2935600 h 10595264"/>
                <a:gd name="connsiteX73" fmla="*/ 2376205 w 8858896"/>
                <a:gd name="connsiteY73" fmla="*/ 2972782 h 10595264"/>
                <a:gd name="connsiteX74" fmla="*/ 2528605 w 8858896"/>
                <a:gd name="connsiteY74" fmla="*/ 3094702 h 10595264"/>
                <a:gd name="connsiteX75" fmla="*/ 2500665 w 8858896"/>
                <a:gd name="connsiteY75" fmla="*/ 3696682 h 10595264"/>
                <a:gd name="connsiteX76" fmla="*/ 2444330 w 8858896"/>
                <a:gd name="connsiteY76" fmla="*/ 4765696 h 10595264"/>
                <a:gd name="connsiteX77" fmla="*/ 167225 w 8858896"/>
                <a:gd name="connsiteY77" fmla="*/ 4634051 h 10595264"/>
                <a:gd name="connsiteX78" fmla="*/ 0 w 8858896"/>
                <a:gd name="connsiteY78" fmla="*/ 4505964 h 10595264"/>
                <a:gd name="connsiteX79" fmla="*/ 82970 w 8858896"/>
                <a:gd name="connsiteY79" fmla="*/ 2847185 h 10595264"/>
                <a:gd name="connsiteX80" fmla="*/ 942227 w 8858896"/>
                <a:gd name="connsiteY80" fmla="*/ 2905221 h 10595264"/>
                <a:gd name="connsiteX81" fmla="*/ 1018739 w 8858896"/>
                <a:gd name="connsiteY81" fmla="*/ 2676380 h 10595264"/>
                <a:gd name="connsiteX82" fmla="*/ 1153781 w 8858896"/>
                <a:gd name="connsiteY82" fmla="*/ 2560178 h 10595264"/>
                <a:gd name="connsiteX83" fmla="*/ 1462701 w 8858896"/>
                <a:gd name="connsiteY83" fmla="*/ 2453085 h 10595264"/>
                <a:gd name="connsiteX84" fmla="*/ 1950289 w 8858896"/>
                <a:gd name="connsiteY84" fmla="*/ 2409188 h 10595264"/>
                <a:gd name="connsiteX85" fmla="*/ 2567340 w 8858896"/>
                <a:gd name="connsiteY85" fmla="*/ 2306031 h 10595264"/>
                <a:gd name="connsiteX86" fmla="*/ 3162656 w 8858896"/>
                <a:gd name="connsiteY86" fmla="*/ 2186966 h 10595264"/>
                <a:gd name="connsiteX87" fmla="*/ 3379347 w 8858896"/>
                <a:gd name="connsiteY87" fmla="*/ 2084573 h 10595264"/>
                <a:gd name="connsiteX88" fmla="*/ 3503171 w 8858896"/>
                <a:gd name="connsiteY88" fmla="*/ 1882167 h 10595264"/>
                <a:gd name="connsiteX89" fmla="*/ 3596041 w 8858896"/>
                <a:gd name="connsiteY89" fmla="*/ 1646422 h 10595264"/>
                <a:gd name="connsiteX90" fmla="*/ 3659969 w 8858896"/>
                <a:gd name="connsiteY90" fmla="*/ 1588868 h 10595264"/>
                <a:gd name="connsiteX91" fmla="*/ 3621361 w 8858896"/>
                <a:gd name="connsiteY91" fmla="*/ 1506614 h 10595264"/>
                <a:gd name="connsiteX92" fmla="*/ 3491794 w 8858896"/>
                <a:gd name="connsiteY92" fmla="*/ 1416471 h 10595264"/>
                <a:gd name="connsiteX93" fmla="*/ 3458197 w 8858896"/>
                <a:gd name="connsiteY93" fmla="*/ 1338940 h 10595264"/>
                <a:gd name="connsiteX94" fmla="*/ 3369921 w 8858896"/>
                <a:gd name="connsiteY94" fmla="*/ 1281622 h 10595264"/>
                <a:gd name="connsiteX95" fmla="*/ 3234288 w 8858896"/>
                <a:gd name="connsiteY95" fmla="*/ 971288 h 10595264"/>
                <a:gd name="connsiteX96" fmla="*/ 3115638 w 8858896"/>
                <a:gd name="connsiteY96" fmla="*/ 738530 h 10595264"/>
                <a:gd name="connsiteX97" fmla="*/ 3062641 w 8858896"/>
                <a:gd name="connsiteY97" fmla="*/ 643919 h 10595264"/>
                <a:gd name="connsiteX98" fmla="*/ 3086722 w 8858896"/>
                <a:gd name="connsiteY98" fmla="*/ 414227 h 10595264"/>
                <a:gd name="connsiteX99" fmla="*/ 3675664 w 8858896"/>
                <a:gd name="connsiteY99" fmla="*/ 84 h 10595264"/>
                <a:gd name="connsiteX100" fmla="*/ 1257990 w 8858896"/>
                <a:gd name="connsiteY100" fmla="*/ 2776717 h 10595264"/>
                <a:gd name="connsiteX101" fmla="*/ 1241769 w 8858896"/>
                <a:gd name="connsiteY101" fmla="*/ 2783273 h 10595264"/>
                <a:gd name="connsiteX102" fmla="*/ 1146440 w 8858896"/>
                <a:gd name="connsiteY102" fmla="*/ 2876979 h 10595264"/>
                <a:gd name="connsiteX103" fmla="*/ 1146162 w 8858896"/>
                <a:gd name="connsiteY103" fmla="*/ 2909306 h 10595264"/>
                <a:gd name="connsiteX104" fmla="*/ 1178489 w 8858896"/>
                <a:gd name="connsiteY104" fmla="*/ 2909583 h 10595264"/>
                <a:gd name="connsiteX105" fmla="*/ 1273818 w 8858896"/>
                <a:gd name="connsiteY105" fmla="*/ 2815879 h 10595264"/>
                <a:gd name="connsiteX106" fmla="*/ 1274096 w 8858896"/>
                <a:gd name="connsiteY106" fmla="*/ 2783552 h 10595264"/>
                <a:gd name="connsiteX107" fmla="*/ 1274096 w 8858896"/>
                <a:gd name="connsiteY107" fmla="*/ 2783551 h 10595264"/>
                <a:gd name="connsiteX108" fmla="*/ 1257990 w 8858896"/>
                <a:gd name="connsiteY108" fmla="*/ 2776717 h 10595264"/>
                <a:gd name="connsiteX109" fmla="*/ 1405924 w 8858896"/>
                <a:gd name="connsiteY109" fmla="*/ 2876262 h 10595264"/>
                <a:gd name="connsiteX110" fmla="*/ 1327184 w 8858896"/>
                <a:gd name="connsiteY110" fmla="*/ 2914362 h 10595264"/>
                <a:gd name="connsiteX111" fmla="*/ 1405924 w 8858896"/>
                <a:gd name="connsiteY111" fmla="*/ 2932142 h 10595264"/>
                <a:gd name="connsiteX112" fmla="*/ 1405924 w 8858896"/>
                <a:gd name="connsiteY112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13784 w 8861692"/>
                <a:gd name="connsiteY16" fmla="*/ 3478242 h 10595264"/>
                <a:gd name="connsiteX17" fmla="*/ 8298330 w 8861692"/>
                <a:gd name="connsiteY17" fmla="*/ 3925641 h 10595264"/>
                <a:gd name="connsiteX18" fmla="*/ 8070278 w 8861692"/>
                <a:gd name="connsiteY18" fmla="*/ 3770794 h 10595264"/>
                <a:gd name="connsiteX19" fmla="*/ 7791953 w 8861692"/>
                <a:gd name="connsiteY19" fmla="*/ 3493511 h 10595264"/>
                <a:gd name="connsiteX20" fmla="*/ 7694420 w 8861692"/>
                <a:gd name="connsiteY20" fmla="*/ 3352863 h 10595264"/>
                <a:gd name="connsiteX21" fmla="*/ 7650951 w 8861692"/>
                <a:gd name="connsiteY21" fmla="*/ 3380255 h 10595264"/>
                <a:gd name="connsiteX22" fmla="*/ 6958170 w 8861692"/>
                <a:gd name="connsiteY22" fmla="*/ 2939827 h 10595264"/>
                <a:gd name="connsiteX23" fmla="*/ 6209594 w 8861692"/>
                <a:gd name="connsiteY23" fmla="*/ 2650819 h 10595264"/>
                <a:gd name="connsiteX24" fmla="*/ 5522607 w 8861692"/>
                <a:gd name="connsiteY24" fmla="*/ 2494471 h 10595264"/>
                <a:gd name="connsiteX25" fmla="*/ 5427853 w 8861692"/>
                <a:gd name="connsiteY25" fmla="*/ 3238310 h 10595264"/>
                <a:gd name="connsiteX26" fmla="*/ 6081671 w 8861692"/>
                <a:gd name="connsiteY26" fmla="*/ 5389281 h 10595264"/>
                <a:gd name="connsiteX27" fmla="*/ 5906373 w 8861692"/>
                <a:gd name="connsiteY27" fmla="*/ 5465087 h 10595264"/>
                <a:gd name="connsiteX28" fmla="*/ 5858994 w 8861692"/>
                <a:gd name="connsiteY28" fmla="*/ 6057312 h 10595264"/>
                <a:gd name="connsiteX29" fmla="*/ 5740547 w 8861692"/>
                <a:gd name="connsiteY29" fmla="*/ 6659017 h 10595264"/>
                <a:gd name="connsiteX30" fmla="*/ 5697907 w 8861692"/>
                <a:gd name="connsiteY30" fmla="*/ 7317574 h 10595264"/>
                <a:gd name="connsiteX31" fmla="*/ 6181164 w 8861692"/>
                <a:gd name="connsiteY31" fmla="*/ 8189330 h 10595264"/>
                <a:gd name="connsiteX32" fmla="*/ 6342252 w 8861692"/>
                <a:gd name="connsiteY32" fmla="*/ 8544667 h 10595264"/>
                <a:gd name="connsiteX33" fmla="*/ 6356466 w 8861692"/>
                <a:gd name="connsiteY33" fmla="*/ 8952120 h 10595264"/>
                <a:gd name="connsiteX34" fmla="*/ 6200118 w 8861692"/>
                <a:gd name="connsiteY34" fmla="*/ 9932850 h 10595264"/>
                <a:gd name="connsiteX35" fmla="*/ 5764237 w 8861692"/>
                <a:gd name="connsiteY35" fmla="*/ 9814406 h 10595264"/>
                <a:gd name="connsiteX36" fmla="*/ 5716859 w 8861692"/>
                <a:gd name="connsiteY36" fmla="*/ 9122679 h 10595264"/>
                <a:gd name="connsiteX37" fmla="*/ 5536824 w 8861692"/>
                <a:gd name="connsiteY37" fmla="*/ 8852627 h 10595264"/>
                <a:gd name="connsiteX38" fmla="*/ 5451541 w 8861692"/>
                <a:gd name="connsiteY38" fmla="*/ 8558881 h 10595264"/>
                <a:gd name="connsiteX39" fmla="*/ 5138846 w 8861692"/>
                <a:gd name="connsiteY39" fmla="*/ 8208283 h 10595264"/>
                <a:gd name="connsiteX40" fmla="*/ 4731392 w 8861692"/>
                <a:gd name="connsiteY40" fmla="*/ 7544987 h 10595264"/>
                <a:gd name="connsiteX41" fmla="*/ 4698225 w 8861692"/>
                <a:gd name="connsiteY41" fmla="*/ 6568997 h 10595264"/>
                <a:gd name="connsiteX42" fmla="*/ 4660324 w 8861692"/>
                <a:gd name="connsiteY42" fmla="*/ 6095213 h 10595264"/>
                <a:gd name="connsiteX43" fmla="*/ 4342890 w 8861692"/>
                <a:gd name="connsiteY43" fmla="*/ 6322630 h 10595264"/>
                <a:gd name="connsiteX44" fmla="*/ 3769613 w 8861692"/>
                <a:gd name="connsiteY44" fmla="*/ 7203862 h 10595264"/>
                <a:gd name="connsiteX45" fmla="*/ 3888059 w 8861692"/>
                <a:gd name="connsiteY45" fmla="*/ 7625528 h 10595264"/>
                <a:gd name="connsiteX46" fmla="*/ 4437648 w 8861692"/>
                <a:gd name="connsiteY46" fmla="*/ 9440117 h 10595264"/>
                <a:gd name="connsiteX47" fmla="*/ 4537141 w 8861692"/>
                <a:gd name="connsiteY47" fmla="*/ 9677008 h 10595264"/>
                <a:gd name="connsiteX48" fmla="*/ 4575044 w 8861692"/>
                <a:gd name="connsiteY48" fmla="*/ 9743335 h 10595264"/>
                <a:gd name="connsiteX49" fmla="*/ 4660326 w 8861692"/>
                <a:gd name="connsiteY49" fmla="*/ 9885473 h 10595264"/>
                <a:gd name="connsiteX50" fmla="*/ 4110736 w 8861692"/>
                <a:gd name="connsiteY50" fmla="*/ 10074983 h 10595264"/>
                <a:gd name="connsiteX51" fmla="*/ 3821731 w 8861692"/>
                <a:gd name="connsiteY51" fmla="*/ 10278711 h 10595264"/>
                <a:gd name="connsiteX52" fmla="*/ 3243717 w 8861692"/>
                <a:gd name="connsiteY52" fmla="*/ 10544031 h 10595264"/>
                <a:gd name="connsiteX53" fmla="*/ 2945233 w 8861692"/>
                <a:gd name="connsiteY53" fmla="*/ 10548767 h 10595264"/>
                <a:gd name="connsiteX54" fmla="*/ 3286356 w 8861692"/>
                <a:gd name="connsiteY54" fmla="*/ 10193430 h 10595264"/>
                <a:gd name="connsiteX55" fmla="*/ 3461655 w 8861692"/>
                <a:gd name="connsiteY55" fmla="*/ 9980230 h 10595264"/>
                <a:gd name="connsiteX56" fmla="*/ 3537461 w 8861692"/>
                <a:gd name="connsiteY56" fmla="*/ 9705435 h 10595264"/>
                <a:gd name="connsiteX57" fmla="*/ 3594314 w 8861692"/>
                <a:gd name="connsiteY57" fmla="*/ 9544349 h 10595264"/>
                <a:gd name="connsiteX58" fmla="*/ 3499557 w 8861692"/>
                <a:gd name="connsiteY58" fmla="*/ 9369049 h 10595264"/>
                <a:gd name="connsiteX59" fmla="*/ 3077892 w 8861692"/>
                <a:gd name="connsiteY59" fmla="*/ 8317254 h 10595264"/>
                <a:gd name="connsiteX60" fmla="*/ 2679914 w 8861692"/>
                <a:gd name="connsiteY60" fmla="*/ 7464447 h 10595264"/>
                <a:gd name="connsiteX61" fmla="*/ 2675177 w 8861692"/>
                <a:gd name="connsiteY61" fmla="*/ 7260719 h 10595264"/>
                <a:gd name="connsiteX62" fmla="*/ 2727294 w 8861692"/>
                <a:gd name="connsiteY62" fmla="*/ 6858002 h 10595264"/>
                <a:gd name="connsiteX63" fmla="*/ 3272140 w 8861692"/>
                <a:gd name="connsiteY63" fmla="*/ 5863063 h 10595264"/>
                <a:gd name="connsiteX64" fmla="*/ 3575364 w 8861692"/>
                <a:gd name="connsiteY64" fmla="*/ 5237668 h 10595264"/>
                <a:gd name="connsiteX65" fmla="*/ 3793302 w 8861692"/>
                <a:gd name="connsiteY65" fmla="*/ 4787576 h 10595264"/>
                <a:gd name="connsiteX66" fmla="*/ 3750660 w 8861692"/>
                <a:gd name="connsiteY66" fmla="*/ 4498568 h 10595264"/>
                <a:gd name="connsiteX67" fmla="*/ 3693807 w 8861692"/>
                <a:gd name="connsiteY67" fmla="*/ 4365910 h 10595264"/>
                <a:gd name="connsiteX68" fmla="*/ 3717497 w 8861692"/>
                <a:gd name="connsiteY68" fmla="*/ 3465723 h 10595264"/>
                <a:gd name="connsiteX69" fmla="*/ 3546936 w 8861692"/>
                <a:gd name="connsiteY69" fmla="*/ 2821378 h 10595264"/>
                <a:gd name="connsiteX70" fmla="*/ 2139803 w 8861692"/>
                <a:gd name="connsiteY70" fmla="*/ 2897181 h 10595264"/>
                <a:gd name="connsiteX71" fmla="*/ 2068180 w 8861692"/>
                <a:gd name="connsiteY71" fmla="*/ 2749647 h 10595264"/>
                <a:gd name="connsiteX72" fmla="*/ 1687866 w 8861692"/>
                <a:gd name="connsiteY72" fmla="*/ 2935600 h 10595264"/>
                <a:gd name="connsiteX73" fmla="*/ 2376205 w 8861692"/>
                <a:gd name="connsiteY73" fmla="*/ 2972782 h 10595264"/>
                <a:gd name="connsiteX74" fmla="*/ 2528605 w 8861692"/>
                <a:gd name="connsiteY74" fmla="*/ 3094702 h 10595264"/>
                <a:gd name="connsiteX75" fmla="*/ 2500665 w 8861692"/>
                <a:gd name="connsiteY75" fmla="*/ 3696682 h 10595264"/>
                <a:gd name="connsiteX76" fmla="*/ 2444330 w 8861692"/>
                <a:gd name="connsiteY76" fmla="*/ 4765696 h 10595264"/>
                <a:gd name="connsiteX77" fmla="*/ 167225 w 8861692"/>
                <a:gd name="connsiteY77" fmla="*/ 4634051 h 10595264"/>
                <a:gd name="connsiteX78" fmla="*/ 0 w 8861692"/>
                <a:gd name="connsiteY78" fmla="*/ 4505964 h 10595264"/>
                <a:gd name="connsiteX79" fmla="*/ 82970 w 8861692"/>
                <a:gd name="connsiteY79" fmla="*/ 2847185 h 10595264"/>
                <a:gd name="connsiteX80" fmla="*/ 942227 w 8861692"/>
                <a:gd name="connsiteY80" fmla="*/ 2905221 h 10595264"/>
                <a:gd name="connsiteX81" fmla="*/ 1018739 w 8861692"/>
                <a:gd name="connsiteY81" fmla="*/ 2676380 h 10595264"/>
                <a:gd name="connsiteX82" fmla="*/ 1153781 w 8861692"/>
                <a:gd name="connsiteY82" fmla="*/ 2560178 h 10595264"/>
                <a:gd name="connsiteX83" fmla="*/ 1462701 w 8861692"/>
                <a:gd name="connsiteY83" fmla="*/ 2453085 h 10595264"/>
                <a:gd name="connsiteX84" fmla="*/ 1950289 w 8861692"/>
                <a:gd name="connsiteY84" fmla="*/ 2409188 h 10595264"/>
                <a:gd name="connsiteX85" fmla="*/ 2567340 w 8861692"/>
                <a:gd name="connsiteY85" fmla="*/ 2306031 h 10595264"/>
                <a:gd name="connsiteX86" fmla="*/ 3162656 w 8861692"/>
                <a:gd name="connsiteY86" fmla="*/ 2186966 h 10595264"/>
                <a:gd name="connsiteX87" fmla="*/ 3379347 w 8861692"/>
                <a:gd name="connsiteY87" fmla="*/ 2084573 h 10595264"/>
                <a:gd name="connsiteX88" fmla="*/ 3503171 w 8861692"/>
                <a:gd name="connsiteY88" fmla="*/ 1882167 h 10595264"/>
                <a:gd name="connsiteX89" fmla="*/ 3596041 w 8861692"/>
                <a:gd name="connsiteY89" fmla="*/ 1646422 h 10595264"/>
                <a:gd name="connsiteX90" fmla="*/ 3659969 w 8861692"/>
                <a:gd name="connsiteY90" fmla="*/ 1588868 h 10595264"/>
                <a:gd name="connsiteX91" fmla="*/ 3621361 w 8861692"/>
                <a:gd name="connsiteY91" fmla="*/ 1506614 h 10595264"/>
                <a:gd name="connsiteX92" fmla="*/ 3491794 w 8861692"/>
                <a:gd name="connsiteY92" fmla="*/ 1416471 h 10595264"/>
                <a:gd name="connsiteX93" fmla="*/ 3458197 w 8861692"/>
                <a:gd name="connsiteY93" fmla="*/ 1338940 h 10595264"/>
                <a:gd name="connsiteX94" fmla="*/ 3369921 w 8861692"/>
                <a:gd name="connsiteY94" fmla="*/ 1281622 h 10595264"/>
                <a:gd name="connsiteX95" fmla="*/ 3234288 w 8861692"/>
                <a:gd name="connsiteY95" fmla="*/ 971288 h 10595264"/>
                <a:gd name="connsiteX96" fmla="*/ 3115638 w 8861692"/>
                <a:gd name="connsiteY96" fmla="*/ 738530 h 10595264"/>
                <a:gd name="connsiteX97" fmla="*/ 3062641 w 8861692"/>
                <a:gd name="connsiteY97" fmla="*/ 643919 h 10595264"/>
                <a:gd name="connsiteX98" fmla="*/ 3086722 w 8861692"/>
                <a:gd name="connsiteY98" fmla="*/ 414227 h 10595264"/>
                <a:gd name="connsiteX99" fmla="*/ 3675664 w 8861692"/>
                <a:gd name="connsiteY99" fmla="*/ 84 h 10595264"/>
                <a:gd name="connsiteX100" fmla="*/ 1257990 w 8861692"/>
                <a:gd name="connsiteY100" fmla="*/ 2776717 h 10595264"/>
                <a:gd name="connsiteX101" fmla="*/ 1241769 w 8861692"/>
                <a:gd name="connsiteY101" fmla="*/ 2783273 h 10595264"/>
                <a:gd name="connsiteX102" fmla="*/ 1146440 w 8861692"/>
                <a:gd name="connsiteY102" fmla="*/ 2876979 h 10595264"/>
                <a:gd name="connsiteX103" fmla="*/ 1146162 w 8861692"/>
                <a:gd name="connsiteY103" fmla="*/ 2909306 h 10595264"/>
                <a:gd name="connsiteX104" fmla="*/ 1178489 w 8861692"/>
                <a:gd name="connsiteY104" fmla="*/ 2909583 h 10595264"/>
                <a:gd name="connsiteX105" fmla="*/ 1273818 w 8861692"/>
                <a:gd name="connsiteY105" fmla="*/ 2815879 h 10595264"/>
                <a:gd name="connsiteX106" fmla="*/ 1274096 w 8861692"/>
                <a:gd name="connsiteY106" fmla="*/ 2783552 h 10595264"/>
                <a:gd name="connsiteX107" fmla="*/ 1274096 w 8861692"/>
                <a:gd name="connsiteY107" fmla="*/ 2783551 h 10595264"/>
                <a:gd name="connsiteX108" fmla="*/ 1257990 w 8861692"/>
                <a:gd name="connsiteY108" fmla="*/ 2776717 h 10595264"/>
                <a:gd name="connsiteX109" fmla="*/ 1405924 w 8861692"/>
                <a:gd name="connsiteY109" fmla="*/ 2876262 h 10595264"/>
                <a:gd name="connsiteX110" fmla="*/ 1327184 w 8861692"/>
                <a:gd name="connsiteY110" fmla="*/ 2914362 h 10595264"/>
                <a:gd name="connsiteX111" fmla="*/ 1405924 w 8861692"/>
                <a:gd name="connsiteY111" fmla="*/ 2932142 h 10595264"/>
                <a:gd name="connsiteX112" fmla="*/ 1405924 w 8861692"/>
                <a:gd name="connsiteY112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13784 w 8861692"/>
                <a:gd name="connsiteY16" fmla="*/ 3478242 h 10595264"/>
                <a:gd name="connsiteX17" fmla="*/ 8298330 w 8861692"/>
                <a:gd name="connsiteY17" fmla="*/ 3925641 h 10595264"/>
                <a:gd name="connsiteX18" fmla="*/ 8070278 w 8861692"/>
                <a:gd name="connsiteY18" fmla="*/ 3770794 h 10595264"/>
                <a:gd name="connsiteX19" fmla="*/ 7791953 w 8861692"/>
                <a:gd name="connsiteY19" fmla="*/ 3493511 h 10595264"/>
                <a:gd name="connsiteX20" fmla="*/ 7694420 w 8861692"/>
                <a:gd name="connsiteY20" fmla="*/ 3352863 h 10595264"/>
                <a:gd name="connsiteX21" fmla="*/ 7650951 w 8861692"/>
                <a:gd name="connsiteY21" fmla="*/ 3380255 h 10595264"/>
                <a:gd name="connsiteX22" fmla="*/ 6958170 w 8861692"/>
                <a:gd name="connsiteY22" fmla="*/ 2939827 h 10595264"/>
                <a:gd name="connsiteX23" fmla="*/ 6209594 w 8861692"/>
                <a:gd name="connsiteY23" fmla="*/ 2650819 h 10595264"/>
                <a:gd name="connsiteX24" fmla="*/ 5522607 w 8861692"/>
                <a:gd name="connsiteY24" fmla="*/ 2494471 h 10595264"/>
                <a:gd name="connsiteX25" fmla="*/ 5427853 w 8861692"/>
                <a:gd name="connsiteY25" fmla="*/ 3238310 h 10595264"/>
                <a:gd name="connsiteX26" fmla="*/ 6081671 w 8861692"/>
                <a:gd name="connsiteY26" fmla="*/ 5389281 h 10595264"/>
                <a:gd name="connsiteX27" fmla="*/ 5906373 w 8861692"/>
                <a:gd name="connsiteY27" fmla="*/ 5465087 h 10595264"/>
                <a:gd name="connsiteX28" fmla="*/ 5858994 w 8861692"/>
                <a:gd name="connsiteY28" fmla="*/ 6057312 h 10595264"/>
                <a:gd name="connsiteX29" fmla="*/ 5740547 w 8861692"/>
                <a:gd name="connsiteY29" fmla="*/ 6659017 h 10595264"/>
                <a:gd name="connsiteX30" fmla="*/ 5697907 w 8861692"/>
                <a:gd name="connsiteY30" fmla="*/ 7317574 h 10595264"/>
                <a:gd name="connsiteX31" fmla="*/ 6181164 w 8861692"/>
                <a:gd name="connsiteY31" fmla="*/ 8189330 h 10595264"/>
                <a:gd name="connsiteX32" fmla="*/ 6342252 w 8861692"/>
                <a:gd name="connsiteY32" fmla="*/ 8544667 h 10595264"/>
                <a:gd name="connsiteX33" fmla="*/ 6356466 w 8861692"/>
                <a:gd name="connsiteY33" fmla="*/ 8952120 h 10595264"/>
                <a:gd name="connsiteX34" fmla="*/ 6200118 w 8861692"/>
                <a:gd name="connsiteY34" fmla="*/ 9932850 h 10595264"/>
                <a:gd name="connsiteX35" fmla="*/ 5764237 w 8861692"/>
                <a:gd name="connsiteY35" fmla="*/ 9814406 h 10595264"/>
                <a:gd name="connsiteX36" fmla="*/ 5716859 w 8861692"/>
                <a:gd name="connsiteY36" fmla="*/ 9122679 h 10595264"/>
                <a:gd name="connsiteX37" fmla="*/ 5536824 w 8861692"/>
                <a:gd name="connsiteY37" fmla="*/ 8852627 h 10595264"/>
                <a:gd name="connsiteX38" fmla="*/ 5451541 w 8861692"/>
                <a:gd name="connsiteY38" fmla="*/ 8558881 h 10595264"/>
                <a:gd name="connsiteX39" fmla="*/ 5138846 w 8861692"/>
                <a:gd name="connsiteY39" fmla="*/ 8208283 h 10595264"/>
                <a:gd name="connsiteX40" fmla="*/ 4731392 w 8861692"/>
                <a:gd name="connsiteY40" fmla="*/ 7544987 h 10595264"/>
                <a:gd name="connsiteX41" fmla="*/ 4698225 w 8861692"/>
                <a:gd name="connsiteY41" fmla="*/ 6568997 h 10595264"/>
                <a:gd name="connsiteX42" fmla="*/ 4660324 w 8861692"/>
                <a:gd name="connsiteY42" fmla="*/ 6095213 h 10595264"/>
                <a:gd name="connsiteX43" fmla="*/ 4342890 w 8861692"/>
                <a:gd name="connsiteY43" fmla="*/ 6322630 h 10595264"/>
                <a:gd name="connsiteX44" fmla="*/ 3769613 w 8861692"/>
                <a:gd name="connsiteY44" fmla="*/ 7203862 h 10595264"/>
                <a:gd name="connsiteX45" fmla="*/ 3888059 w 8861692"/>
                <a:gd name="connsiteY45" fmla="*/ 7625528 h 10595264"/>
                <a:gd name="connsiteX46" fmla="*/ 4437648 w 8861692"/>
                <a:gd name="connsiteY46" fmla="*/ 9440117 h 10595264"/>
                <a:gd name="connsiteX47" fmla="*/ 4537141 w 8861692"/>
                <a:gd name="connsiteY47" fmla="*/ 9677008 h 10595264"/>
                <a:gd name="connsiteX48" fmla="*/ 4575044 w 8861692"/>
                <a:gd name="connsiteY48" fmla="*/ 9743335 h 10595264"/>
                <a:gd name="connsiteX49" fmla="*/ 4660326 w 8861692"/>
                <a:gd name="connsiteY49" fmla="*/ 9885473 h 10595264"/>
                <a:gd name="connsiteX50" fmla="*/ 4110736 w 8861692"/>
                <a:gd name="connsiteY50" fmla="*/ 10074983 h 10595264"/>
                <a:gd name="connsiteX51" fmla="*/ 3821731 w 8861692"/>
                <a:gd name="connsiteY51" fmla="*/ 10278711 h 10595264"/>
                <a:gd name="connsiteX52" fmla="*/ 3243717 w 8861692"/>
                <a:gd name="connsiteY52" fmla="*/ 10544031 h 10595264"/>
                <a:gd name="connsiteX53" fmla="*/ 2945233 w 8861692"/>
                <a:gd name="connsiteY53" fmla="*/ 10548767 h 10595264"/>
                <a:gd name="connsiteX54" fmla="*/ 3286356 w 8861692"/>
                <a:gd name="connsiteY54" fmla="*/ 10193430 h 10595264"/>
                <a:gd name="connsiteX55" fmla="*/ 3461655 w 8861692"/>
                <a:gd name="connsiteY55" fmla="*/ 9980230 h 10595264"/>
                <a:gd name="connsiteX56" fmla="*/ 3537461 w 8861692"/>
                <a:gd name="connsiteY56" fmla="*/ 9705435 h 10595264"/>
                <a:gd name="connsiteX57" fmla="*/ 3594314 w 8861692"/>
                <a:gd name="connsiteY57" fmla="*/ 9544349 h 10595264"/>
                <a:gd name="connsiteX58" fmla="*/ 3499557 w 8861692"/>
                <a:gd name="connsiteY58" fmla="*/ 9369049 h 10595264"/>
                <a:gd name="connsiteX59" fmla="*/ 3077892 w 8861692"/>
                <a:gd name="connsiteY59" fmla="*/ 8317254 h 10595264"/>
                <a:gd name="connsiteX60" fmla="*/ 2679914 w 8861692"/>
                <a:gd name="connsiteY60" fmla="*/ 7464447 h 10595264"/>
                <a:gd name="connsiteX61" fmla="*/ 2675177 w 8861692"/>
                <a:gd name="connsiteY61" fmla="*/ 7260719 h 10595264"/>
                <a:gd name="connsiteX62" fmla="*/ 2727294 w 8861692"/>
                <a:gd name="connsiteY62" fmla="*/ 6858002 h 10595264"/>
                <a:gd name="connsiteX63" fmla="*/ 3272140 w 8861692"/>
                <a:gd name="connsiteY63" fmla="*/ 5863063 h 10595264"/>
                <a:gd name="connsiteX64" fmla="*/ 3575364 w 8861692"/>
                <a:gd name="connsiteY64" fmla="*/ 5237668 h 10595264"/>
                <a:gd name="connsiteX65" fmla="*/ 3793302 w 8861692"/>
                <a:gd name="connsiteY65" fmla="*/ 4787576 h 10595264"/>
                <a:gd name="connsiteX66" fmla="*/ 3750660 w 8861692"/>
                <a:gd name="connsiteY66" fmla="*/ 4498568 h 10595264"/>
                <a:gd name="connsiteX67" fmla="*/ 3693807 w 8861692"/>
                <a:gd name="connsiteY67" fmla="*/ 4365910 h 10595264"/>
                <a:gd name="connsiteX68" fmla="*/ 3717497 w 8861692"/>
                <a:gd name="connsiteY68" fmla="*/ 3465723 h 10595264"/>
                <a:gd name="connsiteX69" fmla="*/ 3546936 w 8861692"/>
                <a:gd name="connsiteY69" fmla="*/ 2821378 h 10595264"/>
                <a:gd name="connsiteX70" fmla="*/ 2139803 w 8861692"/>
                <a:gd name="connsiteY70" fmla="*/ 2897181 h 10595264"/>
                <a:gd name="connsiteX71" fmla="*/ 2068180 w 8861692"/>
                <a:gd name="connsiteY71" fmla="*/ 2749647 h 10595264"/>
                <a:gd name="connsiteX72" fmla="*/ 1687866 w 8861692"/>
                <a:gd name="connsiteY72" fmla="*/ 2935600 h 10595264"/>
                <a:gd name="connsiteX73" fmla="*/ 2376205 w 8861692"/>
                <a:gd name="connsiteY73" fmla="*/ 2972782 h 10595264"/>
                <a:gd name="connsiteX74" fmla="*/ 2528605 w 8861692"/>
                <a:gd name="connsiteY74" fmla="*/ 3094702 h 10595264"/>
                <a:gd name="connsiteX75" fmla="*/ 2500665 w 8861692"/>
                <a:gd name="connsiteY75" fmla="*/ 3696682 h 10595264"/>
                <a:gd name="connsiteX76" fmla="*/ 2444330 w 8861692"/>
                <a:gd name="connsiteY76" fmla="*/ 4765696 h 10595264"/>
                <a:gd name="connsiteX77" fmla="*/ 167225 w 8861692"/>
                <a:gd name="connsiteY77" fmla="*/ 4634051 h 10595264"/>
                <a:gd name="connsiteX78" fmla="*/ 0 w 8861692"/>
                <a:gd name="connsiteY78" fmla="*/ 4505964 h 10595264"/>
                <a:gd name="connsiteX79" fmla="*/ 82970 w 8861692"/>
                <a:gd name="connsiteY79" fmla="*/ 2847185 h 10595264"/>
                <a:gd name="connsiteX80" fmla="*/ 942227 w 8861692"/>
                <a:gd name="connsiteY80" fmla="*/ 2905221 h 10595264"/>
                <a:gd name="connsiteX81" fmla="*/ 1018739 w 8861692"/>
                <a:gd name="connsiteY81" fmla="*/ 2676380 h 10595264"/>
                <a:gd name="connsiteX82" fmla="*/ 1153781 w 8861692"/>
                <a:gd name="connsiteY82" fmla="*/ 2560178 h 10595264"/>
                <a:gd name="connsiteX83" fmla="*/ 1462701 w 8861692"/>
                <a:gd name="connsiteY83" fmla="*/ 2453085 h 10595264"/>
                <a:gd name="connsiteX84" fmla="*/ 1950289 w 8861692"/>
                <a:gd name="connsiteY84" fmla="*/ 2409188 h 10595264"/>
                <a:gd name="connsiteX85" fmla="*/ 2567340 w 8861692"/>
                <a:gd name="connsiteY85" fmla="*/ 2306031 h 10595264"/>
                <a:gd name="connsiteX86" fmla="*/ 3162656 w 8861692"/>
                <a:gd name="connsiteY86" fmla="*/ 2186966 h 10595264"/>
                <a:gd name="connsiteX87" fmla="*/ 3379347 w 8861692"/>
                <a:gd name="connsiteY87" fmla="*/ 2084573 h 10595264"/>
                <a:gd name="connsiteX88" fmla="*/ 3503171 w 8861692"/>
                <a:gd name="connsiteY88" fmla="*/ 1882167 h 10595264"/>
                <a:gd name="connsiteX89" fmla="*/ 3596041 w 8861692"/>
                <a:gd name="connsiteY89" fmla="*/ 1646422 h 10595264"/>
                <a:gd name="connsiteX90" fmla="*/ 3659969 w 8861692"/>
                <a:gd name="connsiteY90" fmla="*/ 1588868 h 10595264"/>
                <a:gd name="connsiteX91" fmla="*/ 3621361 w 8861692"/>
                <a:gd name="connsiteY91" fmla="*/ 1506614 h 10595264"/>
                <a:gd name="connsiteX92" fmla="*/ 3491794 w 8861692"/>
                <a:gd name="connsiteY92" fmla="*/ 1416471 h 10595264"/>
                <a:gd name="connsiteX93" fmla="*/ 3458197 w 8861692"/>
                <a:gd name="connsiteY93" fmla="*/ 1338940 h 10595264"/>
                <a:gd name="connsiteX94" fmla="*/ 3369921 w 8861692"/>
                <a:gd name="connsiteY94" fmla="*/ 1281622 h 10595264"/>
                <a:gd name="connsiteX95" fmla="*/ 3234288 w 8861692"/>
                <a:gd name="connsiteY95" fmla="*/ 971288 h 10595264"/>
                <a:gd name="connsiteX96" fmla="*/ 3115638 w 8861692"/>
                <a:gd name="connsiteY96" fmla="*/ 738530 h 10595264"/>
                <a:gd name="connsiteX97" fmla="*/ 3062641 w 8861692"/>
                <a:gd name="connsiteY97" fmla="*/ 643919 h 10595264"/>
                <a:gd name="connsiteX98" fmla="*/ 3086722 w 8861692"/>
                <a:gd name="connsiteY98" fmla="*/ 414227 h 10595264"/>
                <a:gd name="connsiteX99" fmla="*/ 3675664 w 8861692"/>
                <a:gd name="connsiteY99" fmla="*/ 84 h 10595264"/>
                <a:gd name="connsiteX100" fmla="*/ 1257990 w 8861692"/>
                <a:gd name="connsiteY100" fmla="*/ 2776717 h 10595264"/>
                <a:gd name="connsiteX101" fmla="*/ 1241769 w 8861692"/>
                <a:gd name="connsiteY101" fmla="*/ 2783273 h 10595264"/>
                <a:gd name="connsiteX102" fmla="*/ 1146440 w 8861692"/>
                <a:gd name="connsiteY102" fmla="*/ 2876979 h 10595264"/>
                <a:gd name="connsiteX103" fmla="*/ 1146162 w 8861692"/>
                <a:gd name="connsiteY103" fmla="*/ 2909306 h 10595264"/>
                <a:gd name="connsiteX104" fmla="*/ 1178489 w 8861692"/>
                <a:gd name="connsiteY104" fmla="*/ 2909583 h 10595264"/>
                <a:gd name="connsiteX105" fmla="*/ 1273818 w 8861692"/>
                <a:gd name="connsiteY105" fmla="*/ 2815879 h 10595264"/>
                <a:gd name="connsiteX106" fmla="*/ 1274096 w 8861692"/>
                <a:gd name="connsiteY106" fmla="*/ 2783552 h 10595264"/>
                <a:gd name="connsiteX107" fmla="*/ 1274096 w 8861692"/>
                <a:gd name="connsiteY107" fmla="*/ 2783551 h 10595264"/>
                <a:gd name="connsiteX108" fmla="*/ 1257990 w 8861692"/>
                <a:gd name="connsiteY108" fmla="*/ 2776717 h 10595264"/>
                <a:gd name="connsiteX109" fmla="*/ 1405924 w 8861692"/>
                <a:gd name="connsiteY109" fmla="*/ 2876262 h 10595264"/>
                <a:gd name="connsiteX110" fmla="*/ 1327184 w 8861692"/>
                <a:gd name="connsiteY110" fmla="*/ 2914362 h 10595264"/>
                <a:gd name="connsiteX111" fmla="*/ 1405924 w 8861692"/>
                <a:gd name="connsiteY111" fmla="*/ 2932142 h 10595264"/>
                <a:gd name="connsiteX112" fmla="*/ 1405924 w 8861692"/>
                <a:gd name="connsiteY112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13784 w 8861692"/>
                <a:gd name="connsiteY16" fmla="*/ 3478242 h 10595264"/>
                <a:gd name="connsiteX17" fmla="*/ 8298330 w 8861692"/>
                <a:gd name="connsiteY17" fmla="*/ 3925641 h 10595264"/>
                <a:gd name="connsiteX18" fmla="*/ 8070278 w 8861692"/>
                <a:gd name="connsiteY18" fmla="*/ 3770794 h 10595264"/>
                <a:gd name="connsiteX19" fmla="*/ 7791953 w 8861692"/>
                <a:gd name="connsiteY19" fmla="*/ 3493511 h 10595264"/>
                <a:gd name="connsiteX20" fmla="*/ 7694420 w 8861692"/>
                <a:gd name="connsiteY20" fmla="*/ 3352863 h 10595264"/>
                <a:gd name="connsiteX21" fmla="*/ 7650951 w 8861692"/>
                <a:gd name="connsiteY21" fmla="*/ 3380255 h 10595264"/>
                <a:gd name="connsiteX22" fmla="*/ 6958170 w 8861692"/>
                <a:gd name="connsiteY22" fmla="*/ 2939827 h 10595264"/>
                <a:gd name="connsiteX23" fmla="*/ 6209594 w 8861692"/>
                <a:gd name="connsiteY23" fmla="*/ 2650819 h 10595264"/>
                <a:gd name="connsiteX24" fmla="*/ 5522607 w 8861692"/>
                <a:gd name="connsiteY24" fmla="*/ 2494471 h 10595264"/>
                <a:gd name="connsiteX25" fmla="*/ 5427853 w 8861692"/>
                <a:gd name="connsiteY25" fmla="*/ 3238310 h 10595264"/>
                <a:gd name="connsiteX26" fmla="*/ 6081671 w 8861692"/>
                <a:gd name="connsiteY26" fmla="*/ 5389281 h 10595264"/>
                <a:gd name="connsiteX27" fmla="*/ 5906373 w 8861692"/>
                <a:gd name="connsiteY27" fmla="*/ 5465087 h 10595264"/>
                <a:gd name="connsiteX28" fmla="*/ 5858994 w 8861692"/>
                <a:gd name="connsiteY28" fmla="*/ 6057312 h 10595264"/>
                <a:gd name="connsiteX29" fmla="*/ 5740547 w 8861692"/>
                <a:gd name="connsiteY29" fmla="*/ 6659017 h 10595264"/>
                <a:gd name="connsiteX30" fmla="*/ 5697907 w 8861692"/>
                <a:gd name="connsiteY30" fmla="*/ 7317574 h 10595264"/>
                <a:gd name="connsiteX31" fmla="*/ 6181164 w 8861692"/>
                <a:gd name="connsiteY31" fmla="*/ 8189330 h 10595264"/>
                <a:gd name="connsiteX32" fmla="*/ 6342252 w 8861692"/>
                <a:gd name="connsiteY32" fmla="*/ 8544667 h 10595264"/>
                <a:gd name="connsiteX33" fmla="*/ 6356466 w 8861692"/>
                <a:gd name="connsiteY33" fmla="*/ 8952120 h 10595264"/>
                <a:gd name="connsiteX34" fmla="*/ 6200118 w 8861692"/>
                <a:gd name="connsiteY34" fmla="*/ 9932850 h 10595264"/>
                <a:gd name="connsiteX35" fmla="*/ 5764237 w 8861692"/>
                <a:gd name="connsiteY35" fmla="*/ 9814406 h 10595264"/>
                <a:gd name="connsiteX36" fmla="*/ 5716859 w 8861692"/>
                <a:gd name="connsiteY36" fmla="*/ 9122679 h 10595264"/>
                <a:gd name="connsiteX37" fmla="*/ 5536824 w 8861692"/>
                <a:gd name="connsiteY37" fmla="*/ 8852627 h 10595264"/>
                <a:gd name="connsiteX38" fmla="*/ 5451541 w 8861692"/>
                <a:gd name="connsiteY38" fmla="*/ 8558881 h 10595264"/>
                <a:gd name="connsiteX39" fmla="*/ 5138846 w 8861692"/>
                <a:gd name="connsiteY39" fmla="*/ 8208283 h 10595264"/>
                <a:gd name="connsiteX40" fmla="*/ 4731392 w 8861692"/>
                <a:gd name="connsiteY40" fmla="*/ 7544987 h 10595264"/>
                <a:gd name="connsiteX41" fmla="*/ 4698225 w 8861692"/>
                <a:gd name="connsiteY41" fmla="*/ 6568997 h 10595264"/>
                <a:gd name="connsiteX42" fmla="*/ 4660324 w 8861692"/>
                <a:gd name="connsiteY42" fmla="*/ 6095213 h 10595264"/>
                <a:gd name="connsiteX43" fmla="*/ 4342890 w 8861692"/>
                <a:gd name="connsiteY43" fmla="*/ 6322630 h 10595264"/>
                <a:gd name="connsiteX44" fmla="*/ 3769613 w 8861692"/>
                <a:gd name="connsiteY44" fmla="*/ 7203862 h 10595264"/>
                <a:gd name="connsiteX45" fmla="*/ 3888059 w 8861692"/>
                <a:gd name="connsiteY45" fmla="*/ 7625528 h 10595264"/>
                <a:gd name="connsiteX46" fmla="*/ 4437648 w 8861692"/>
                <a:gd name="connsiteY46" fmla="*/ 9440117 h 10595264"/>
                <a:gd name="connsiteX47" fmla="*/ 4537141 w 8861692"/>
                <a:gd name="connsiteY47" fmla="*/ 9677008 h 10595264"/>
                <a:gd name="connsiteX48" fmla="*/ 4575044 w 8861692"/>
                <a:gd name="connsiteY48" fmla="*/ 9743335 h 10595264"/>
                <a:gd name="connsiteX49" fmla="*/ 4660326 w 8861692"/>
                <a:gd name="connsiteY49" fmla="*/ 9885473 h 10595264"/>
                <a:gd name="connsiteX50" fmla="*/ 4110736 w 8861692"/>
                <a:gd name="connsiteY50" fmla="*/ 10074983 h 10595264"/>
                <a:gd name="connsiteX51" fmla="*/ 3821731 w 8861692"/>
                <a:gd name="connsiteY51" fmla="*/ 10278711 h 10595264"/>
                <a:gd name="connsiteX52" fmla="*/ 3243717 w 8861692"/>
                <a:gd name="connsiteY52" fmla="*/ 10544031 h 10595264"/>
                <a:gd name="connsiteX53" fmla="*/ 2945233 w 8861692"/>
                <a:gd name="connsiteY53" fmla="*/ 10548767 h 10595264"/>
                <a:gd name="connsiteX54" fmla="*/ 3286356 w 8861692"/>
                <a:gd name="connsiteY54" fmla="*/ 10193430 h 10595264"/>
                <a:gd name="connsiteX55" fmla="*/ 3461655 w 8861692"/>
                <a:gd name="connsiteY55" fmla="*/ 9980230 h 10595264"/>
                <a:gd name="connsiteX56" fmla="*/ 3537461 w 8861692"/>
                <a:gd name="connsiteY56" fmla="*/ 9705435 h 10595264"/>
                <a:gd name="connsiteX57" fmla="*/ 3594314 w 8861692"/>
                <a:gd name="connsiteY57" fmla="*/ 9544349 h 10595264"/>
                <a:gd name="connsiteX58" fmla="*/ 3499557 w 8861692"/>
                <a:gd name="connsiteY58" fmla="*/ 9369049 h 10595264"/>
                <a:gd name="connsiteX59" fmla="*/ 3077892 w 8861692"/>
                <a:gd name="connsiteY59" fmla="*/ 8317254 h 10595264"/>
                <a:gd name="connsiteX60" fmla="*/ 2679914 w 8861692"/>
                <a:gd name="connsiteY60" fmla="*/ 7464447 h 10595264"/>
                <a:gd name="connsiteX61" fmla="*/ 2675177 w 8861692"/>
                <a:gd name="connsiteY61" fmla="*/ 7260719 h 10595264"/>
                <a:gd name="connsiteX62" fmla="*/ 2727294 w 8861692"/>
                <a:gd name="connsiteY62" fmla="*/ 6858002 h 10595264"/>
                <a:gd name="connsiteX63" fmla="*/ 3272140 w 8861692"/>
                <a:gd name="connsiteY63" fmla="*/ 5863063 h 10595264"/>
                <a:gd name="connsiteX64" fmla="*/ 3575364 w 8861692"/>
                <a:gd name="connsiteY64" fmla="*/ 5237668 h 10595264"/>
                <a:gd name="connsiteX65" fmla="*/ 3793302 w 8861692"/>
                <a:gd name="connsiteY65" fmla="*/ 4787576 h 10595264"/>
                <a:gd name="connsiteX66" fmla="*/ 3750660 w 8861692"/>
                <a:gd name="connsiteY66" fmla="*/ 4498568 h 10595264"/>
                <a:gd name="connsiteX67" fmla="*/ 3693807 w 8861692"/>
                <a:gd name="connsiteY67" fmla="*/ 4365910 h 10595264"/>
                <a:gd name="connsiteX68" fmla="*/ 3717497 w 8861692"/>
                <a:gd name="connsiteY68" fmla="*/ 3465723 h 10595264"/>
                <a:gd name="connsiteX69" fmla="*/ 3546936 w 8861692"/>
                <a:gd name="connsiteY69" fmla="*/ 2821378 h 10595264"/>
                <a:gd name="connsiteX70" fmla="*/ 2139803 w 8861692"/>
                <a:gd name="connsiteY70" fmla="*/ 2897181 h 10595264"/>
                <a:gd name="connsiteX71" fmla="*/ 2068180 w 8861692"/>
                <a:gd name="connsiteY71" fmla="*/ 2749647 h 10595264"/>
                <a:gd name="connsiteX72" fmla="*/ 1687866 w 8861692"/>
                <a:gd name="connsiteY72" fmla="*/ 2935600 h 10595264"/>
                <a:gd name="connsiteX73" fmla="*/ 2376205 w 8861692"/>
                <a:gd name="connsiteY73" fmla="*/ 2972782 h 10595264"/>
                <a:gd name="connsiteX74" fmla="*/ 2528605 w 8861692"/>
                <a:gd name="connsiteY74" fmla="*/ 3094702 h 10595264"/>
                <a:gd name="connsiteX75" fmla="*/ 2500665 w 8861692"/>
                <a:gd name="connsiteY75" fmla="*/ 3696682 h 10595264"/>
                <a:gd name="connsiteX76" fmla="*/ 2444330 w 8861692"/>
                <a:gd name="connsiteY76" fmla="*/ 4765696 h 10595264"/>
                <a:gd name="connsiteX77" fmla="*/ 167225 w 8861692"/>
                <a:gd name="connsiteY77" fmla="*/ 4634051 h 10595264"/>
                <a:gd name="connsiteX78" fmla="*/ 0 w 8861692"/>
                <a:gd name="connsiteY78" fmla="*/ 4505964 h 10595264"/>
                <a:gd name="connsiteX79" fmla="*/ 82970 w 8861692"/>
                <a:gd name="connsiteY79" fmla="*/ 2847185 h 10595264"/>
                <a:gd name="connsiteX80" fmla="*/ 942227 w 8861692"/>
                <a:gd name="connsiteY80" fmla="*/ 2905221 h 10595264"/>
                <a:gd name="connsiteX81" fmla="*/ 1018739 w 8861692"/>
                <a:gd name="connsiteY81" fmla="*/ 2676380 h 10595264"/>
                <a:gd name="connsiteX82" fmla="*/ 1153781 w 8861692"/>
                <a:gd name="connsiteY82" fmla="*/ 2560178 h 10595264"/>
                <a:gd name="connsiteX83" fmla="*/ 1462701 w 8861692"/>
                <a:gd name="connsiteY83" fmla="*/ 2453085 h 10595264"/>
                <a:gd name="connsiteX84" fmla="*/ 1950289 w 8861692"/>
                <a:gd name="connsiteY84" fmla="*/ 2409188 h 10595264"/>
                <a:gd name="connsiteX85" fmla="*/ 2567340 w 8861692"/>
                <a:gd name="connsiteY85" fmla="*/ 2306031 h 10595264"/>
                <a:gd name="connsiteX86" fmla="*/ 3162656 w 8861692"/>
                <a:gd name="connsiteY86" fmla="*/ 2186966 h 10595264"/>
                <a:gd name="connsiteX87" fmla="*/ 3379347 w 8861692"/>
                <a:gd name="connsiteY87" fmla="*/ 2084573 h 10595264"/>
                <a:gd name="connsiteX88" fmla="*/ 3503171 w 8861692"/>
                <a:gd name="connsiteY88" fmla="*/ 1882167 h 10595264"/>
                <a:gd name="connsiteX89" fmla="*/ 3596041 w 8861692"/>
                <a:gd name="connsiteY89" fmla="*/ 1646422 h 10595264"/>
                <a:gd name="connsiteX90" fmla="*/ 3659969 w 8861692"/>
                <a:gd name="connsiteY90" fmla="*/ 1588868 h 10595264"/>
                <a:gd name="connsiteX91" fmla="*/ 3621361 w 8861692"/>
                <a:gd name="connsiteY91" fmla="*/ 1506614 h 10595264"/>
                <a:gd name="connsiteX92" fmla="*/ 3491794 w 8861692"/>
                <a:gd name="connsiteY92" fmla="*/ 1416471 h 10595264"/>
                <a:gd name="connsiteX93" fmla="*/ 3458197 w 8861692"/>
                <a:gd name="connsiteY93" fmla="*/ 1338940 h 10595264"/>
                <a:gd name="connsiteX94" fmla="*/ 3369921 w 8861692"/>
                <a:gd name="connsiteY94" fmla="*/ 1281622 h 10595264"/>
                <a:gd name="connsiteX95" fmla="*/ 3234288 w 8861692"/>
                <a:gd name="connsiteY95" fmla="*/ 971288 h 10595264"/>
                <a:gd name="connsiteX96" fmla="*/ 3115638 w 8861692"/>
                <a:gd name="connsiteY96" fmla="*/ 738530 h 10595264"/>
                <a:gd name="connsiteX97" fmla="*/ 3062641 w 8861692"/>
                <a:gd name="connsiteY97" fmla="*/ 643919 h 10595264"/>
                <a:gd name="connsiteX98" fmla="*/ 3086722 w 8861692"/>
                <a:gd name="connsiteY98" fmla="*/ 414227 h 10595264"/>
                <a:gd name="connsiteX99" fmla="*/ 3675664 w 8861692"/>
                <a:gd name="connsiteY99" fmla="*/ 84 h 10595264"/>
                <a:gd name="connsiteX100" fmla="*/ 1257990 w 8861692"/>
                <a:gd name="connsiteY100" fmla="*/ 2776717 h 10595264"/>
                <a:gd name="connsiteX101" fmla="*/ 1241769 w 8861692"/>
                <a:gd name="connsiteY101" fmla="*/ 2783273 h 10595264"/>
                <a:gd name="connsiteX102" fmla="*/ 1146440 w 8861692"/>
                <a:gd name="connsiteY102" fmla="*/ 2876979 h 10595264"/>
                <a:gd name="connsiteX103" fmla="*/ 1146162 w 8861692"/>
                <a:gd name="connsiteY103" fmla="*/ 2909306 h 10595264"/>
                <a:gd name="connsiteX104" fmla="*/ 1178489 w 8861692"/>
                <a:gd name="connsiteY104" fmla="*/ 2909583 h 10595264"/>
                <a:gd name="connsiteX105" fmla="*/ 1273818 w 8861692"/>
                <a:gd name="connsiteY105" fmla="*/ 2815879 h 10595264"/>
                <a:gd name="connsiteX106" fmla="*/ 1274096 w 8861692"/>
                <a:gd name="connsiteY106" fmla="*/ 2783552 h 10595264"/>
                <a:gd name="connsiteX107" fmla="*/ 1274096 w 8861692"/>
                <a:gd name="connsiteY107" fmla="*/ 2783551 h 10595264"/>
                <a:gd name="connsiteX108" fmla="*/ 1257990 w 8861692"/>
                <a:gd name="connsiteY108" fmla="*/ 2776717 h 10595264"/>
                <a:gd name="connsiteX109" fmla="*/ 1405924 w 8861692"/>
                <a:gd name="connsiteY109" fmla="*/ 2876262 h 10595264"/>
                <a:gd name="connsiteX110" fmla="*/ 1327184 w 8861692"/>
                <a:gd name="connsiteY110" fmla="*/ 2914362 h 10595264"/>
                <a:gd name="connsiteX111" fmla="*/ 1405924 w 8861692"/>
                <a:gd name="connsiteY111" fmla="*/ 2932142 h 10595264"/>
                <a:gd name="connsiteX112" fmla="*/ 1405924 w 8861692"/>
                <a:gd name="connsiteY112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13784 w 8861692"/>
                <a:gd name="connsiteY16" fmla="*/ 3478242 h 10595264"/>
                <a:gd name="connsiteX17" fmla="*/ 8370604 w 8861692"/>
                <a:gd name="connsiteY17" fmla="*/ 3602702 h 10595264"/>
                <a:gd name="connsiteX18" fmla="*/ 8298330 w 8861692"/>
                <a:gd name="connsiteY18" fmla="*/ 3925641 h 10595264"/>
                <a:gd name="connsiteX19" fmla="*/ 8070278 w 8861692"/>
                <a:gd name="connsiteY19" fmla="*/ 3770794 h 10595264"/>
                <a:gd name="connsiteX20" fmla="*/ 7791953 w 8861692"/>
                <a:gd name="connsiteY20" fmla="*/ 3493511 h 10595264"/>
                <a:gd name="connsiteX21" fmla="*/ 7694420 w 8861692"/>
                <a:gd name="connsiteY21" fmla="*/ 3352863 h 10595264"/>
                <a:gd name="connsiteX22" fmla="*/ 7650951 w 8861692"/>
                <a:gd name="connsiteY22" fmla="*/ 3380255 h 10595264"/>
                <a:gd name="connsiteX23" fmla="*/ 6958170 w 8861692"/>
                <a:gd name="connsiteY23" fmla="*/ 2939827 h 10595264"/>
                <a:gd name="connsiteX24" fmla="*/ 6209594 w 8861692"/>
                <a:gd name="connsiteY24" fmla="*/ 2650819 h 10595264"/>
                <a:gd name="connsiteX25" fmla="*/ 5522607 w 8861692"/>
                <a:gd name="connsiteY25" fmla="*/ 2494471 h 10595264"/>
                <a:gd name="connsiteX26" fmla="*/ 5427853 w 8861692"/>
                <a:gd name="connsiteY26" fmla="*/ 3238310 h 10595264"/>
                <a:gd name="connsiteX27" fmla="*/ 6081671 w 8861692"/>
                <a:gd name="connsiteY27" fmla="*/ 5389281 h 10595264"/>
                <a:gd name="connsiteX28" fmla="*/ 5906373 w 8861692"/>
                <a:gd name="connsiteY28" fmla="*/ 5465087 h 10595264"/>
                <a:gd name="connsiteX29" fmla="*/ 5858994 w 8861692"/>
                <a:gd name="connsiteY29" fmla="*/ 6057312 h 10595264"/>
                <a:gd name="connsiteX30" fmla="*/ 5740547 w 8861692"/>
                <a:gd name="connsiteY30" fmla="*/ 6659017 h 10595264"/>
                <a:gd name="connsiteX31" fmla="*/ 5697907 w 8861692"/>
                <a:gd name="connsiteY31" fmla="*/ 7317574 h 10595264"/>
                <a:gd name="connsiteX32" fmla="*/ 6181164 w 8861692"/>
                <a:gd name="connsiteY32" fmla="*/ 8189330 h 10595264"/>
                <a:gd name="connsiteX33" fmla="*/ 6342252 w 8861692"/>
                <a:gd name="connsiteY33" fmla="*/ 8544667 h 10595264"/>
                <a:gd name="connsiteX34" fmla="*/ 6356466 w 8861692"/>
                <a:gd name="connsiteY34" fmla="*/ 8952120 h 10595264"/>
                <a:gd name="connsiteX35" fmla="*/ 6200118 w 8861692"/>
                <a:gd name="connsiteY35" fmla="*/ 9932850 h 10595264"/>
                <a:gd name="connsiteX36" fmla="*/ 5764237 w 8861692"/>
                <a:gd name="connsiteY36" fmla="*/ 9814406 h 10595264"/>
                <a:gd name="connsiteX37" fmla="*/ 5716859 w 8861692"/>
                <a:gd name="connsiteY37" fmla="*/ 9122679 h 10595264"/>
                <a:gd name="connsiteX38" fmla="*/ 5536824 w 8861692"/>
                <a:gd name="connsiteY38" fmla="*/ 8852627 h 10595264"/>
                <a:gd name="connsiteX39" fmla="*/ 5451541 w 8861692"/>
                <a:gd name="connsiteY39" fmla="*/ 8558881 h 10595264"/>
                <a:gd name="connsiteX40" fmla="*/ 5138846 w 8861692"/>
                <a:gd name="connsiteY40" fmla="*/ 8208283 h 10595264"/>
                <a:gd name="connsiteX41" fmla="*/ 4731392 w 8861692"/>
                <a:gd name="connsiteY41" fmla="*/ 7544987 h 10595264"/>
                <a:gd name="connsiteX42" fmla="*/ 4698225 w 8861692"/>
                <a:gd name="connsiteY42" fmla="*/ 6568997 h 10595264"/>
                <a:gd name="connsiteX43" fmla="*/ 4660324 w 8861692"/>
                <a:gd name="connsiteY43" fmla="*/ 6095213 h 10595264"/>
                <a:gd name="connsiteX44" fmla="*/ 4342890 w 8861692"/>
                <a:gd name="connsiteY44" fmla="*/ 6322630 h 10595264"/>
                <a:gd name="connsiteX45" fmla="*/ 3769613 w 8861692"/>
                <a:gd name="connsiteY45" fmla="*/ 7203862 h 10595264"/>
                <a:gd name="connsiteX46" fmla="*/ 3888059 w 8861692"/>
                <a:gd name="connsiteY46" fmla="*/ 7625528 h 10595264"/>
                <a:gd name="connsiteX47" fmla="*/ 4437648 w 8861692"/>
                <a:gd name="connsiteY47" fmla="*/ 9440117 h 10595264"/>
                <a:gd name="connsiteX48" fmla="*/ 4537141 w 8861692"/>
                <a:gd name="connsiteY48" fmla="*/ 9677008 h 10595264"/>
                <a:gd name="connsiteX49" fmla="*/ 4575044 w 8861692"/>
                <a:gd name="connsiteY49" fmla="*/ 9743335 h 10595264"/>
                <a:gd name="connsiteX50" fmla="*/ 4660326 w 8861692"/>
                <a:gd name="connsiteY50" fmla="*/ 9885473 h 10595264"/>
                <a:gd name="connsiteX51" fmla="*/ 4110736 w 8861692"/>
                <a:gd name="connsiteY51" fmla="*/ 10074983 h 10595264"/>
                <a:gd name="connsiteX52" fmla="*/ 3821731 w 8861692"/>
                <a:gd name="connsiteY52" fmla="*/ 10278711 h 10595264"/>
                <a:gd name="connsiteX53" fmla="*/ 3243717 w 8861692"/>
                <a:gd name="connsiteY53" fmla="*/ 10544031 h 10595264"/>
                <a:gd name="connsiteX54" fmla="*/ 2945233 w 8861692"/>
                <a:gd name="connsiteY54" fmla="*/ 10548767 h 10595264"/>
                <a:gd name="connsiteX55" fmla="*/ 3286356 w 8861692"/>
                <a:gd name="connsiteY55" fmla="*/ 10193430 h 10595264"/>
                <a:gd name="connsiteX56" fmla="*/ 3461655 w 8861692"/>
                <a:gd name="connsiteY56" fmla="*/ 9980230 h 10595264"/>
                <a:gd name="connsiteX57" fmla="*/ 3537461 w 8861692"/>
                <a:gd name="connsiteY57" fmla="*/ 9705435 h 10595264"/>
                <a:gd name="connsiteX58" fmla="*/ 3594314 w 8861692"/>
                <a:gd name="connsiteY58" fmla="*/ 9544349 h 10595264"/>
                <a:gd name="connsiteX59" fmla="*/ 3499557 w 8861692"/>
                <a:gd name="connsiteY59" fmla="*/ 9369049 h 10595264"/>
                <a:gd name="connsiteX60" fmla="*/ 3077892 w 8861692"/>
                <a:gd name="connsiteY60" fmla="*/ 8317254 h 10595264"/>
                <a:gd name="connsiteX61" fmla="*/ 2679914 w 8861692"/>
                <a:gd name="connsiteY61" fmla="*/ 7464447 h 10595264"/>
                <a:gd name="connsiteX62" fmla="*/ 2675177 w 8861692"/>
                <a:gd name="connsiteY62" fmla="*/ 7260719 h 10595264"/>
                <a:gd name="connsiteX63" fmla="*/ 2727294 w 8861692"/>
                <a:gd name="connsiteY63" fmla="*/ 6858002 h 10595264"/>
                <a:gd name="connsiteX64" fmla="*/ 3272140 w 8861692"/>
                <a:gd name="connsiteY64" fmla="*/ 5863063 h 10595264"/>
                <a:gd name="connsiteX65" fmla="*/ 3575364 w 8861692"/>
                <a:gd name="connsiteY65" fmla="*/ 5237668 h 10595264"/>
                <a:gd name="connsiteX66" fmla="*/ 3793302 w 8861692"/>
                <a:gd name="connsiteY66" fmla="*/ 4787576 h 10595264"/>
                <a:gd name="connsiteX67" fmla="*/ 3750660 w 8861692"/>
                <a:gd name="connsiteY67" fmla="*/ 4498568 h 10595264"/>
                <a:gd name="connsiteX68" fmla="*/ 3693807 w 8861692"/>
                <a:gd name="connsiteY68" fmla="*/ 4365910 h 10595264"/>
                <a:gd name="connsiteX69" fmla="*/ 3717497 w 8861692"/>
                <a:gd name="connsiteY69" fmla="*/ 3465723 h 10595264"/>
                <a:gd name="connsiteX70" fmla="*/ 3546936 w 8861692"/>
                <a:gd name="connsiteY70" fmla="*/ 2821378 h 10595264"/>
                <a:gd name="connsiteX71" fmla="*/ 2139803 w 8861692"/>
                <a:gd name="connsiteY71" fmla="*/ 2897181 h 10595264"/>
                <a:gd name="connsiteX72" fmla="*/ 2068180 w 8861692"/>
                <a:gd name="connsiteY72" fmla="*/ 2749647 h 10595264"/>
                <a:gd name="connsiteX73" fmla="*/ 1687866 w 8861692"/>
                <a:gd name="connsiteY73" fmla="*/ 2935600 h 10595264"/>
                <a:gd name="connsiteX74" fmla="*/ 2376205 w 8861692"/>
                <a:gd name="connsiteY74" fmla="*/ 2972782 h 10595264"/>
                <a:gd name="connsiteX75" fmla="*/ 2528605 w 8861692"/>
                <a:gd name="connsiteY75" fmla="*/ 3094702 h 10595264"/>
                <a:gd name="connsiteX76" fmla="*/ 2500665 w 8861692"/>
                <a:gd name="connsiteY76" fmla="*/ 3696682 h 10595264"/>
                <a:gd name="connsiteX77" fmla="*/ 2444330 w 8861692"/>
                <a:gd name="connsiteY77" fmla="*/ 4765696 h 10595264"/>
                <a:gd name="connsiteX78" fmla="*/ 167225 w 8861692"/>
                <a:gd name="connsiteY78" fmla="*/ 4634051 h 10595264"/>
                <a:gd name="connsiteX79" fmla="*/ 0 w 8861692"/>
                <a:gd name="connsiteY79" fmla="*/ 4505964 h 10595264"/>
                <a:gd name="connsiteX80" fmla="*/ 82970 w 8861692"/>
                <a:gd name="connsiteY80" fmla="*/ 2847185 h 10595264"/>
                <a:gd name="connsiteX81" fmla="*/ 942227 w 8861692"/>
                <a:gd name="connsiteY81" fmla="*/ 2905221 h 10595264"/>
                <a:gd name="connsiteX82" fmla="*/ 1018739 w 8861692"/>
                <a:gd name="connsiteY82" fmla="*/ 2676380 h 10595264"/>
                <a:gd name="connsiteX83" fmla="*/ 1153781 w 8861692"/>
                <a:gd name="connsiteY83" fmla="*/ 2560178 h 10595264"/>
                <a:gd name="connsiteX84" fmla="*/ 1462701 w 8861692"/>
                <a:gd name="connsiteY84" fmla="*/ 2453085 h 10595264"/>
                <a:gd name="connsiteX85" fmla="*/ 1950289 w 8861692"/>
                <a:gd name="connsiteY85" fmla="*/ 2409188 h 10595264"/>
                <a:gd name="connsiteX86" fmla="*/ 2567340 w 8861692"/>
                <a:gd name="connsiteY86" fmla="*/ 2306031 h 10595264"/>
                <a:gd name="connsiteX87" fmla="*/ 3162656 w 8861692"/>
                <a:gd name="connsiteY87" fmla="*/ 2186966 h 10595264"/>
                <a:gd name="connsiteX88" fmla="*/ 3379347 w 8861692"/>
                <a:gd name="connsiteY88" fmla="*/ 2084573 h 10595264"/>
                <a:gd name="connsiteX89" fmla="*/ 3503171 w 8861692"/>
                <a:gd name="connsiteY89" fmla="*/ 1882167 h 10595264"/>
                <a:gd name="connsiteX90" fmla="*/ 3596041 w 8861692"/>
                <a:gd name="connsiteY90" fmla="*/ 1646422 h 10595264"/>
                <a:gd name="connsiteX91" fmla="*/ 3659969 w 8861692"/>
                <a:gd name="connsiteY91" fmla="*/ 1588868 h 10595264"/>
                <a:gd name="connsiteX92" fmla="*/ 3621361 w 8861692"/>
                <a:gd name="connsiteY92" fmla="*/ 1506614 h 10595264"/>
                <a:gd name="connsiteX93" fmla="*/ 3491794 w 8861692"/>
                <a:gd name="connsiteY93" fmla="*/ 1416471 h 10595264"/>
                <a:gd name="connsiteX94" fmla="*/ 3458197 w 8861692"/>
                <a:gd name="connsiteY94" fmla="*/ 1338940 h 10595264"/>
                <a:gd name="connsiteX95" fmla="*/ 3369921 w 8861692"/>
                <a:gd name="connsiteY95" fmla="*/ 1281622 h 10595264"/>
                <a:gd name="connsiteX96" fmla="*/ 3234288 w 8861692"/>
                <a:gd name="connsiteY96" fmla="*/ 971288 h 10595264"/>
                <a:gd name="connsiteX97" fmla="*/ 3115638 w 8861692"/>
                <a:gd name="connsiteY97" fmla="*/ 738530 h 10595264"/>
                <a:gd name="connsiteX98" fmla="*/ 3062641 w 8861692"/>
                <a:gd name="connsiteY98" fmla="*/ 643919 h 10595264"/>
                <a:gd name="connsiteX99" fmla="*/ 3086722 w 8861692"/>
                <a:gd name="connsiteY99" fmla="*/ 414227 h 10595264"/>
                <a:gd name="connsiteX100" fmla="*/ 3675664 w 8861692"/>
                <a:gd name="connsiteY100" fmla="*/ 84 h 10595264"/>
                <a:gd name="connsiteX101" fmla="*/ 1257990 w 8861692"/>
                <a:gd name="connsiteY101" fmla="*/ 2776717 h 10595264"/>
                <a:gd name="connsiteX102" fmla="*/ 1241769 w 8861692"/>
                <a:gd name="connsiteY102" fmla="*/ 2783273 h 10595264"/>
                <a:gd name="connsiteX103" fmla="*/ 1146440 w 8861692"/>
                <a:gd name="connsiteY103" fmla="*/ 2876979 h 10595264"/>
                <a:gd name="connsiteX104" fmla="*/ 1146162 w 8861692"/>
                <a:gd name="connsiteY104" fmla="*/ 2909306 h 10595264"/>
                <a:gd name="connsiteX105" fmla="*/ 1178489 w 8861692"/>
                <a:gd name="connsiteY105" fmla="*/ 2909583 h 10595264"/>
                <a:gd name="connsiteX106" fmla="*/ 1273818 w 8861692"/>
                <a:gd name="connsiteY106" fmla="*/ 2815879 h 10595264"/>
                <a:gd name="connsiteX107" fmla="*/ 1274096 w 8861692"/>
                <a:gd name="connsiteY107" fmla="*/ 2783552 h 10595264"/>
                <a:gd name="connsiteX108" fmla="*/ 1274096 w 8861692"/>
                <a:gd name="connsiteY108" fmla="*/ 2783551 h 10595264"/>
                <a:gd name="connsiteX109" fmla="*/ 1257990 w 8861692"/>
                <a:gd name="connsiteY109" fmla="*/ 2776717 h 10595264"/>
                <a:gd name="connsiteX110" fmla="*/ 1405924 w 8861692"/>
                <a:gd name="connsiteY110" fmla="*/ 2876262 h 10595264"/>
                <a:gd name="connsiteX111" fmla="*/ 1327184 w 8861692"/>
                <a:gd name="connsiteY111" fmla="*/ 2914362 h 10595264"/>
                <a:gd name="connsiteX112" fmla="*/ 1405924 w 8861692"/>
                <a:gd name="connsiteY112" fmla="*/ 2932142 h 10595264"/>
                <a:gd name="connsiteX113" fmla="*/ 1405924 w 8861692"/>
                <a:gd name="connsiteY113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13784 w 8861692"/>
                <a:gd name="connsiteY16" fmla="*/ 3478242 h 10595264"/>
                <a:gd name="connsiteX17" fmla="*/ 8812564 w 8861692"/>
                <a:gd name="connsiteY17" fmla="*/ 3744942 h 10595264"/>
                <a:gd name="connsiteX18" fmla="*/ 8298330 w 8861692"/>
                <a:gd name="connsiteY18" fmla="*/ 3925641 h 10595264"/>
                <a:gd name="connsiteX19" fmla="*/ 8070278 w 8861692"/>
                <a:gd name="connsiteY19" fmla="*/ 3770794 h 10595264"/>
                <a:gd name="connsiteX20" fmla="*/ 7791953 w 8861692"/>
                <a:gd name="connsiteY20" fmla="*/ 3493511 h 10595264"/>
                <a:gd name="connsiteX21" fmla="*/ 7694420 w 8861692"/>
                <a:gd name="connsiteY21" fmla="*/ 3352863 h 10595264"/>
                <a:gd name="connsiteX22" fmla="*/ 7650951 w 8861692"/>
                <a:gd name="connsiteY22" fmla="*/ 3380255 h 10595264"/>
                <a:gd name="connsiteX23" fmla="*/ 6958170 w 8861692"/>
                <a:gd name="connsiteY23" fmla="*/ 2939827 h 10595264"/>
                <a:gd name="connsiteX24" fmla="*/ 6209594 w 8861692"/>
                <a:gd name="connsiteY24" fmla="*/ 2650819 h 10595264"/>
                <a:gd name="connsiteX25" fmla="*/ 5522607 w 8861692"/>
                <a:gd name="connsiteY25" fmla="*/ 2494471 h 10595264"/>
                <a:gd name="connsiteX26" fmla="*/ 5427853 w 8861692"/>
                <a:gd name="connsiteY26" fmla="*/ 3238310 h 10595264"/>
                <a:gd name="connsiteX27" fmla="*/ 6081671 w 8861692"/>
                <a:gd name="connsiteY27" fmla="*/ 5389281 h 10595264"/>
                <a:gd name="connsiteX28" fmla="*/ 5906373 w 8861692"/>
                <a:gd name="connsiteY28" fmla="*/ 5465087 h 10595264"/>
                <a:gd name="connsiteX29" fmla="*/ 5858994 w 8861692"/>
                <a:gd name="connsiteY29" fmla="*/ 6057312 h 10595264"/>
                <a:gd name="connsiteX30" fmla="*/ 5740547 w 8861692"/>
                <a:gd name="connsiteY30" fmla="*/ 6659017 h 10595264"/>
                <a:gd name="connsiteX31" fmla="*/ 5697907 w 8861692"/>
                <a:gd name="connsiteY31" fmla="*/ 7317574 h 10595264"/>
                <a:gd name="connsiteX32" fmla="*/ 6181164 w 8861692"/>
                <a:gd name="connsiteY32" fmla="*/ 8189330 h 10595264"/>
                <a:gd name="connsiteX33" fmla="*/ 6342252 w 8861692"/>
                <a:gd name="connsiteY33" fmla="*/ 8544667 h 10595264"/>
                <a:gd name="connsiteX34" fmla="*/ 6356466 w 8861692"/>
                <a:gd name="connsiteY34" fmla="*/ 8952120 h 10595264"/>
                <a:gd name="connsiteX35" fmla="*/ 6200118 w 8861692"/>
                <a:gd name="connsiteY35" fmla="*/ 9932850 h 10595264"/>
                <a:gd name="connsiteX36" fmla="*/ 5764237 w 8861692"/>
                <a:gd name="connsiteY36" fmla="*/ 9814406 h 10595264"/>
                <a:gd name="connsiteX37" fmla="*/ 5716859 w 8861692"/>
                <a:gd name="connsiteY37" fmla="*/ 9122679 h 10595264"/>
                <a:gd name="connsiteX38" fmla="*/ 5536824 w 8861692"/>
                <a:gd name="connsiteY38" fmla="*/ 8852627 h 10595264"/>
                <a:gd name="connsiteX39" fmla="*/ 5451541 w 8861692"/>
                <a:gd name="connsiteY39" fmla="*/ 8558881 h 10595264"/>
                <a:gd name="connsiteX40" fmla="*/ 5138846 w 8861692"/>
                <a:gd name="connsiteY40" fmla="*/ 8208283 h 10595264"/>
                <a:gd name="connsiteX41" fmla="*/ 4731392 w 8861692"/>
                <a:gd name="connsiteY41" fmla="*/ 7544987 h 10595264"/>
                <a:gd name="connsiteX42" fmla="*/ 4698225 w 8861692"/>
                <a:gd name="connsiteY42" fmla="*/ 6568997 h 10595264"/>
                <a:gd name="connsiteX43" fmla="*/ 4660324 w 8861692"/>
                <a:gd name="connsiteY43" fmla="*/ 6095213 h 10595264"/>
                <a:gd name="connsiteX44" fmla="*/ 4342890 w 8861692"/>
                <a:gd name="connsiteY44" fmla="*/ 6322630 h 10595264"/>
                <a:gd name="connsiteX45" fmla="*/ 3769613 w 8861692"/>
                <a:gd name="connsiteY45" fmla="*/ 7203862 h 10595264"/>
                <a:gd name="connsiteX46" fmla="*/ 3888059 w 8861692"/>
                <a:gd name="connsiteY46" fmla="*/ 7625528 h 10595264"/>
                <a:gd name="connsiteX47" fmla="*/ 4437648 w 8861692"/>
                <a:gd name="connsiteY47" fmla="*/ 9440117 h 10595264"/>
                <a:gd name="connsiteX48" fmla="*/ 4537141 w 8861692"/>
                <a:gd name="connsiteY48" fmla="*/ 9677008 h 10595264"/>
                <a:gd name="connsiteX49" fmla="*/ 4575044 w 8861692"/>
                <a:gd name="connsiteY49" fmla="*/ 9743335 h 10595264"/>
                <a:gd name="connsiteX50" fmla="*/ 4660326 w 8861692"/>
                <a:gd name="connsiteY50" fmla="*/ 9885473 h 10595264"/>
                <a:gd name="connsiteX51" fmla="*/ 4110736 w 8861692"/>
                <a:gd name="connsiteY51" fmla="*/ 10074983 h 10595264"/>
                <a:gd name="connsiteX52" fmla="*/ 3821731 w 8861692"/>
                <a:gd name="connsiteY52" fmla="*/ 10278711 h 10595264"/>
                <a:gd name="connsiteX53" fmla="*/ 3243717 w 8861692"/>
                <a:gd name="connsiteY53" fmla="*/ 10544031 h 10595264"/>
                <a:gd name="connsiteX54" fmla="*/ 2945233 w 8861692"/>
                <a:gd name="connsiteY54" fmla="*/ 10548767 h 10595264"/>
                <a:gd name="connsiteX55" fmla="*/ 3286356 w 8861692"/>
                <a:gd name="connsiteY55" fmla="*/ 10193430 h 10595264"/>
                <a:gd name="connsiteX56" fmla="*/ 3461655 w 8861692"/>
                <a:gd name="connsiteY56" fmla="*/ 9980230 h 10595264"/>
                <a:gd name="connsiteX57" fmla="*/ 3537461 w 8861692"/>
                <a:gd name="connsiteY57" fmla="*/ 9705435 h 10595264"/>
                <a:gd name="connsiteX58" fmla="*/ 3594314 w 8861692"/>
                <a:gd name="connsiteY58" fmla="*/ 9544349 h 10595264"/>
                <a:gd name="connsiteX59" fmla="*/ 3499557 w 8861692"/>
                <a:gd name="connsiteY59" fmla="*/ 9369049 h 10595264"/>
                <a:gd name="connsiteX60" fmla="*/ 3077892 w 8861692"/>
                <a:gd name="connsiteY60" fmla="*/ 8317254 h 10595264"/>
                <a:gd name="connsiteX61" fmla="*/ 2679914 w 8861692"/>
                <a:gd name="connsiteY61" fmla="*/ 7464447 h 10595264"/>
                <a:gd name="connsiteX62" fmla="*/ 2675177 w 8861692"/>
                <a:gd name="connsiteY62" fmla="*/ 7260719 h 10595264"/>
                <a:gd name="connsiteX63" fmla="*/ 2727294 w 8861692"/>
                <a:gd name="connsiteY63" fmla="*/ 6858002 h 10595264"/>
                <a:gd name="connsiteX64" fmla="*/ 3272140 w 8861692"/>
                <a:gd name="connsiteY64" fmla="*/ 5863063 h 10595264"/>
                <a:gd name="connsiteX65" fmla="*/ 3575364 w 8861692"/>
                <a:gd name="connsiteY65" fmla="*/ 5237668 h 10595264"/>
                <a:gd name="connsiteX66" fmla="*/ 3793302 w 8861692"/>
                <a:gd name="connsiteY66" fmla="*/ 4787576 h 10595264"/>
                <a:gd name="connsiteX67" fmla="*/ 3750660 w 8861692"/>
                <a:gd name="connsiteY67" fmla="*/ 4498568 h 10595264"/>
                <a:gd name="connsiteX68" fmla="*/ 3693807 w 8861692"/>
                <a:gd name="connsiteY68" fmla="*/ 4365910 h 10595264"/>
                <a:gd name="connsiteX69" fmla="*/ 3717497 w 8861692"/>
                <a:gd name="connsiteY69" fmla="*/ 3465723 h 10595264"/>
                <a:gd name="connsiteX70" fmla="*/ 3546936 w 8861692"/>
                <a:gd name="connsiteY70" fmla="*/ 2821378 h 10595264"/>
                <a:gd name="connsiteX71" fmla="*/ 2139803 w 8861692"/>
                <a:gd name="connsiteY71" fmla="*/ 2897181 h 10595264"/>
                <a:gd name="connsiteX72" fmla="*/ 2068180 w 8861692"/>
                <a:gd name="connsiteY72" fmla="*/ 2749647 h 10595264"/>
                <a:gd name="connsiteX73" fmla="*/ 1687866 w 8861692"/>
                <a:gd name="connsiteY73" fmla="*/ 2935600 h 10595264"/>
                <a:gd name="connsiteX74" fmla="*/ 2376205 w 8861692"/>
                <a:gd name="connsiteY74" fmla="*/ 2972782 h 10595264"/>
                <a:gd name="connsiteX75" fmla="*/ 2528605 w 8861692"/>
                <a:gd name="connsiteY75" fmla="*/ 3094702 h 10595264"/>
                <a:gd name="connsiteX76" fmla="*/ 2500665 w 8861692"/>
                <a:gd name="connsiteY76" fmla="*/ 3696682 h 10595264"/>
                <a:gd name="connsiteX77" fmla="*/ 2444330 w 8861692"/>
                <a:gd name="connsiteY77" fmla="*/ 4765696 h 10595264"/>
                <a:gd name="connsiteX78" fmla="*/ 167225 w 8861692"/>
                <a:gd name="connsiteY78" fmla="*/ 4634051 h 10595264"/>
                <a:gd name="connsiteX79" fmla="*/ 0 w 8861692"/>
                <a:gd name="connsiteY79" fmla="*/ 4505964 h 10595264"/>
                <a:gd name="connsiteX80" fmla="*/ 82970 w 8861692"/>
                <a:gd name="connsiteY80" fmla="*/ 2847185 h 10595264"/>
                <a:gd name="connsiteX81" fmla="*/ 942227 w 8861692"/>
                <a:gd name="connsiteY81" fmla="*/ 2905221 h 10595264"/>
                <a:gd name="connsiteX82" fmla="*/ 1018739 w 8861692"/>
                <a:gd name="connsiteY82" fmla="*/ 2676380 h 10595264"/>
                <a:gd name="connsiteX83" fmla="*/ 1153781 w 8861692"/>
                <a:gd name="connsiteY83" fmla="*/ 2560178 h 10595264"/>
                <a:gd name="connsiteX84" fmla="*/ 1462701 w 8861692"/>
                <a:gd name="connsiteY84" fmla="*/ 2453085 h 10595264"/>
                <a:gd name="connsiteX85" fmla="*/ 1950289 w 8861692"/>
                <a:gd name="connsiteY85" fmla="*/ 2409188 h 10595264"/>
                <a:gd name="connsiteX86" fmla="*/ 2567340 w 8861692"/>
                <a:gd name="connsiteY86" fmla="*/ 2306031 h 10595264"/>
                <a:gd name="connsiteX87" fmla="*/ 3162656 w 8861692"/>
                <a:gd name="connsiteY87" fmla="*/ 2186966 h 10595264"/>
                <a:gd name="connsiteX88" fmla="*/ 3379347 w 8861692"/>
                <a:gd name="connsiteY88" fmla="*/ 2084573 h 10595264"/>
                <a:gd name="connsiteX89" fmla="*/ 3503171 w 8861692"/>
                <a:gd name="connsiteY89" fmla="*/ 1882167 h 10595264"/>
                <a:gd name="connsiteX90" fmla="*/ 3596041 w 8861692"/>
                <a:gd name="connsiteY90" fmla="*/ 1646422 h 10595264"/>
                <a:gd name="connsiteX91" fmla="*/ 3659969 w 8861692"/>
                <a:gd name="connsiteY91" fmla="*/ 1588868 h 10595264"/>
                <a:gd name="connsiteX92" fmla="*/ 3621361 w 8861692"/>
                <a:gd name="connsiteY92" fmla="*/ 1506614 h 10595264"/>
                <a:gd name="connsiteX93" fmla="*/ 3491794 w 8861692"/>
                <a:gd name="connsiteY93" fmla="*/ 1416471 h 10595264"/>
                <a:gd name="connsiteX94" fmla="*/ 3458197 w 8861692"/>
                <a:gd name="connsiteY94" fmla="*/ 1338940 h 10595264"/>
                <a:gd name="connsiteX95" fmla="*/ 3369921 w 8861692"/>
                <a:gd name="connsiteY95" fmla="*/ 1281622 h 10595264"/>
                <a:gd name="connsiteX96" fmla="*/ 3234288 w 8861692"/>
                <a:gd name="connsiteY96" fmla="*/ 971288 h 10595264"/>
                <a:gd name="connsiteX97" fmla="*/ 3115638 w 8861692"/>
                <a:gd name="connsiteY97" fmla="*/ 738530 h 10595264"/>
                <a:gd name="connsiteX98" fmla="*/ 3062641 w 8861692"/>
                <a:gd name="connsiteY98" fmla="*/ 643919 h 10595264"/>
                <a:gd name="connsiteX99" fmla="*/ 3086722 w 8861692"/>
                <a:gd name="connsiteY99" fmla="*/ 414227 h 10595264"/>
                <a:gd name="connsiteX100" fmla="*/ 3675664 w 8861692"/>
                <a:gd name="connsiteY100" fmla="*/ 84 h 10595264"/>
                <a:gd name="connsiteX101" fmla="*/ 1257990 w 8861692"/>
                <a:gd name="connsiteY101" fmla="*/ 2776717 h 10595264"/>
                <a:gd name="connsiteX102" fmla="*/ 1241769 w 8861692"/>
                <a:gd name="connsiteY102" fmla="*/ 2783273 h 10595264"/>
                <a:gd name="connsiteX103" fmla="*/ 1146440 w 8861692"/>
                <a:gd name="connsiteY103" fmla="*/ 2876979 h 10595264"/>
                <a:gd name="connsiteX104" fmla="*/ 1146162 w 8861692"/>
                <a:gd name="connsiteY104" fmla="*/ 2909306 h 10595264"/>
                <a:gd name="connsiteX105" fmla="*/ 1178489 w 8861692"/>
                <a:gd name="connsiteY105" fmla="*/ 2909583 h 10595264"/>
                <a:gd name="connsiteX106" fmla="*/ 1273818 w 8861692"/>
                <a:gd name="connsiteY106" fmla="*/ 2815879 h 10595264"/>
                <a:gd name="connsiteX107" fmla="*/ 1274096 w 8861692"/>
                <a:gd name="connsiteY107" fmla="*/ 2783552 h 10595264"/>
                <a:gd name="connsiteX108" fmla="*/ 1274096 w 8861692"/>
                <a:gd name="connsiteY108" fmla="*/ 2783551 h 10595264"/>
                <a:gd name="connsiteX109" fmla="*/ 1257990 w 8861692"/>
                <a:gd name="connsiteY109" fmla="*/ 2776717 h 10595264"/>
                <a:gd name="connsiteX110" fmla="*/ 1405924 w 8861692"/>
                <a:gd name="connsiteY110" fmla="*/ 2876262 h 10595264"/>
                <a:gd name="connsiteX111" fmla="*/ 1327184 w 8861692"/>
                <a:gd name="connsiteY111" fmla="*/ 2914362 h 10595264"/>
                <a:gd name="connsiteX112" fmla="*/ 1405924 w 8861692"/>
                <a:gd name="connsiteY112" fmla="*/ 2932142 h 10595264"/>
                <a:gd name="connsiteX113" fmla="*/ 1405924 w 8861692"/>
                <a:gd name="connsiteY113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13784 w 8861692"/>
                <a:gd name="connsiteY16" fmla="*/ 3478242 h 10595264"/>
                <a:gd name="connsiteX17" fmla="*/ 8812564 w 8861692"/>
                <a:gd name="connsiteY17" fmla="*/ 3744942 h 10595264"/>
                <a:gd name="connsiteX18" fmla="*/ 8298330 w 8861692"/>
                <a:gd name="connsiteY18" fmla="*/ 3925641 h 10595264"/>
                <a:gd name="connsiteX19" fmla="*/ 8070278 w 8861692"/>
                <a:gd name="connsiteY19" fmla="*/ 3770794 h 10595264"/>
                <a:gd name="connsiteX20" fmla="*/ 7791953 w 8861692"/>
                <a:gd name="connsiteY20" fmla="*/ 3493511 h 10595264"/>
                <a:gd name="connsiteX21" fmla="*/ 7694420 w 8861692"/>
                <a:gd name="connsiteY21" fmla="*/ 3352863 h 10595264"/>
                <a:gd name="connsiteX22" fmla="*/ 7650951 w 8861692"/>
                <a:gd name="connsiteY22" fmla="*/ 3380255 h 10595264"/>
                <a:gd name="connsiteX23" fmla="*/ 6958170 w 8861692"/>
                <a:gd name="connsiteY23" fmla="*/ 2939827 h 10595264"/>
                <a:gd name="connsiteX24" fmla="*/ 6209594 w 8861692"/>
                <a:gd name="connsiteY24" fmla="*/ 2650819 h 10595264"/>
                <a:gd name="connsiteX25" fmla="*/ 5522607 w 8861692"/>
                <a:gd name="connsiteY25" fmla="*/ 2494471 h 10595264"/>
                <a:gd name="connsiteX26" fmla="*/ 5427853 w 8861692"/>
                <a:gd name="connsiteY26" fmla="*/ 3238310 h 10595264"/>
                <a:gd name="connsiteX27" fmla="*/ 6081671 w 8861692"/>
                <a:gd name="connsiteY27" fmla="*/ 5389281 h 10595264"/>
                <a:gd name="connsiteX28" fmla="*/ 5906373 w 8861692"/>
                <a:gd name="connsiteY28" fmla="*/ 5465087 h 10595264"/>
                <a:gd name="connsiteX29" fmla="*/ 5858994 w 8861692"/>
                <a:gd name="connsiteY29" fmla="*/ 6057312 h 10595264"/>
                <a:gd name="connsiteX30" fmla="*/ 5740547 w 8861692"/>
                <a:gd name="connsiteY30" fmla="*/ 6659017 h 10595264"/>
                <a:gd name="connsiteX31" fmla="*/ 5697907 w 8861692"/>
                <a:gd name="connsiteY31" fmla="*/ 7317574 h 10595264"/>
                <a:gd name="connsiteX32" fmla="*/ 6181164 w 8861692"/>
                <a:gd name="connsiteY32" fmla="*/ 8189330 h 10595264"/>
                <a:gd name="connsiteX33" fmla="*/ 6342252 w 8861692"/>
                <a:gd name="connsiteY33" fmla="*/ 8544667 h 10595264"/>
                <a:gd name="connsiteX34" fmla="*/ 6356466 w 8861692"/>
                <a:gd name="connsiteY34" fmla="*/ 8952120 h 10595264"/>
                <a:gd name="connsiteX35" fmla="*/ 6200118 w 8861692"/>
                <a:gd name="connsiteY35" fmla="*/ 9932850 h 10595264"/>
                <a:gd name="connsiteX36" fmla="*/ 5764237 w 8861692"/>
                <a:gd name="connsiteY36" fmla="*/ 9814406 h 10595264"/>
                <a:gd name="connsiteX37" fmla="*/ 5716859 w 8861692"/>
                <a:gd name="connsiteY37" fmla="*/ 9122679 h 10595264"/>
                <a:gd name="connsiteX38" fmla="*/ 5536824 w 8861692"/>
                <a:gd name="connsiteY38" fmla="*/ 8852627 h 10595264"/>
                <a:gd name="connsiteX39" fmla="*/ 5451541 w 8861692"/>
                <a:gd name="connsiteY39" fmla="*/ 8558881 h 10595264"/>
                <a:gd name="connsiteX40" fmla="*/ 5138846 w 8861692"/>
                <a:gd name="connsiteY40" fmla="*/ 8208283 h 10595264"/>
                <a:gd name="connsiteX41" fmla="*/ 4731392 w 8861692"/>
                <a:gd name="connsiteY41" fmla="*/ 7544987 h 10595264"/>
                <a:gd name="connsiteX42" fmla="*/ 4698225 w 8861692"/>
                <a:gd name="connsiteY42" fmla="*/ 6568997 h 10595264"/>
                <a:gd name="connsiteX43" fmla="*/ 4660324 w 8861692"/>
                <a:gd name="connsiteY43" fmla="*/ 6095213 h 10595264"/>
                <a:gd name="connsiteX44" fmla="*/ 4342890 w 8861692"/>
                <a:gd name="connsiteY44" fmla="*/ 6322630 h 10595264"/>
                <a:gd name="connsiteX45" fmla="*/ 3769613 w 8861692"/>
                <a:gd name="connsiteY45" fmla="*/ 7203862 h 10595264"/>
                <a:gd name="connsiteX46" fmla="*/ 3888059 w 8861692"/>
                <a:gd name="connsiteY46" fmla="*/ 7625528 h 10595264"/>
                <a:gd name="connsiteX47" fmla="*/ 4437648 w 8861692"/>
                <a:gd name="connsiteY47" fmla="*/ 9440117 h 10595264"/>
                <a:gd name="connsiteX48" fmla="*/ 4537141 w 8861692"/>
                <a:gd name="connsiteY48" fmla="*/ 9677008 h 10595264"/>
                <a:gd name="connsiteX49" fmla="*/ 4575044 w 8861692"/>
                <a:gd name="connsiteY49" fmla="*/ 9743335 h 10595264"/>
                <a:gd name="connsiteX50" fmla="*/ 4660326 w 8861692"/>
                <a:gd name="connsiteY50" fmla="*/ 9885473 h 10595264"/>
                <a:gd name="connsiteX51" fmla="*/ 4110736 w 8861692"/>
                <a:gd name="connsiteY51" fmla="*/ 10074983 h 10595264"/>
                <a:gd name="connsiteX52" fmla="*/ 3821731 w 8861692"/>
                <a:gd name="connsiteY52" fmla="*/ 10278711 h 10595264"/>
                <a:gd name="connsiteX53" fmla="*/ 3243717 w 8861692"/>
                <a:gd name="connsiteY53" fmla="*/ 10544031 h 10595264"/>
                <a:gd name="connsiteX54" fmla="*/ 2945233 w 8861692"/>
                <a:gd name="connsiteY54" fmla="*/ 10548767 h 10595264"/>
                <a:gd name="connsiteX55" fmla="*/ 3286356 w 8861692"/>
                <a:gd name="connsiteY55" fmla="*/ 10193430 h 10595264"/>
                <a:gd name="connsiteX56" fmla="*/ 3461655 w 8861692"/>
                <a:gd name="connsiteY56" fmla="*/ 9980230 h 10595264"/>
                <a:gd name="connsiteX57" fmla="*/ 3537461 w 8861692"/>
                <a:gd name="connsiteY57" fmla="*/ 9705435 h 10595264"/>
                <a:gd name="connsiteX58" fmla="*/ 3594314 w 8861692"/>
                <a:gd name="connsiteY58" fmla="*/ 9544349 h 10595264"/>
                <a:gd name="connsiteX59" fmla="*/ 3499557 w 8861692"/>
                <a:gd name="connsiteY59" fmla="*/ 9369049 h 10595264"/>
                <a:gd name="connsiteX60" fmla="*/ 3077892 w 8861692"/>
                <a:gd name="connsiteY60" fmla="*/ 8317254 h 10595264"/>
                <a:gd name="connsiteX61" fmla="*/ 2679914 w 8861692"/>
                <a:gd name="connsiteY61" fmla="*/ 7464447 h 10595264"/>
                <a:gd name="connsiteX62" fmla="*/ 2675177 w 8861692"/>
                <a:gd name="connsiteY62" fmla="*/ 7260719 h 10595264"/>
                <a:gd name="connsiteX63" fmla="*/ 2727294 w 8861692"/>
                <a:gd name="connsiteY63" fmla="*/ 6858002 h 10595264"/>
                <a:gd name="connsiteX64" fmla="*/ 3272140 w 8861692"/>
                <a:gd name="connsiteY64" fmla="*/ 5863063 h 10595264"/>
                <a:gd name="connsiteX65" fmla="*/ 3575364 w 8861692"/>
                <a:gd name="connsiteY65" fmla="*/ 5237668 h 10595264"/>
                <a:gd name="connsiteX66" fmla="*/ 3793302 w 8861692"/>
                <a:gd name="connsiteY66" fmla="*/ 4787576 h 10595264"/>
                <a:gd name="connsiteX67" fmla="*/ 3750660 w 8861692"/>
                <a:gd name="connsiteY67" fmla="*/ 4498568 h 10595264"/>
                <a:gd name="connsiteX68" fmla="*/ 3693807 w 8861692"/>
                <a:gd name="connsiteY68" fmla="*/ 4365910 h 10595264"/>
                <a:gd name="connsiteX69" fmla="*/ 3717497 w 8861692"/>
                <a:gd name="connsiteY69" fmla="*/ 3465723 h 10595264"/>
                <a:gd name="connsiteX70" fmla="*/ 3546936 w 8861692"/>
                <a:gd name="connsiteY70" fmla="*/ 2821378 h 10595264"/>
                <a:gd name="connsiteX71" fmla="*/ 2139803 w 8861692"/>
                <a:gd name="connsiteY71" fmla="*/ 2897181 h 10595264"/>
                <a:gd name="connsiteX72" fmla="*/ 2068180 w 8861692"/>
                <a:gd name="connsiteY72" fmla="*/ 2749647 h 10595264"/>
                <a:gd name="connsiteX73" fmla="*/ 1687866 w 8861692"/>
                <a:gd name="connsiteY73" fmla="*/ 2935600 h 10595264"/>
                <a:gd name="connsiteX74" fmla="*/ 2376205 w 8861692"/>
                <a:gd name="connsiteY74" fmla="*/ 2972782 h 10595264"/>
                <a:gd name="connsiteX75" fmla="*/ 2528605 w 8861692"/>
                <a:gd name="connsiteY75" fmla="*/ 3094702 h 10595264"/>
                <a:gd name="connsiteX76" fmla="*/ 2500665 w 8861692"/>
                <a:gd name="connsiteY76" fmla="*/ 3696682 h 10595264"/>
                <a:gd name="connsiteX77" fmla="*/ 2444330 w 8861692"/>
                <a:gd name="connsiteY77" fmla="*/ 4765696 h 10595264"/>
                <a:gd name="connsiteX78" fmla="*/ 167225 w 8861692"/>
                <a:gd name="connsiteY78" fmla="*/ 4634051 h 10595264"/>
                <a:gd name="connsiteX79" fmla="*/ 0 w 8861692"/>
                <a:gd name="connsiteY79" fmla="*/ 4505964 h 10595264"/>
                <a:gd name="connsiteX80" fmla="*/ 82970 w 8861692"/>
                <a:gd name="connsiteY80" fmla="*/ 2847185 h 10595264"/>
                <a:gd name="connsiteX81" fmla="*/ 942227 w 8861692"/>
                <a:gd name="connsiteY81" fmla="*/ 2905221 h 10595264"/>
                <a:gd name="connsiteX82" fmla="*/ 1018739 w 8861692"/>
                <a:gd name="connsiteY82" fmla="*/ 2676380 h 10595264"/>
                <a:gd name="connsiteX83" fmla="*/ 1153781 w 8861692"/>
                <a:gd name="connsiteY83" fmla="*/ 2560178 h 10595264"/>
                <a:gd name="connsiteX84" fmla="*/ 1462701 w 8861692"/>
                <a:gd name="connsiteY84" fmla="*/ 2453085 h 10595264"/>
                <a:gd name="connsiteX85" fmla="*/ 1950289 w 8861692"/>
                <a:gd name="connsiteY85" fmla="*/ 2409188 h 10595264"/>
                <a:gd name="connsiteX86" fmla="*/ 2567340 w 8861692"/>
                <a:gd name="connsiteY86" fmla="*/ 2306031 h 10595264"/>
                <a:gd name="connsiteX87" fmla="*/ 3162656 w 8861692"/>
                <a:gd name="connsiteY87" fmla="*/ 2186966 h 10595264"/>
                <a:gd name="connsiteX88" fmla="*/ 3379347 w 8861692"/>
                <a:gd name="connsiteY88" fmla="*/ 2084573 h 10595264"/>
                <a:gd name="connsiteX89" fmla="*/ 3503171 w 8861692"/>
                <a:gd name="connsiteY89" fmla="*/ 1882167 h 10595264"/>
                <a:gd name="connsiteX90" fmla="*/ 3596041 w 8861692"/>
                <a:gd name="connsiteY90" fmla="*/ 1646422 h 10595264"/>
                <a:gd name="connsiteX91" fmla="*/ 3659969 w 8861692"/>
                <a:gd name="connsiteY91" fmla="*/ 1588868 h 10595264"/>
                <a:gd name="connsiteX92" fmla="*/ 3621361 w 8861692"/>
                <a:gd name="connsiteY92" fmla="*/ 1506614 h 10595264"/>
                <a:gd name="connsiteX93" fmla="*/ 3491794 w 8861692"/>
                <a:gd name="connsiteY93" fmla="*/ 1416471 h 10595264"/>
                <a:gd name="connsiteX94" fmla="*/ 3458197 w 8861692"/>
                <a:gd name="connsiteY94" fmla="*/ 1338940 h 10595264"/>
                <a:gd name="connsiteX95" fmla="*/ 3369921 w 8861692"/>
                <a:gd name="connsiteY95" fmla="*/ 1281622 h 10595264"/>
                <a:gd name="connsiteX96" fmla="*/ 3234288 w 8861692"/>
                <a:gd name="connsiteY96" fmla="*/ 971288 h 10595264"/>
                <a:gd name="connsiteX97" fmla="*/ 3115638 w 8861692"/>
                <a:gd name="connsiteY97" fmla="*/ 738530 h 10595264"/>
                <a:gd name="connsiteX98" fmla="*/ 3062641 w 8861692"/>
                <a:gd name="connsiteY98" fmla="*/ 643919 h 10595264"/>
                <a:gd name="connsiteX99" fmla="*/ 3086722 w 8861692"/>
                <a:gd name="connsiteY99" fmla="*/ 414227 h 10595264"/>
                <a:gd name="connsiteX100" fmla="*/ 3675664 w 8861692"/>
                <a:gd name="connsiteY100" fmla="*/ 84 h 10595264"/>
                <a:gd name="connsiteX101" fmla="*/ 1257990 w 8861692"/>
                <a:gd name="connsiteY101" fmla="*/ 2776717 h 10595264"/>
                <a:gd name="connsiteX102" fmla="*/ 1241769 w 8861692"/>
                <a:gd name="connsiteY102" fmla="*/ 2783273 h 10595264"/>
                <a:gd name="connsiteX103" fmla="*/ 1146440 w 8861692"/>
                <a:gd name="connsiteY103" fmla="*/ 2876979 h 10595264"/>
                <a:gd name="connsiteX104" fmla="*/ 1146162 w 8861692"/>
                <a:gd name="connsiteY104" fmla="*/ 2909306 h 10595264"/>
                <a:gd name="connsiteX105" fmla="*/ 1178489 w 8861692"/>
                <a:gd name="connsiteY105" fmla="*/ 2909583 h 10595264"/>
                <a:gd name="connsiteX106" fmla="*/ 1273818 w 8861692"/>
                <a:gd name="connsiteY106" fmla="*/ 2815879 h 10595264"/>
                <a:gd name="connsiteX107" fmla="*/ 1274096 w 8861692"/>
                <a:gd name="connsiteY107" fmla="*/ 2783552 h 10595264"/>
                <a:gd name="connsiteX108" fmla="*/ 1274096 w 8861692"/>
                <a:gd name="connsiteY108" fmla="*/ 2783551 h 10595264"/>
                <a:gd name="connsiteX109" fmla="*/ 1257990 w 8861692"/>
                <a:gd name="connsiteY109" fmla="*/ 2776717 h 10595264"/>
                <a:gd name="connsiteX110" fmla="*/ 1405924 w 8861692"/>
                <a:gd name="connsiteY110" fmla="*/ 2876262 h 10595264"/>
                <a:gd name="connsiteX111" fmla="*/ 1327184 w 8861692"/>
                <a:gd name="connsiteY111" fmla="*/ 2914362 h 10595264"/>
                <a:gd name="connsiteX112" fmla="*/ 1405924 w 8861692"/>
                <a:gd name="connsiteY112" fmla="*/ 2932142 h 10595264"/>
                <a:gd name="connsiteX113" fmla="*/ 1405924 w 8861692"/>
                <a:gd name="connsiteY113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13784 w 8861692"/>
                <a:gd name="connsiteY16" fmla="*/ 3478242 h 10595264"/>
                <a:gd name="connsiteX17" fmla="*/ 8812564 w 8861692"/>
                <a:gd name="connsiteY17" fmla="*/ 3744942 h 10595264"/>
                <a:gd name="connsiteX18" fmla="*/ 8298330 w 8861692"/>
                <a:gd name="connsiteY18" fmla="*/ 3925641 h 10595264"/>
                <a:gd name="connsiteX19" fmla="*/ 8070278 w 8861692"/>
                <a:gd name="connsiteY19" fmla="*/ 3770794 h 10595264"/>
                <a:gd name="connsiteX20" fmla="*/ 7791953 w 8861692"/>
                <a:gd name="connsiteY20" fmla="*/ 3493511 h 10595264"/>
                <a:gd name="connsiteX21" fmla="*/ 7694420 w 8861692"/>
                <a:gd name="connsiteY21" fmla="*/ 3352863 h 10595264"/>
                <a:gd name="connsiteX22" fmla="*/ 7650951 w 8861692"/>
                <a:gd name="connsiteY22" fmla="*/ 3380255 h 10595264"/>
                <a:gd name="connsiteX23" fmla="*/ 6958170 w 8861692"/>
                <a:gd name="connsiteY23" fmla="*/ 2939827 h 10595264"/>
                <a:gd name="connsiteX24" fmla="*/ 6209594 w 8861692"/>
                <a:gd name="connsiteY24" fmla="*/ 2650819 h 10595264"/>
                <a:gd name="connsiteX25" fmla="*/ 5522607 w 8861692"/>
                <a:gd name="connsiteY25" fmla="*/ 2494471 h 10595264"/>
                <a:gd name="connsiteX26" fmla="*/ 5427853 w 8861692"/>
                <a:gd name="connsiteY26" fmla="*/ 3238310 h 10595264"/>
                <a:gd name="connsiteX27" fmla="*/ 6081671 w 8861692"/>
                <a:gd name="connsiteY27" fmla="*/ 5389281 h 10595264"/>
                <a:gd name="connsiteX28" fmla="*/ 5906373 w 8861692"/>
                <a:gd name="connsiteY28" fmla="*/ 5465087 h 10595264"/>
                <a:gd name="connsiteX29" fmla="*/ 5858994 w 8861692"/>
                <a:gd name="connsiteY29" fmla="*/ 6057312 h 10595264"/>
                <a:gd name="connsiteX30" fmla="*/ 5740547 w 8861692"/>
                <a:gd name="connsiteY30" fmla="*/ 6659017 h 10595264"/>
                <a:gd name="connsiteX31" fmla="*/ 5697907 w 8861692"/>
                <a:gd name="connsiteY31" fmla="*/ 7317574 h 10595264"/>
                <a:gd name="connsiteX32" fmla="*/ 6181164 w 8861692"/>
                <a:gd name="connsiteY32" fmla="*/ 8189330 h 10595264"/>
                <a:gd name="connsiteX33" fmla="*/ 6342252 w 8861692"/>
                <a:gd name="connsiteY33" fmla="*/ 8544667 h 10595264"/>
                <a:gd name="connsiteX34" fmla="*/ 6356466 w 8861692"/>
                <a:gd name="connsiteY34" fmla="*/ 8952120 h 10595264"/>
                <a:gd name="connsiteX35" fmla="*/ 6200118 w 8861692"/>
                <a:gd name="connsiteY35" fmla="*/ 9932850 h 10595264"/>
                <a:gd name="connsiteX36" fmla="*/ 5764237 w 8861692"/>
                <a:gd name="connsiteY36" fmla="*/ 9814406 h 10595264"/>
                <a:gd name="connsiteX37" fmla="*/ 5716859 w 8861692"/>
                <a:gd name="connsiteY37" fmla="*/ 9122679 h 10595264"/>
                <a:gd name="connsiteX38" fmla="*/ 5536824 w 8861692"/>
                <a:gd name="connsiteY38" fmla="*/ 8852627 h 10595264"/>
                <a:gd name="connsiteX39" fmla="*/ 5451541 w 8861692"/>
                <a:gd name="connsiteY39" fmla="*/ 8558881 h 10595264"/>
                <a:gd name="connsiteX40" fmla="*/ 5138846 w 8861692"/>
                <a:gd name="connsiteY40" fmla="*/ 8208283 h 10595264"/>
                <a:gd name="connsiteX41" fmla="*/ 4731392 w 8861692"/>
                <a:gd name="connsiteY41" fmla="*/ 7544987 h 10595264"/>
                <a:gd name="connsiteX42" fmla="*/ 4698225 w 8861692"/>
                <a:gd name="connsiteY42" fmla="*/ 6568997 h 10595264"/>
                <a:gd name="connsiteX43" fmla="*/ 4660324 w 8861692"/>
                <a:gd name="connsiteY43" fmla="*/ 6095213 h 10595264"/>
                <a:gd name="connsiteX44" fmla="*/ 4342890 w 8861692"/>
                <a:gd name="connsiteY44" fmla="*/ 6322630 h 10595264"/>
                <a:gd name="connsiteX45" fmla="*/ 3769613 w 8861692"/>
                <a:gd name="connsiteY45" fmla="*/ 7203862 h 10595264"/>
                <a:gd name="connsiteX46" fmla="*/ 3888059 w 8861692"/>
                <a:gd name="connsiteY46" fmla="*/ 7625528 h 10595264"/>
                <a:gd name="connsiteX47" fmla="*/ 4437648 w 8861692"/>
                <a:gd name="connsiteY47" fmla="*/ 9440117 h 10595264"/>
                <a:gd name="connsiteX48" fmla="*/ 4537141 w 8861692"/>
                <a:gd name="connsiteY48" fmla="*/ 9677008 h 10595264"/>
                <a:gd name="connsiteX49" fmla="*/ 4575044 w 8861692"/>
                <a:gd name="connsiteY49" fmla="*/ 9743335 h 10595264"/>
                <a:gd name="connsiteX50" fmla="*/ 4660326 w 8861692"/>
                <a:gd name="connsiteY50" fmla="*/ 9885473 h 10595264"/>
                <a:gd name="connsiteX51" fmla="*/ 4110736 w 8861692"/>
                <a:gd name="connsiteY51" fmla="*/ 10074983 h 10595264"/>
                <a:gd name="connsiteX52" fmla="*/ 3821731 w 8861692"/>
                <a:gd name="connsiteY52" fmla="*/ 10278711 h 10595264"/>
                <a:gd name="connsiteX53" fmla="*/ 3243717 w 8861692"/>
                <a:gd name="connsiteY53" fmla="*/ 10544031 h 10595264"/>
                <a:gd name="connsiteX54" fmla="*/ 2945233 w 8861692"/>
                <a:gd name="connsiteY54" fmla="*/ 10548767 h 10595264"/>
                <a:gd name="connsiteX55" fmla="*/ 3286356 w 8861692"/>
                <a:gd name="connsiteY55" fmla="*/ 10193430 h 10595264"/>
                <a:gd name="connsiteX56" fmla="*/ 3461655 w 8861692"/>
                <a:gd name="connsiteY56" fmla="*/ 9980230 h 10595264"/>
                <a:gd name="connsiteX57" fmla="*/ 3537461 w 8861692"/>
                <a:gd name="connsiteY57" fmla="*/ 9705435 h 10595264"/>
                <a:gd name="connsiteX58" fmla="*/ 3594314 w 8861692"/>
                <a:gd name="connsiteY58" fmla="*/ 9544349 h 10595264"/>
                <a:gd name="connsiteX59" fmla="*/ 3499557 w 8861692"/>
                <a:gd name="connsiteY59" fmla="*/ 9369049 h 10595264"/>
                <a:gd name="connsiteX60" fmla="*/ 3077892 w 8861692"/>
                <a:gd name="connsiteY60" fmla="*/ 8317254 h 10595264"/>
                <a:gd name="connsiteX61" fmla="*/ 2679914 w 8861692"/>
                <a:gd name="connsiteY61" fmla="*/ 7464447 h 10595264"/>
                <a:gd name="connsiteX62" fmla="*/ 2675177 w 8861692"/>
                <a:gd name="connsiteY62" fmla="*/ 7260719 h 10595264"/>
                <a:gd name="connsiteX63" fmla="*/ 2727294 w 8861692"/>
                <a:gd name="connsiteY63" fmla="*/ 6858002 h 10595264"/>
                <a:gd name="connsiteX64" fmla="*/ 3272140 w 8861692"/>
                <a:gd name="connsiteY64" fmla="*/ 5863063 h 10595264"/>
                <a:gd name="connsiteX65" fmla="*/ 3575364 w 8861692"/>
                <a:gd name="connsiteY65" fmla="*/ 5237668 h 10595264"/>
                <a:gd name="connsiteX66" fmla="*/ 3793302 w 8861692"/>
                <a:gd name="connsiteY66" fmla="*/ 4787576 h 10595264"/>
                <a:gd name="connsiteX67" fmla="*/ 3750660 w 8861692"/>
                <a:gd name="connsiteY67" fmla="*/ 4498568 h 10595264"/>
                <a:gd name="connsiteX68" fmla="*/ 3693807 w 8861692"/>
                <a:gd name="connsiteY68" fmla="*/ 4365910 h 10595264"/>
                <a:gd name="connsiteX69" fmla="*/ 3717497 w 8861692"/>
                <a:gd name="connsiteY69" fmla="*/ 3465723 h 10595264"/>
                <a:gd name="connsiteX70" fmla="*/ 3546936 w 8861692"/>
                <a:gd name="connsiteY70" fmla="*/ 2821378 h 10595264"/>
                <a:gd name="connsiteX71" fmla="*/ 2139803 w 8861692"/>
                <a:gd name="connsiteY71" fmla="*/ 2897181 h 10595264"/>
                <a:gd name="connsiteX72" fmla="*/ 2068180 w 8861692"/>
                <a:gd name="connsiteY72" fmla="*/ 2749647 h 10595264"/>
                <a:gd name="connsiteX73" fmla="*/ 1687866 w 8861692"/>
                <a:gd name="connsiteY73" fmla="*/ 2935600 h 10595264"/>
                <a:gd name="connsiteX74" fmla="*/ 2376205 w 8861692"/>
                <a:gd name="connsiteY74" fmla="*/ 2972782 h 10595264"/>
                <a:gd name="connsiteX75" fmla="*/ 2528605 w 8861692"/>
                <a:gd name="connsiteY75" fmla="*/ 3094702 h 10595264"/>
                <a:gd name="connsiteX76" fmla="*/ 2500665 w 8861692"/>
                <a:gd name="connsiteY76" fmla="*/ 3696682 h 10595264"/>
                <a:gd name="connsiteX77" fmla="*/ 2444330 w 8861692"/>
                <a:gd name="connsiteY77" fmla="*/ 4765696 h 10595264"/>
                <a:gd name="connsiteX78" fmla="*/ 167225 w 8861692"/>
                <a:gd name="connsiteY78" fmla="*/ 4634051 h 10595264"/>
                <a:gd name="connsiteX79" fmla="*/ 0 w 8861692"/>
                <a:gd name="connsiteY79" fmla="*/ 4505964 h 10595264"/>
                <a:gd name="connsiteX80" fmla="*/ 82970 w 8861692"/>
                <a:gd name="connsiteY80" fmla="*/ 2847185 h 10595264"/>
                <a:gd name="connsiteX81" fmla="*/ 942227 w 8861692"/>
                <a:gd name="connsiteY81" fmla="*/ 2905221 h 10595264"/>
                <a:gd name="connsiteX82" fmla="*/ 1018739 w 8861692"/>
                <a:gd name="connsiteY82" fmla="*/ 2676380 h 10595264"/>
                <a:gd name="connsiteX83" fmla="*/ 1153781 w 8861692"/>
                <a:gd name="connsiteY83" fmla="*/ 2560178 h 10595264"/>
                <a:gd name="connsiteX84" fmla="*/ 1462701 w 8861692"/>
                <a:gd name="connsiteY84" fmla="*/ 2453085 h 10595264"/>
                <a:gd name="connsiteX85" fmla="*/ 1950289 w 8861692"/>
                <a:gd name="connsiteY85" fmla="*/ 2409188 h 10595264"/>
                <a:gd name="connsiteX86" fmla="*/ 2567340 w 8861692"/>
                <a:gd name="connsiteY86" fmla="*/ 2306031 h 10595264"/>
                <a:gd name="connsiteX87" fmla="*/ 3162656 w 8861692"/>
                <a:gd name="connsiteY87" fmla="*/ 2186966 h 10595264"/>
                <a:gd name="connsiteX88" fmla="*/ 3379347 w 8861692"/>
                <a:gd name="connsiteY88" fmla="*/ 2084573 h 10595264"/>
                <a:gd name="connsiteX89" fmla="*/ 3503171 w 8861692"/>
                <a:gd name="connsiteY89" fmla="*/ 1882167 h 10595264"/>
                <a:gd name="connsiteX90" fmla="*/ 3596041 w 8861692"/>
                <a:gd name="connsiteY90" fmla="*/ 1646422 h 10595264"/>
                <a:gd name="connsiteX91" fmla="*/ 3659969 w 8861692"/>
                <a:gd name="connsiteY91" fmla="*/ 1588868 h 10595264"/>
                <a:gd name="connsiteX92" fmla="*/ 3621361 w 8861692"/>
                <a:gd name="connsiteY92" fmla="*/ 1506614 h 10595264"/>
                <a:gd name="connsiteX93" fmla="*/ 3491794 w 8861692"/>
                <a:gd name="connsiteY93" fmla="*/ 1416471 h 10595264"/>
                <a:gd name="connsiteX94" fmla="*/ 3458197 w 8861692"/>
                <a:gd name="connsiteY94" fmla="*/ 1338940 h 10595264"/>
                <a:gd name="connsiteX95" fmla="*/ 3369921 w 8861692"/>
                <a:gd name="connsiteY95" fmla="*/ 1281622 h 10595264"/>
                <a:gd name="connsiteX96" fmla="*/ 3234288 w 8861692"/>
                <a:gd name="connsiteY96" fmla="*/ 971288 h 10595264"/>
                <a:gd name="connsiteX97" fmla="*/ 3115638 w 8861692"/>
                <a:gd name="connsiteY97" fmla="*/ 738530 h 10595264"/>
                <a:gd name="connsiteX98" fmla="*/ 3062641 w 8861692"/>
                <a:gd name="connsiteY98" fmla="*/ 643919 h 10595264"/>
                <a:gd name="connsiteX99" fmla="*/ 3086722 w 8861692"/>
                <a:gd name="connsiteY99" fmla="*/ 414227 h 10595264"/>
                <a:gd name="connsiteX100" fmla="*/ 3675664 w 8861692"/>
                <a:gd name="connsiteY100" fmla="*/ 84 h 10595264"/>
                <a:gd name="connsiteX101" fmla="*/ 1257990 w 8861692"/>
                <a:gd name="connsiteY101" fmla="*/ 2776717 h 10595264"/>
                <a:gd name="connsiteX102" fmla="*/ 1241769 w 8861692"/>
                <a:gd name="connsiteY102" fmla="*/ 2783273 h 10595264"/>
                <a:gd name="connsiteX103" fmla="*/ 1146440 w 8861692"/>
                <a:gd name="connsiteY103" fmla="*/ 2876979 h 10595264"/>
                <a:gd name="connsiteX104" fmla="*/ 1146162 w 8861692"/>
                <a:gd name="connsiteY104" fmla="*/ 2909306 h 10595264"/>
                <a:gd name="connsiteX105" fmla="*/ 1178489 w 8861692"/>
                <a:gd name="connsiteY105" fmla="*/ 2909583 h 10595264"/>
                <a:gd name="connsiteX106" fmla="*/ 1273818 w 8861692"/>
                <a:gd name="connsiteY106" fmla="*/ 2815879 h 10595264"/>
                <a:gd name="connsiteX107" fmla="*/ 1274096 w 8861692"/>
                <a:gd name="connsiteY107" fmla="*/ 2783552 h 10595264"/>
                <a:gd name="connsiteX108" fmla="*/ 1274096 w 8861692"/>
                <a:gd name="connsiteY108" fmla="*/ 2783551 h 10595264"/>
                <a:gd name="connsiteX109" fmla="*/ 1257990 w 8861692"/>
                <a:gd name="connsiteY109" fmla="*/ 2776717 h 10595264"/>
                <a:gd name="connsiteX110" fmla="*/ 1405924 w 8861692"/>
                <a:gd name="connsiteY110" fmla="*/ 2876262 h 10595264"/>
                <a:gd name="connsiteX111" fmla="*/ 1327184 w 8861692"/>
                <a:gd name="connsiteY111" fmla="*/ 2914362 h 10595264"/>
                <a:gd name="connsiteX112" fmla="*/ 1405924 w 8861692"/>
                <a:gd name="connsiteY112" fmla="*/ 2932142 h 10595264"/>
                <a:gd name="connsiteX113" fmla="*/ 1405924 w 8861692"/>
                <a:gd name="connsiteY113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13784 w 8861692"/>
                <a:gd name="connsiteY16" fmla="*/ 3478242 h 10595264"/>
                <a:gd name="connsiteX17" fmla="*/ 8812564 w 8861692"/>
                <a:gd name="connsiteY17" fmla="*/ 3744942 h 10595264"/>
                <a:gd name="connsiteX18" fmla="*/ 8561104 w 8861692"/>
                <a:gd name="connsiteY18" fmla="*/ 3859242 h 10595264"/>
                <a:gd name="connsiteX19" fmla="*/ 8298330 w 8861692"/>
                <a:gd name="connsiteY19" fmla="*/ 3925641 h 10595264"/>
                <a:gd name="connsiteX20" fmla="*/ 8070278 w 8861692"/>
                <a:gd name="connsiteY20" fmla="*/ 3770794 h 10595264"/>
                <a:gd name="connsiteX21" fmla="*/ 7791953 w 8861692"/>
                <a:gd name="connsiteY21" fmla="*/ 3493511 h 10595264"/>
                <a:gd name="connsiteX22" fmla="*/ 7694420 w 8861692"/>
                <a:gd name="connsiteY22" fmla="*/ 3352863 h 10595264"/>
                <a:gd name="connsiteX23" fmla="*/ 7650951 w 8861692"/>
                <a:gd name="connsiteY23" fmla="*/ 3380255 h 10595264"/>
                <a:gd name="connsiteX24" fmla="*/ 6958170 w 8861692"/>
                <a:gd name="connsiteY24" fmla="*/ 2939827 h 10595264"/>
                <a:gd name="connsiteX25" fmla="*/ 6209594 w 8861692"/>
                <a:gd name="connsiteY25" fmla="*/ 2650819 h 10595264"/>
                <a:gd name="connsiteX26" fmla="*/ 5522607 w 8861692"/>
                <a:gd name="connsiteY26" fmla="*/ 2494471 h 10595264"/>
                <a:gd name="connsiteX27" fmla="*/ 5427853 w 8861692"/>
                <a:gd name="connsiteY27" fmla="*/ 3238310 h 10595264"/>
                <a:gd name="connsiteX28" fmla="*/ 6081671 w 8861692"/>
                <a:gd name="connsiteY28" fmla="*/ 5389281 h 10595264"/>
                <a:gd name="connsiteX29" fmla="*/ 5906373 w 8861692"/>
                <a:gd name="connsiteY29" fmla="*/ 5465087 h 10595264"/>
                <a:gd name="connsiteX30" fmla="*/ 5858994 w 8861692"/>
                <a:gd name="connsiteY30" fmla="*/ 6057312 h 10595264"/>
                <a:gd name="connsiteX31" fmla="*/ 5740547 w 8861692"/>
                <a:gd name="connsiteY31" fmla="*/ 6659017 h 10595264"/>
                <a:gd name="connsiteX32" fmla="*/ 5697907 w 8861692"/>
                <a:gd name="connsiteY32" fmla="*/ 7317574 h 10595264"/>
                <a:gd name="connsiteX33" fmla="*/ 6181164 w 8861692"/>
                <a:gd name="connsiteY33" fmla="*/ 8189330 h 10595264"/>
                <a:gd name="connsiteX34" fmla="*/ 6342252 w 8861692"/>
                <a:gd name="connsiteY34" fmla="*/ 8544667 h 10595264"/>
                <a:gd name="connsiteX35" fmla="*/ 6356466 w 8861692"/>
                <a:gd name="connsiteY35" fmla="*/ 8952120 h 10595264"/>
                <a:gd name="connsiteX36" fmla="*/ 6200118 w 8861692"/>
                <a:gd name="connsiteY36" fmla="*/ 9932850 h 10595264"/>
                <a:gd name="connsiteX37" fmla="*/ 5764237 w 8861692"/>
                <a:gd name="connsiteY37" fmla="*/ 9814406 h 10595264"/>
                <a:gd name="connsiteX38" fmla="*/ 5716859 w 8861692"/>
                <a:gd name="connsiteY38" fmla="*/ 9122679 h 10595264"/>
                <a:gd name="connsiteX39" fmla="*/ 5536824 w 8861692"/>
                <a:gd name="connsiteY39" fmla="*/ 8852627 h 10595264"/>
                <a:gd name="connsiteX40" fmla="*/ 5451541 w 8861692"/>
                <a:gd name="connsiteY40" fmla="*/ 8558881 h 10595264"/>
                <a:gd name="connsiteX41" fmla="*/ 5138846 w 8861692"/>
                <a:gd name="connsiteY41" fmla="*/ 8208283 h 10595264"/>
                <a:gd name="connsiteX42" fmla="*/ 4731392 w 8861692"/>
                <a:gd name="connsiteY42" fmla="*/ 7544987 h 10595264"/>
                <a:gd name="connsiteX43" fmla="*/ 4698225 w 8861692"/>
                <a:gd name="connsiteY43" fmla="*/ 6568997 h 10595264"/>
                <a:gd name="connsiteX44" fmla="*/ 4660324 w 8861692"/>
                <a:gd name="connsiteY44" fmla="*/ 6095213 h 10595264"/>
                <a:gd name="connsiteX45" fmla="*/ 4342890 w 8861692"/>
                <a:gd name="connsiteY45" fmla="*/ 6322630 h 10595264"/>
                <a:gd name="connsiteX46" fmla="*/ 3769613 w 8861692"/>
                <a:gd name="connsiteY46" fmla="*/ 7203862 h 10595264"/>
                <a:gd name="connsiteX47" fmla="*/ 3888059 w 8861692"/>
                <a:gd name="connsiteY47" fmla="*/ 7625528 h 10595264"/>
                <a:gd name="connsiteX48" fmla="*/ 4437648 w 8861692"/>
                <a:gd name="connsiteY48" fmla="*/ 9440117 h 10595264"/>
                <a:gd name="connsiteX49" fmla="*/ 4537141 w 8861692"/>
                <a:gd name="connsiteY49" fmla="*/ 9677008 h 10595264"/>
                <a:gd name="connsiteX50" fmla="*/ 4575044 w 8861692"/>
                <a:gd name="connsiteY50" fmla="*/ 9743335 h 10595264"/>
                <a:gd name="connsiteX51" fmla="*/ 4660326 w 8861692"/>
                <a:gd name="connsiteY51" fmla="*/ 9885473 h 10595264"/>
                <a:gd name="connsiteX52" fmla="*/ 4110736 w 8861692"/>
                <a:gd name="connsiteY52" fmla="*/ 10074983 h 10595264"/>
                <a:gd name="connsiteX53" fmla="*/ 3821731 w 8861692"/>
                <a:gd name="connsiteY53" fmla="*/ 10278711 h 10595264"/>
                <a:gd name="connsiteX54" fmla="*/ 3243717 w 8861692"/>
                <a:gd name="connsiteY54" fmla="*/ 10544031 h 10595264"/>
                <a:gd name="connsiteX55" fmla="*/ 2945233 w 8861692"/>
                <a:gd name="connsiteY55" fmla="*/ 10548767 h 10595264"/>
                <a:gd name="connsiteX56" fmla="*/ 3286356 w 8861692"/>
                <a:gd name="connsiteY56" fmla="*/ 10193430 h 10595264"/>
                <a:gd name="connsiteX57" fmla="*/ 3461655 w 8861692"/>
                <a:gd name="connsiteY57" fmla="*/ 9980230 h 10595264"/>
                <a:gd name="connsiteX58" fmla="*/ 3537461 w 8861692"/>
                <a:gd name="connsiteY58" fmla="*/ 9705435 h 10595264"/>
                <a:gd name="connsiteX59" fmla="*/ 3594314 w 8861692"/>
                <a:gd name="connsiteY59" fmla="*/ 9544349 h 10595264"/>
                <a:gd name="connsiteX60" fmla="*/ 3499557 w 8861692"/>
                <a:gd name="connsiteY60" fmla="*/ 9369049 h 10595264"/>
                <a:gd name="connsiteX61" fmla="*/ 3077892 w 8861692"/>
                <a:gd name="connsiteY61" fmla="*/ 8317254 h 10595264"/>
                <a:gd name="connsiteX62" fmla="*/ 2679914 w 8861692"/>
                <a:gd name="connsiteY62" fmla="*/ 7464447 h 10595264"/>
                <a:gd name="connsiteX63" fmla="*/ 2675177 w 8861692"/>
                <a:gd name="connsiteY63" fmla="*/ 7260719 h 10595264"/>
                <a:gd name="connsiteX64" fmla="*/ 2727294 w 8861692"/>
                <a:gd name="connsiteY64" fmla="*/ 6858002 h 10595264"/>
                <a:gd name="connsiteX65" fmla="*/ 3272140 w 8861692"/>
                <a:gd name="connsiteY65" fmla="*/ 5863063 h 10595264"/>
                <a:gd name="connsiteX66" fmla="*/ 3575364 w 8861692"/>
                <a:gd name="connsiteY66" fmla="*/ 5237668 h 10595264"/>
                <a:gd name="connsiteX67" fmla="*/ 3793302 w 8861692"/>
                <a:gd name="connsiteY67" fmla="*/ 4787576 h 10595264"/>
                <a:gd name="connsiteX68" fmla="*/ 3750660 w 8861692"/>
                <a:gd name="connsiteY68" fmla="*/ 4498568 h 10595264"/>
                <a:gd name="connsiteX69" fmla="*/ 3693807 w 8861692"/>
                <a:gd name="connsiteY69" fmla="*/ 4365910 h 10595264"/>
                <a:gd name="connsiteX70" fmla="*/ 3717497 w 8861692"/>
                <a:gd name="connsiteY70" fmla="*/ 3465723 h 10595264"/>
                <a:gd name="connsiteX71" fmla="*/ 3546936 w 8861692"/>
                <a:gd name="connsiteY71" fmla="*/ 2821378 h 10595264"/>
                <a:gd name="connsiteX72" fmla="*/ 2139803 w 8861692"/>
                <a:gd name="connsiteY72" fmla="*/ 2897181 h 10595264"/>
                <a:gd name="connsiteX73" fmla="*/ 2068180 w 8861692"/>
                <a:gd name="connsiteY73" fmla="*/ 2749647 h 10595264"/>
                <a:gd name="connsiteX74" fmla="*/ 1687866 w 8861692"/>
                <a:gd name="connsiteY74" fmla="*/ 2935600 h 10595264"/>
                <a:gd name="connsiteX75" fmla="*/ 2376205 w 8861692"/>
                <a:gd name="connsiteY75" fmla="*/ 2972782 h 10595264"/>
                <a:gd name="connsiteX76" fmla="*/ 2528605 w 8861692"/>
                <a:gd name="connsiteY76" fmla="*/ 3094702 h 10595264"/>
                <a:gd name="connsiteX77" fmla="*/ 2500665 w 8861692"/>
                <a:gd name="connsiteY77" fmla="*/ 3696682 h 10595264"/>
                <a:gd name="connsiteX78" fmla="*/ 2444330 w 8861692"/>
                <a:gd name="connsiteY78" fmla="*/ 4765696 h 10595264"/>
                <a:gd name="connsiteX79" fmla="*/ 167225 w 8861692"/>
                <a:gd name="connsiteY79" fmla="*/ 4634051 h 10595264"/>
                <a:gd name="connsiteX80" fmla="*/ 0 w 8861692"/>
                <a:gd name="connsiteY80" fmla="*/ 4505964 h 10595264"/>
                <a:gd name="connsiteX81" fmla="*/ 82970 w 8861692"/>
                <a:gd name="connsiteY81" fmla="*/ 2847185 h 10595264"/>
                <a:gd name="connsiteX82" fmla="*/ 942227 w 8861692"/>
                <a:gd name="connsiteY82" fmla="*/ 2905221 h 10595264"/>
                <a:gd name="connsiteX83" fmla="*/ 1018739 w 8861692"/>
                <a:gd name="connsiteY83" fmla="*/ 2676380 h 10595264"/>
                <a:gd name="connsiteX84" fmla="*/ 1153781 w 8861692"/>
                <a:gd name="connsiteY84" fmla="*/ 2560178 h 10595264"/>
                <a:gd name="connsiteX85" fmla="*/ 1462701 w 8861692"/>
                <a:gd name="connsiteY85" fmla="*/ 2453085 h 10595264"/>
                <a:gd name="connsiteX86" fmla="*/ 1950289 w 8861692"/>
                <a:gd name="connsiteY86" fmla="*/ 2409188 h 10595264"/>
                <a:gd name="connsiteX87" fmla="*/ 2567340 w 8861692"/>
                <a:gd name="connsiteY87" fmla="*/ 2306031 h 10595264"/>
                <a:gd name="connsiteX88" fmla="*/ 3162656 w 8861692"/>
                <a:gd name="connsiteY88" fmla="*/ 2186966 h 10595264"/>
                <a:gd name="connsiteX89" fmla="*/ 3379347 w 8861692"/>
                <a:gd name="connsiteY89" fmla="*/ 2084573 h 10595264"/>
                <a:gd name="connsiteX90" fmla="*/ 3503171 w 8861692"/>
                <a:gd name="connsiteY90" fmla="*/ 1882167 h 10595264"/>
                <a:gd name="connsiteX91" fmla="*/ 3596041 w 8861692"/>
                <a:gd name="connsiteY91" fmla="*/ 1646422 h 10595264"/>
                <a:gd name="connsiteX92" fmla="*/ 3659969 w 8861692"/>
                <a:gd name="connsiteY92" fmla="*/ 1588868 h 10595264"/>
                <a:gd name="connsiteX93" fmla="*/ 3621361 w 8861692"/>
                <a:gd name="connsiteY93" fmla="*/ 1506614 h 10595264"/>
                <a:gd name="connsiteX94" fmla="*/ 3491794 w 8861692"/>
                <a:gd name="connsiteY94" fmla="*/ 1416471 h 10595264"/>
                <a:gd name="connsiteX95" fmla="*/ 3458197 w 8861692"/>
                <a:gd name="connsiteY95" fmla="*/ 1338940 h 10595264"/>
                <a:gd name="connsiteX96" fmla="*/ 3369921 w 8861692"/>
                <a:gd name="connsiteY96" fmla="*/ 1281622 h 10595264"/>
                <a:gd name="connsiteX97" fmla="*/ 3234288 w 8861692"/>
                <a:gd name="connsiteY97" fmla="*/ 971288 h 10595264"/>
                <a:gd name="connsiteX98" fmla="*/ 3115638 w 8861692"/>
                <a:gd name="connsiteY98" fmla="*/ 738530 h 10595264"/>
                <a:gd name="connsiteX99" fmla="*/ 3062641 w 8861692"/>
                <a:gd name="connsiteY99" fmla="*/ 643919 h 10595264"/>
                <a:gd name="connsiteX100" fmla="*/ 3086722 w 8861692"/>
                <a:gd name="connsiteY100" fmla="*/ 414227 h 10595264"/>
                <a:gd name="connsiteX101" fmla="*/ 3675664 w 8861692"/>
                <a:gd name="connsiteY101" fmla="*/ 84 h 10595264"/>
                <a:gd name="connsiteX102" fmla="*/ 1257990 w 8861692"/>
                <a:gd name="connsiteY102" fmla="*/ 2776717 h 10595264"/>
                <a:gd name="connsiteX103" fmla="*/ 1241769 w 8861692"/>
                <a:gd name="connsiteY103" fmla="*/ 2783273 h 10595264"/>
                <a:gd name="connsiteX104" fmla="*/ 1146440 w 8861692"/>
                <a:gd name="connsiteY104" fmla="*/ 2876979 h 10595264"/>
                <a:gd name="connsiteX105" fmla="*/ 1146162 w 8861692"/>
                <a:gd name="connsiteY105" fmla="*/ 2909306 h 10595264"/>
                <a:gd name="connsiteX106" fmla="*/ 1178489 w 8861692"/>
                <a:gd name="connsiteY106" fmla="*/ 2909583 h 10595264"/>
                <a:gd name="connsiteX107" fmla="*/ 1273818 w 8861692"/>
                <a:gd name="connsiteY107" fmla="*/ 2815879 h 10595264"/>
                <a:gd name="connsiteX108" fmla="*/ 1274096 w 8861692"/>
                <a:gd name="connsiteY108" fmla="*/ 2783552 h 10595264"/>
                <a:gd name="connsiteX109" fmla="*/ 1274096 w 8861692"/>
                <a:gd name="connsiteY109" fmla="*/ 2783551 h 10595264"/>
                <a:gd name="connsiteX110" fmla="*/ 1257990 w 8861692"/>
                <a:gd name="connsiteY110" fmla="*/ 2776717 h 10595264"/>
                <a:gd name="connsiteX111" fmla="*/ 1405924 w 8861692"/>
                <a:gd name="connsiteY111" fmla="*/ 2876262 h 10595264"/>
                <a:gd name="connsiteX112" fmla="*/ 1327184 w 8861692"/>
                <a:gd name="connsiteY112" fmla="*/ 2914362 h 10595264"/>
                <a:gd name="connsiteX113" fmla="*/ 1405924 w 8861692"/>
                <a:gd name="connsiteY113" fmla="*/ 2932142 h 10595264"/>
                <a:gd name="connsiteX114" fmla="*/ 1405924 w 8861692"/>
                <a:gd name="connsiteY114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13784 w 8861692"/>
                <a:gd name="connsiteY16" fmla="*/ 3478242 h 10595264"/>
                <a:gd name="connsiteX17" fmla="*/ 8812564 w 8861692"/>
                <a:gd name="connsiteY17" fmla="*/ 3744942 h 10595264"/>
                <a:gd name="connsiteX18" fmla="*/ 8314724 w 8861692"/>
                <a:gd name="connsiteY18" fmla="*/ 3612862 h 10595264"/>
                <a:gd name="connsiteX19" fmla="*/ 8298330 w 8861692"/>
                <a:gd name="connsiteY19" fmla="*/ 3925641 h 10595264"/>
                <a:gd name="connsiteX20" fmla="*/ 8070278 w 8861692"/>
                <a:gd name="connsiteY20" fmla="*/ 3770794 h 10595264"/>
                <a:gd name="connsiteX21" fmla="*/ 7791953 w 8861692"/>
                <a:gd name="connsiteY21" fmla="*/ 3493511 h 10595264"/>
                <a:gd name="connsiteX22" fmla="*/ 7694420 w 8861692"/>
                <a:gd name="connsiteY22" fmla="*/ 3352863 h 10595264"/>
                <a:gd name="connsiteX23" fmla="*/ 7650951 w 8861692"/>
                <a:gd name="connsiteY23" fmla="*/ 3380255 h 10595264"/>
                <a:gd name="connsiteX24" fmla="*/ 6958170 w 8861692"/>
                <a:gd name="connsiteY24" fmla="*/ 2939827 h 10595264"/>
                <a:gd name="connsiteX25" fmla="*/ 6209594 w 8861692"/>
                <a:gd name="connsiteY25" fmla="*/ 2650819 h 10595264"/>
                <a:gd name="connsiteX26" fmla="*/ 5522607 w 8861692"/>
                <a:gd name="connsiteY26" fmla="*/ 2494471 h 10595264"/>
                <a:gd name="connsiteX27" fmla="*/ 5427853 w 8861692"/>
                <a:gd name="connsiteY27" fmla="*/ 3238310 h 10595264"/>
                <a:gd name="connsiteX28" fmla="*/ 6081671 w 8861692"/>
                <a:gd name="connsiteY28" fmla="*/ 5389281 h 10595264"/>
                <a:gd name="connsiteX29" fmla="*/ 5906373 w 8861692"/>
                <a:gd name="connsiteY29" fmla="*/ 5465087 h 10595264"/>
                <a:gd name="connsiteX30" fmla="*/ 5858994 w 8861692"/>
                <a:gd name="connsiteY30" fmla="*/ 6057312 h 10595264"/>
                <a:gd name="connsiteX31" fmla="*/ 5740547 w 8861692"/>
                <a:gd name="connsiteY31" fmla="*/ 6659017 h 10595264"/>
                <a:gd name="connsiteX32" fmla="*/ 5697907 w 8861692"/>
                <a:gd name="connsiteY32" fmla="*/ 7317574 h 10595264"/>
                <a:gd name="connsiteX33" fmla="*/ 6181164 w 8861692"/>
                <a:gd name="connsiteY33" fmla="*/ 8189330 h 10595264"/>
                <a:gd name="connsiteX34" fmla="*/ 6342252 w 8861692"/>
                <a:gd name="connsiteY34" fmla="*/ 8544667 h 10595264"/>
                <a:gd name="connsiteX35" fmla="*/ 6356466 w 8861692"/>
                <a:gd name="connsiteY35" fmla="*/ 8952120 h 10595264"/>
                <a:gd name="connsiteX36" fmla="*/ 6200118 w 8861692"/>
                <a:gd name="connsiteY36" fmla="*/ 9932850 h 10595264"/>
                <a:gd name="connsiteX37" fmla="*/ 5764237 w 8861692"/>
                <a:gd name="connsiteY37" fmla="*/ 9814406 h 10595264"/>
                <a:gd name="connsiteX38" fmla="*/ 5716859 w 8861692"/>
                <a:gd name="connsiteY38" fmla="*/ 9122679 h 10595264"/>
                <a:gd name="connsiteX39" fmla="*/ 5536824 w 8861692"/>
                <a:gd name="connsiteY39" fmla="*/ 8852627 h 10595264"/>
                <a:gd name="connsiteX40" fmla="*/ 5451541 w 8861692"/>
                <a:gd name="connsiteY40" fmla="*/ 8558881 h 10595264"/>
                <a:gd name="connsiteX41" fmla="*/ 5138846 w 8861692"/>
                <a:gd name="connsiteY41" fmla="*/ 8208283 h 10595264"/>
                <a:gd name="connsiteX42" fmla="*/ 4731392 w 8861692"/>
                <a:gd name="connsiteY42" fmla="*/ 7544987 h 10595264"/>
                <a:gd name="connsiteX43" fmla="*/ 4698225 w 8861692"/>
                <a:gd name="connsiteY43" fmla="*/ 6568997 h 10595264"/>
                <a:gd name="connsiteX44" fmla="*/ 4660324 w 8861692"/>
                <a:gd name="connsiteY44" fmla="*/ 6095213 h 10595264"/>
                <a:gd name="connsiteX45" fmla="*/ 4342890 w 8861692"/>
                <a:gd name="connsiteY45" fmla="*/ 6322630 h 10595264"/>
                <a:gd name="connsiteX46" fmla="*/ 3769613 w 8861692"/>
                <a:gd name="connsiteY46" fmla="*/ 7203862 h 10595264"/>
                <a:gd name="connsiteX47" fmla="*/ 3888059 w 8861692"/>
                <a:gd name="connsiteY47" fmla="*/ 7625528 h 10595264"/>
                <a:gd name="connsiteX48" fmla="*/ 4437648 w 8861692"/>
                <a:gd name="connsiteY48" fmla="*/ 9440117 h 10595264"/>
                <a:gd name="connsiteX49" fmla="*/ 4537141 w 8861692"/>
                <a:gd name="connsiteY49" fmla="*/ 9677008 h 10595264"/>
                <a:gd name="connsiteX50" fmla="*/ 4575044 w 8861692"/>
                <a:gd name="connsiteY50" fmla="*/ 9743335 h 10595264"/>
                <a:gd name="connsiteX51" fmla="*/ 4660326 w 8861692"/>
                <a:gd name="connsiteY51" fmla="*/ 9885473 h 10595264"/>
                <a:gd name="connsiteX52" fmla="*/ 4110736 w 8861692"/>
                <a:gd name="connsiteY52" fmla="*/ 10074983 h 10595264"/>
                <a:gd name="connsiteX53" fmla="*/ 3821731 w 8861692"/>
                <a:gd name="connsiteY53" fmla="*/ 10278711 h 10595264"/>
                <a:gd name="connsiteX54" fmla="*/ 3243717 w 8861692"/>
                <a:gd name="connsiteY54" fmla="*/ 10544031 h 10595264"/>
                <a:gd name="connsiteX55" fmla="*/ 2945233 w 8861692"/>
                <a:gd name="connsiteY55" fmla="*/ 10548767 h 10595264"/>
                <a:gd name="connsiteX56" fmla="*/ 3286356 w 8861692"/>
                <a:gd name="connsiteY56" fmla="*/ 10193430 h 10595264"/>
                <a:gd name="connsiteX57" fmla="*/ 3461655 w 8861692"/>
                <a:gd name="connsiteY57" fmla="*/ 9980230 h 10595264"/>
                <a:gd name="connsiteX58" fmla="*/ 3537461 w 8861692"/>
                <a:gd name="connsiteY58" fmla="*/ 9705435 h 10595264"/>
                <a:gd name="connsiteX59" fmla="*/ 3594314 w 8861692"/>
                <a:gd name="connsiteY59" fmla="*/ 9544349 h 10595264"/>
                <a:gd name="connsiteX60" fmla="*/ 3499557 w 8861692"/>
                <a:gd name="connsiteY60" fmla="*/ 9369049 h 10595264"/>
                <a:gd name="connsiteX61" fmla="*/ 3077892 w 8861692"/>
                <a:gd name="connsiteY61" fmla="*/ 8317254 h 10595264"/>
                <a:gd name="connsiteX62" fmla="*/ 2679914 w 8861692"/>
                <a:gd name="connsiteY62" fmla="*/ 7464447 h 10595264"/>
                <a:gd name="connsiteX63" fmla="*/ 2675177 w 8861692"/>
                <a:gd name="connsiteY63" fmla="*/ 7260719 h 10595264"/>
                <a:gd name="connsiteX64" fmla="*/ 2727294 w 8861692"/>
                <a:gd name="connsiteY64" fmla="*/ 6858002 h 10595264"/>
                <a:gd name="connsiteX65" fmla="*/ 3272140 w 8861692"/>
                <a:gd name="connsiteY65" fmla="*/ 5863063 h 10595264"/>
                <a:gd name="connsiteX66" fmla="*/ 3575364 w 8861692"/>
                <a:gd name="connsiteY66" fmla="*/ 5237668 h 10595264"/>
                <a:gd name="connsiteX67" fmla="*/ 3793302 w 8861692"/>
                <a:gd name="connsiteY67" fmla="*/ 4787576 h 10595264"/>
                <a:gd name="connsiteX68" fmla="*/ 3750660 w 8861692"/>
                <a:gd name="connsiteY68" fmla="*/ 4498568 h 10595264"/>
                <a:gd name="connsiteX69" fmla="*/ 3693807 w 8861692"/>
                <a:gd name="connsiteY69" fmla="*/ 4365910 h 10595264"/>
                <a:gd name="connsiteX70" fmla="*/ 3717497 w 8861692"/>
                <a:gd name="connsiteY70" fmla="*/ 3465723 h 10595264"/>
                <a:gd name="connsiteX71" fmla="*/ 3546936 w 8861692"/>
                <a:gd name="connsiteY71" fmla="*/ 2821378 h 10595264"/>
                <a:gd name="connsiteX72" fmla="*/ 2139803 w 8861692"/>
                <a:gd name="connsiteY72" fmla="*/ 2897181 h 10595264"/>
                <a:gd name="connsiteX73" fmla="*/ 2068180 w 8861692"/>
                <a:gd name="connsiteY73" fmla="*/ 2749647 h 10595264"/>
                <a:gd name="connsiteX74" fmla="*/ 1687866 w 8861692"/>
                <a:gd name="connsiteY74" fmla="*/ 2935600 h 10595264"/>
                <a:gd name="connsiteX75" fmla="*/ 2376205 w 8861692"/>
                <a:gd name="connsiteY75" fmla="*/ 2972782 h 10595264"/>
                <a:gd name="connsiteX76" fmla="*/ 2528605 w 8861692"/>
                <a:gd name="connsiteY76" fmla="*/ 3094702 h 10595264"/>
                <a:gd name="connsiteX77" fmla="*/ 2500665 w 8861692"/>
                <a:gd name="connsiteY77" fmla="*/ 3696682 h 10595264"/>
                <a:gd name="connsiteX78" fmla="*/ 2444330 w 8861692"/>
                <a:gd name="connsiteY78" fmla="*/ 4765696 h 10595264"/>
                <a:gd name="connsiteX79" fmla="*/ 167225 w 8861692"/>
                <a:gd name="connsiteY79" fmla="*/ 4634051 h 10595264"/>
                <a:gd name="connsiteX80" fmla="*/ 0 w 8861692"/>
                <a:gd name="connsiteY80" fmla="*/ 4505964 h 10595264"/>
                <a:gd name="connsiteX81" fmla="*/ 82970 w 8861692"/>
                <a:gd name="connsiteY81" fmla="*/ 2847185 h 10595264"/>
                <a:gd name="connsiteX82" fmla="*/ 942227 w 8861692"/>
                <a:gd name="connsiteY82" fmla="*/ 2905221 h 10595264"/>
                <a:gd name="connsiteX83" fmla="*/ 1018739 w 8861692"/>
                <a:gd name="connsiteY83" fmla="*/ 2676380 h 10595264"/>
                <a:gd name="connsiteX84" fmla="*/ 1153781 w 8861692"/>
                <a:gd name="connsiteY84" fmla="*/ 2560178 h 10595264"/>
                <a:gd name="connsiteX85" fmla="*/ 1462701 w 8861692"/>
                <a:gd name="connsiteY85" fmla="*/ 2453085 h 10595264"/>
                <a:gd name="connsiteX86" fmla="*/ 1950289 w 8861692"/>
                <a:gd name="connsiteY86" fmla="*/ 2409188 h 10595264"/>
                <a:gd name="connsiteX87" fmla="*/ 2567340 w 8861692"/>
                <a:gd name="connsiteY87" fmla="*/ 2306031 h 10595264"/>
                <a:gd name="connsiteX88" fmla="*/ 3162656 w 8861692"/>
                <a:gd name="connsiteY88" fmla="*/ 2186966 h 10595264"/>
                <a:gd name="connsiteX89" fmla="*/ 3379347 w 8861692"/>
                <a:gd name="connsiteY89" fmla="*/ 2084573 h 10595264"/>
                <a:gd name="connsiteX90" fmla="*/ 3503171 w 8861692"/>
                <a:gd name="connsiteY90" fmla="*/ 1882167 h 10595264"/>
                <a:gd name="connsiteX91" fmla="*/ 3596041 w 8861692"/>
                <a:gd name="connsiteY91" fmla="*/ 1646422 h 10595264"/>
                <a:gd name="connsiteX92" fmla="*/ 3659969 w 8861692"/>
                <a:gd name="connsiteY92" fmla="*/ 1588868 h 10595264"/>
                <a:gd name="connsiteX93" fmla="*/ 3621361 w 8861692"/>
                <a:gd name="connsiteY93" fmla="*/ 1506614 h 10595264"/>
                <a:gd name="connsiteX94" fmla="*/ 3491794 w 8861692"/>
                <a:gd name="connsiteY94" fmla="*/ 1416471 h 10595264"/>
                <a:gd name="connsiteX95" fmla="*/ 3458197 w 8861692"/>
                <a:gd name="connsiteY95" fmla="*/ 1338940 h 10595264"/>
                <a:gd name="connsiteX96" fmla="*/ 3369921 w 8861692"/>
                <a:gd name="connsiteY96" fmla="*/ 1281622 h 10595264"/>
                <a:gd name="connsiteX97" fmla="*/ 3234288 w 8861692"/>
                <a:gd name="connsiteY97" fmla="*/ 971288 h 10595264"/>
                <a:gd name="connsiteX98" fmla="*/ 3115638 w 8861692"/>
                <a:gd name="connsiteY98" fmla="*/ 738530 h 10595264"/>
                <a:gd name="connsiteX99" fmla="*/ 3062641 w 8861692"/>
                <a:gd name="connsiteY99" fmla="*/ 643919 h 10595264"/>
                <a:gd name="connsiteX100" fmla="*/ 3086722 w 8861692"/>
                <a:gd name="connsiteY100" fmla="*/ 414227 h 10595264"/>
                <a:gd name="connsiteX101" fmla="*/ 3675664 w 8861692"/>
                <a:gd name="connsiteY101" fmla="*/ 84 h 10595264"/>
                <a:gd name="connsiteX102" fmla="*/ 1257990 w 8861692"/>
                <a:gd name="connsiteY102" fmla="*/ 2776717 h 10595264"/>
                <a:gd name="connsiteX103" fmla="*/ 1241769 w 8861692"/>
                <a:gd name="connsiteY103" fmla="*/ 2783273 h 10595264"/>
                <a:gd name="connsiteX104" fmla="*/ 1146440 w 8861692"/>
                <a:gd name="connsiteY104" fmla="*/ 2876979 h 10595264"/>
                <a:gd name="connsiteX105" fmla="*/ 1146162 w 8861692"/>
                <a:gd name="connsiteY105" fmla="*/ 2909306 h 10595264"/>
                <a:gd name="connsiteX106" fmla="*/ 1178489 w 8861692"/>
                <a:gd name="connsiteY106" fmla="*/ 2909583 h 10595264"/>
                <a:gd name="connsiteX107" fmla="*/ 1273818 w 8861692"/>
                <a:gd name="connsiteY107" fmla="*/ 2815879 h 10595264"/>
                <a:gd name="connsiteX108" fmla="*/ 1274096 w 8861692"/>
                <a:gd name="connsiteY108" fmla="*/ 2783552 h 10595264"/>
                <a:gd name="connsiteX109" fmla="*/ 1274096 w 8861692"/>
                <a:gd name="connsiteY109" fmla="*/ 2783551 h 10595264"/>
                <a:gd name="connsiteX110" fmla="*/ 1257990 w 8861692"/>
                <a:gd name="connsiteY110" fmla="*/ 2776717 h 10595264"/>
                <a:gd name="connsiteX111" fmla="*/ 1405924 w 8861692"/>
                <a:gd name="connsiteY111" fmla="*/ 2876262 h 10595264"/>
                <a:gd name="connsiteX112" fmla="*/ 1327184 w 8861692"/>
                <a:gd name="connsiteY112" fmla="*/ 2914362 h 10595264"/>
                <a:gd name="connsiteX113" fmla="*/ 1405924 w 8861692"/>
                <a:gd name="connsiteY113" fmla="*/ 2932142 h 10595264"/>
                <a:gd name="connsiteX114" fmla="*/ 1405924 w 8861692"/>
                <a:gd name="connsiteY114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13784 w 8861692"/>
                <a:gd name="connsiteY16" fmla="*/ 3478242 h 10595264"/>
                <a:gd name="connsiteX17" fmla="*/ 8812564 w 8861692"/>
                <a:gd name="connsiteY17" fmla="*/ 3744942 h 10595264"/>
                <a:gd name="connsiteX18" fmla="*/ 8314724 w 8861692"/>
                <a:gd name="connsiteY18" fmla="*/ 3612862 h 10595264"/>
                <a:gd name="connsiteX19" fmla="*/ 8298330 w 8861692"/>
                <a:gd name="connsiteY19" fmla="*/ 3925641 h 10595264"/>
                <a:gd name="connsiteX20" fmla="*/ 8070278 w 8861692"/>
                <a:gd name="connsiteY20" fmla="*/ 3770794 h 10595264"/>
                <a:gd name="connsiteX21" fmla="*/ 7791953 w 8861692"/>
                <a:gd name="connsiteY21" fmla="*/ 3493511 h 10595264"/>
                <a:gd name="connsiteX22" fmla="*/ 7694420 w 8861692"/>
                <a:gd name="connsiteY22" fmla="*/ 3352863 h 10595264"/>
                <a:gd name="connsiteX23" fmla="*/ 7650951 w 8861692"/>
                <a:gd name="connsiteY23" fmla="*/ 3380255 h 10595264"/>
                <a:gd name="connsiteX24" fmla="*/ 6958170 w 8861692"/>
                <a:gd name="connsiteY24" fmla="*/ 2939827 h 10595264"/>
                <a:gd name="connsiteX25" fmla="*/ 6209594 w 8861692"/>
                <a:gd name="connsiteY25" fmla="*/ 2650819 h 10595264"/>
                <a:gd name="connsiteX26" fmla="*/ 5522607 w 8861692"/>
                <a:gd name="connsiteY26" fmla="*/ 2494471 h 10595264"/>
                <a:gd name="connsiteX27" fmla="*/ 5427853 w 8861692"/>
                <a:gd name="connsiteY27" fmla="*/ 3238310 h 10595264"/>
                <a:gd name="connsiteX28" fmla="*/ 6081671 w 8861692"/>
                <a:gd name="connsiteY28" fmla="*/ 5389281 h 10595264"/>
                <a:gd name="connsiteX29" fmla="*/ 5906373 w 8861692"/>
                <a:gd name="connsiteY29" fmla="*/ 5465087 h 10595264"/>
                <a:gd name="connsiteX30" fmla="*/ 5858994 w 8861692"/>
                <a:gd name="connsiteY30" fmla="*/ 6057312 h 10595264"/>
                <a:gd name="connsiteX31" fmla="*/ 5740547 w 8861692"/>
                <a:gd name="connsiteY31" fmla="*/ 6659017 h 10595264"/>
                <a:gd name="connsiteX32" fmla="*/ 5697907 w 8861692"/>
                <a:gd name="connsiteY32" fmla="*/ 7317574 h 10595264"/>
                <a:gd name="connsiteX33" fmla="*/ 6181164 w 8861692"/>
                <a:gd name="connsiteY33" fmla="*/ 8189330 h 10595264"/>
                <a:gd name="connsiteX34" fmla="*/ 6342252 w 8861692"/>
                <a:gd name="connsiteY34" fmla="*/ 8544667 h 10595264"/>
                <a:gd name="connsiteX35" fmla="*/ 6356466 w 8861692"/>
                <a:gd name="connsiteY35" fmla="*/ 8952120 h 10595264"/>
                <a:gd name="connsiteX36" fmla="*/ 6200118 w 8861692"/>
                <a:gd name="connsiteY36" fmla="*/ 9932850 h 10595264"/>
                <a:gd name="connsiteX37" fmla="*/ 5764237 w 8861692"/>
                <a:gd name="connsiteY37" fmla="*/ 9814406 h 10595264"/>
                <a:gd name="connsiteX38" fmla="*/ 5716859 w 8861692"/>
                <a:gd name="connsiteY38" fmla="*/ 9122679 h 10595264"/>
                <a:gd name="connsiteX39" fmla="*/ 5536824 w 8861692"/>
                <a:gd name="connsiteY39" fmla="*/ 8852627 h 10595264"/>
                <a:gd name="connsiteX40" fmla="*/ 5451541 w 8861692"/>
                <a:gd name="connsiteY40" fmla="*/ 8558881 h 10595264"/>
                <a:gd name="connsiteX41" fmla="*/ 5138846 w 8861692"/>
                <a:gd name="connsiteY41" fmla="*/ 8208283 h 10595264"/>
                <a:gd name="connsiteX42" fmla="*/ 4731392 w 8861692"/>
                <a:gd name="connsiteY42" fmla="*/ 7544987 h 10595264"/>
                <a:gd name="connsiteX43" fmla="*/ 4698225 w 8861692"/>
                <a:gd name="connsiteY43" fmla="*/ 6568997 h 10595264"/>
                <a:gd name="connsiteX44" fmla="*/ 4660324 w 8861692"/>
                <a:gd name="connsiteY44" fmla="*/ 6095213 h 10595264"/>
                <a:gd name="connsiteX45" fmla="*/ 4342890 w 8861692"/>
                <a:gd name="connsiteY45" fmla="*/ 6322630 h 10595264"/>
                <a:gd name="connsiteX46" fmla="*/ 3769613 w 8861692"/>
                <a:gd name="connsiteY46" fmla="*/ 7203862 h 10595264"/>
                <a:gd name="connsiteX47" fmla="*/ 3888059 w 8861692"/>
                <a:gd name="connsiteY47" fmla="*/ 7625528 h 10595264"/>
                <a:gd name="connsiteX48" fmla="*/ 4437648 w 8861692"/>
                <a:gd name="connsiteY48" fmla="*/ 9440117 h 10595264"/>
                <a:gd name="connsiteX49" fmla="*/ 4537141 w 8861692"/>
                <a:gd name="connsiteY49" fmla="*/ 9677008 h 10595264"/>
                <a:gd name="connsiteX50" fmla="*/ 4575044 w 8861692"/>
                <a:gd name="connsiteY50" fmla="*/ 9743335 h 10595264"/>
                <a:gd name="connsiteX51" fmla="*/ 4660326 w 8861692"/>
                <a:gd name="connsiteY51" fmla="*/ 9885473 h 10595264"/>
                <a:gd name="connsiteX52" fmla="*/ 4110736 w 8861692"/>
                <a:gd name="connsiteY52" fmla="*/ 10074983 h 10595264"/>
                <a:gd name="connsiteX53" fmla="*/ 3821731 w 8861692"/>
                <a:gd name="connsiteY53" fmla="*/ 10278711 h 10595264"/>
                <a:gd name="connsiteX54" fmla="*/ 3243717 w 8861692"/>
                <a:gd name="connsiteY54" fmla="*/ 10544031 h 10595264"/>
                <a:gd name="connsiteX55" fmla="*/ 2945233 w 8861692"/>
                <a:gd name="connsiteY55" fmla="*/ 10548767 h 10595264"/>
                <a:gd name="connsiteX56" fmla="*/ 3286356 w 8861692"/>
                <a:gd name="connsiteY56" fmla="*/ 10193430 h 10595264"/>
                <a:gd name="connsiteX57" fmla="*/ 3461655 w 8861692"/>
                <a:gd name="connsiteY57" fmla="*/ 9980230 h 10595264"/>
                <a:gd name="connsiteX58" fmla="*/ 3537461 w 8861692"/>
                <a:gd name="connsiteY58" fmla="*/ 9705435 h 10595264"/>
                <a:gd name="connsiteX59" fmla="*/ 3594314 w 8861692"/>
                <a:gd name="connsiteY59" fmla="*/ 9544349 h 10595264"/>
                <a:gd name="connsiteX60" fmla="*/ 3499557 w 8861692"/>
                <a:gd name="connsiteY60" fmla="*/ 9369049 h 10595264"/>
                <a:gd name="connsiteX61" fmla="*/ 3077892 w 8861692"/>
                <a:gd name="connsiteY61" fmla="*/ 8317254 h 10595264"/>
                <a:gd name="connsiteX62" fmla="*/ 2679914 w 8861692"/>
                <a:gd name="connsiteY62" fmla="*/ 7464447 h 10595264"/>
                <a:gd name="connsiteX63" fmla="*/ 2675177 w 8861692"/>
                <a:gd name="connsiteY63" fmla="*/ 7260719 h 10595264"/>
                <a:gd name="connsiteX64" fmla="*/ 2727294 w 8861692"/>
                <a:gd name="connsiteY64" fmla="*/ 6858002 h 10595264"/>
                <a:gd name="connsiteX65" fmla="*/ 3272140 w 8861692"/>
                <a:gd name="connsiteY65" fmla="*/ 5863063 h 10595264"/>
                <a:gd name="connsiteX66" fmla="*/ 3575364 w 8861692"/>
                <a:gd name="connsiteY66" fmla="*/ 5237668 h 10595264"/>
                <a:gd name="connsiteX67" fmla="*/ 3793302 w 8861692"/>
                <a:gd name="connsiteY67" fmla="*/ 4787576 h 10595264"/>
                <a:gd name="connsiteX68" fmla="*/ 3750660 w 8861692"/>
                <a:gd name="connsiteY68" fmla="*/ 4498568 h 10595264"/>
                <a:gd name="connsiteX69" fmla="*/ 3693807 w 8861692"/>
                <a:gd name="connsiteY69" fmla="*/ 4365910 h 10595264"/>
                <a:gd name="connsiteX70" fmla="*/ 3717497 w 8861692"/>
                <a:gd name="connsiteY70" fmla="*/ 3465723 h 10595264"/>
                <a:gd name="connsiteX71" fmla="*/ 3546936 w 8861692"/>
                <a:gd name="connsiteY71" fmla="*/ 2821378 h 10595264"/>
                <a:gd name="connsiteX72" fmla="*/ 2139803 w 8861692"/>
                <a:gd name="connsiteY72" fmla="*/ 2897181 h 10595264"/>
                <a:gd name="connsiteX73" fmla="*/ 2068180 w 8861692"/>
                <a:gd name="connsiteY73" fmla="*/ 2749647 h 10595264"/>
                <a:gd name="connsiteX74" fmla="*/ 1687866 w 8861692"/>
                <a:gd name="connsiteY74" fmla="*/ 2935600 h 10595264"/>
                <a:gd name="connsiteX75" fmla="*/ 2376205 w 8861692"/>
                <a:gd name="connsiteY75" fmla="*/ 2972782 h 10595264"/>
                <a:gd name="connsiteX76" fmla="*/ 2528605 w 8861692"/>
                <a:gd name="connsiteY76" fmla="*/ 3094702 h 10595264"/>
                <a:gd name="connsiteX77" fmla="*/ 2500665 w 8861692"/>
                <a:gd name="connsiteY77" fmla="*/ 3696682 h 10595264"/>
                <a:gd name="connsiteX78" fmla="*/ 2444330 w 8861692"/>
                <a:gd name="connsiteY78" fmla="*/ 4765696 h 10595264"/>
                <a:gd name="connsiteX79" fmla="*/ 167225 w 8861692"/>
                <a:gd name="connsiteY79" fmla="*/ 4634051 h 10595264"/>
                <a:gd name="connsiteX80" fmla="*/ 0 w 8861692"/>
                <a:gd name="connsiteY80" fmla="*/ 4505964 h 10595264"/>
                <a:gd name="connsiteX81" fmla="*/ 82970 w 8861692"/>
                <a:gd name="connsiteY81" fmla="*/ 2847185 h 10595264"/>
                <a:gd name="connsiteX82" fmla="*/ 942227 w 8861692"/>
                <a:gd name="connsiteY82" fmla="*/ 2905221 h 10595264"/>
                <a:gd name="connsiteX83" fmla="*/ 1018739 w 8861692"/>
                <a:gd name="connsiteY83" fmla="*/ 2676380 h 10595264"/>
                <a:gd name="connsiteX84" fmla="*/ 1153781 w 8861692"/>
                <a:gd name="connsiteY84" fmla="*/ 2560178 h 10595264"/>
                <a:gd name="connsiteX85" fmla="*/ 1462701 w 8861692"/>
                <a:gd name="connsiteY85" fmla="*/ 2453085 h 10595264"/>
                <a:gd name="connsiteX86" fmla="*/ 1950289 w 8861692"/>
                <a:gd name="connsiteY86" fmla="*/ 2409188 h 10595264"/>
                <a:gd name="connsiteX87" fmla="*/ 2567340 w 8861692"/>
                <a:gd name="connsiteY87" fmla="*/ 2306031 h 10595264"/>
                <a:gd name="connsiteX88" fmla="*/ 3162656 w 8861692"/>
                <a:gd name="connsiteY88" fmla="*/ 2186966 h 10595264"/>
                <a:gd name="connsiteX89" fmla="*/ 3379347 w 8861692"/>
                <a:gd name="connsiteY89" fmla="*/ 2084573 h 10595264"/>
                <a:gd name="connsiteX90" fmla="*/ 3503171 w 8861692"/>
                <a:gd name="connsiteY90" fmla="*/ 1882167 h 10595264"/>
                <a:gd name="connsiteX91" fmla="*/ 3596041 w 8861692"/>
                <a:gd name="connsiteY91" fmla="*/ 1646422 h 10595264"/>
                <a:gd name="connsiteX92" fmla="*/ 3659969 w 8861692"/>
                <a:gd name="connsiteY92" fmla="*/ 1588868 h 10595264"/>
                <a:gd name="connsiteX93" fmla="*/ 3621361 w 8861692"/>
                <a:gd name="connsiteY93" fmla="*/ 1506614 h 10595264"/>
                <a:gd name="connsiteX94" fmla="*/ 3491794 w 8861692"/>
                <a:gd name="connsiteY94" fmla="*/ 1416471 h 10595264"/>
                <a:gd name="connsiteX95" fmla="*/ 3458197 w 8861692"/>
                <a:gd name="connsiteY95" fmla="*/ 1338940 h 10595264"/>
                <a:gd name="connsiteX96" fmla="*/ 3369921 w 8861692"/>
                <a:gd name="connsiteY96" fmla="*/ 1281622 h 10595264"/>
                <a:gd name="connsiteX97" fmla="*/ 3234288 w 8861692"/>
                <a:gd name="connsiteY97" fmla="*/ 971288 h 10595264"/>
                <a:gd name="connsiteX98" fmla="*/ 3115638 w 8861692"/>
                <a:gd name="connsiteY98" fmla="*/ 738530 h 10595264"/>
                <a:gd name="connsiteX99" fmla="*/ 3062641 w 8861692"/>
                <a:gd name="connsiteY99" fmla="*/ 643919 h 10595264"/>
                <a:gd name="connsiteX100" fmla="*/ 3086722 w 8861692"/>
                <a:gd name="connsiteY100" fmla="*/ 414227 h 10595264"/>
                <a:gd name="connsiteX101" fmla="*/ 3675664 w 8861692"/>
                <a:gd name="connsiteY101" fmla="*/ 84 h 10595264"/>
                <a:gd name="connsiteX102" fmla="*/ 1257990 w 8861692"/>
                <a:gd name="connsiteY102" fmla="*/ 2776717 h 10595264"/>
                <a:gd name="connsiteX103" fmla="*/ 1241769 w 8861692"/>
                <a:gd name="connsiteY103" fmla="*/ 2783273 h 10595264"/>
                <a:gd name="connsiteX104" fmla="*/ 1146440 w 8861692"/>
                <a:gd name="connsiteY104" fmla="*/ 2876979 h 10595264"/>
                <a:gd name="connsiteX105" fmla="*/ 1146162 w 8861692"/>
                <a:gd name="connsiteY105" fmla="*/ 2909306 h 10595264"/>
                <a:gd name="connsiteX106" fmla="*/ 1178489 w 8861692"/>
                <a:gd name="connsiteY106" fmla="*/ 2909583 h 10595264"/>
                <a:gd name="connsiteX107" fmla="*/ 1273818 w 8861692"/>
                <a:gd name="connsiteY107" fmla="*/ 2815879 h 10595264"/>
                <a:gd name="connsiteX108" fmla="*/ 1274096 w 8861692"/>
                <a:gd name="connsiteY108" fmla="*/ 2783552 h 10595264"/>
                <a:gd name="connsiteX109" fmla="*/ 1274096 w 8861692"/>
                <a:gd name="connsiteY109" fmla="*/ 2783551 h 10595264"/>
                <a:gd name="connsiteX110" fmla="*/ 1257990 w 8861692"/>
                <a:gd name="connsiteY110" fmla="*/ 2776717 h 10595264"/>
                <a:gd name="connsiteX111" fmla="*/ 1405924 w 8861692"/>
                <a:gd name="connsiteY111" fmla="*/ 2876262 h 10595264"/>
                <a:gd name="connsiteX112" fmla="*/ 1327184 w 8861692"/>
                <a:gd name="connsiteY112" fmla="*/ 2914362 h 10595264"/>
                <a:gd name="connsiteX113" fmla="*/ 1405924 w 8861692"/>
                <a:gd name="connsiteY113" fmla="*/ 2932142 h 10595264"/>
                <a:gd name="connsiteX114" fmla="*/ 1405924 w 8861692"/>
                <a:gd name="connsiteY114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13784 w 8861692"/>
                <a:gd name="connsiteY16" fmla="*/ 3478242 h 10595264"/>
                <a:gd name="connsiteX17" fmla="*/ 8812564 w 8861692"/>
                <a:gd name="connsiteY17" fmla="*/ 3744942 h 10595264"/>
                <a:gd name="connsiteX18" fmla="*/ 8314724 w 8861692"/>
                <a:gd name="connsiteY18" fmla="*/ 3612862 h 10595264"/>
                <a:gd name="connsiteX19" fmla="*/ 8298330 w 8861692"/>
                <a:gd name="connsiteY19" fmla="*/ 3925641 h 10595264"/>
                <a:gd name="connsiteX20" fmla="*/ 8070278 w 8861692"/>
                <a:gd name="connsiteY20" fmla="*/ 3770794 h 10595264"/>
                <a:gd name="connsiteX21" fmla="*/ 7791953 w 8861692"/>
                <a:gd name="connsiteY21" fmla="*/ 3493511 h 10595264"/>
                <a:gd name="connsiteX22" fmla="*/ 7694420 w 8861692"/>
                <a:gd name="connsiteY22" fmla="*/ 3352863 h 10595264"/>
                <a:gd name="connsiteX23" fmla="*/ 7650951 w 8861692"/>
                <a:gd name="connsiteY23" fmla="*/ 3380255 h 10595264"/>
                <a:gd name="connsiteX24" fmla="*/ 6958170 w 8861692"/>
                <a:gd name="connsiteY24" fmla="*/ 2939827 h 10595264"/>
                <a:gd name="connsiteX25" fmla="*/ 6209594 w 8861692"/>
                <a:gd name="connsiteY25" fmla="*/ 2650819 h 10595264"/>
                <a:gd name="connsiteX26" fmla="*/ 5522607 w 8861692"/>
                <a:gd name="connsiteY26" fmla="*/ 2494471 h 10595264"/>
                <a:gd name="connsiteX27" fmla="*/ 5427853 w 8861692"/>
                <a:gd name="connsiteY27" fmla="*/ 3238310 h 10595264"/>
                <a:gd name="connsiteX28" fmla="*/ 6081671 w 8861692"/>
                <a:gd name="connsiteY28" fmla="*/ 5389281 h 10595264"/>
                <a:gd name="connsiteX29" fmla="*/ 5906373 w 8861692"/>
                <a:gd name="connsiteY29" fmla="*/ 5465087 h 10595264"/>
                <a:gd name="connsiteX30" fmla="*/ 5858994 w 8861692"/>
                <a:gd name="connsiteY30" fmla="*/ 6057312 h 10595264"/>
                <a:gd name="connsiteX31" fmla="*/ 5740547 w 8861692"/>
                <a:gd name="connsiteY31" fmla="*/ 6659017 h 10595264"/>
                <a:gd name="connsiteX32" fmla="*/ 5697907 w 8861692"/>
                <a:gd name="connsiteY32" fmla="*/ 7317574 h 10595264"/>
                <a:gd name="connsiteX33" fmla="*/ 6181164 w 8861692"/>
                <a:gd name="connsiteY33" fmla="*/ 8189330 h 10595264"/>
                <a:gd name="connsiteX34" fmla="*/ 6342252 w 8861692"/>
                <a:gd name="connsiteY34" fmla="*/ 8544667 h 10595264"/>
                <a:gd name="connsiteX35" fmla="*/ 6356466 w 8861692"/>
                <a:gd name="connsiteY35" fmla="*/ 8952120 h 10595264"/>
                <a:gd name="connsiteX36" fmla="*/ 6200118 w 8861692"/>
                <a:gd name="connsiteY36" fmla="*/ 9932850 h 10595264"/>
                <a:gd name="connsiteX37" fmla="*/ 5764237 w 8861692"/>
                <a:gd name="connsiteY37" fmla="*/ 9814406 h 10595264"/>
                <a:gd name="connsiteX38" fmla="*/ 5716859 w 8861692"/>
                <a:gd name="connsiteY38" fmla="*/ 9122679 h 10595264"/>
                <a:gd name="connsiteX39" fmla="*/ 5536824 w 8861692"/>
                <a:gd name="connsiteY39" fmla="*/ 8852627 h 10595264"/>
                <a:gd name="connsiteX40" fmla="*/ 5451541 w 8861692"/>
                <a:gd name="connsiteY40" fmla="*/ 8558881 h 10595264"/>
                <a:gd name="connsiteX41" fmla="*/ 5138846 w 8861692"/>
                <a:gd name="connsiteY41" fmla="*/ 8208283 h 10595264"/>
                <a:gd name="connsiteX42" fmla="*/ 4731392 w 8861692"/>
                <a:gd name="connsiteY42" fmla="*/ 7544987 h 10595264"/>
                <a:gd name="connsiteX43" fmla="*/ 4698225 w 8861692"/>
                <a:gd name="connsiteY43" fmla="*/ 6568997 h 10595264"/>
                <a:gd name="connsiteX44" fmla="*/ 4660324 w 8861692"/>
                <a:gd name="connsiteY44" fmla="*/ 6095213 h 10595264"/>
                <a:gd name="connsiteX45" fmla="*/ 4342890 w 8861692"/>
                <a:gd name="connsiteY45" fmla="*/ 6322630 h 10595264"/>
                <a:gd name="connsiteX46" fmla="*/ 3769613 w 8861692"/>
                <a:gd name="connsiteY46" fmla="*/ 7203862 h 10595264"/>
                <a:gd name="connsiteX47" fmla="*/ 3888059 w 8861692"/>
                <a:gd name="connsiteY47" fmla="*/ 7625528 h 10595264"/>
                <a:gd name="connsiteX48" fmla="*/ 4437648 w 8861692"/>
                <a:gd name="connsiteY48" fmla="*/ 9440117 h 10595264"/>
                <a:gd name="connsiteX49" fmla="*/ 4537141 w 8861692"/>
                <a:gd name="connsiteY49" fmla="*/ 9677008 h 10595264"/>
                <a:gd name="connsiteX50" fmla="*/ 4575044 w 8861692"/>
                <a:gd name="connsiteY50" fmla="*/ 9743335 h 10595264"/>
                <a:gd name="connsiteX51" fmla="*/ 4660326 w 8861692"/>
                <a:gd name="connsiteY51" fmla="*/ 9885473 h 10595264"/>
                <a:gd name="connsiteX52" fmla="*/ 4110736 w 8861692"/>
                <a:gd name="connsiteY52" fmla="*/ 10074983 h 10595264"/>
                <a:gd name="connsiteX53" fmla="*/ 3821731 w 8861692"/>
                <a:gd name="connsiteY53" fmla="*/ 10278711 h 10595264"/>
                <a:gd name="connsiteX54" fmla="*/ 3243717 w 8861692"/>
                <a:gd name="connsiteY54" fmla="*/ 10544031 h 10595264"/>
                <a:gd name="connsiteX55" fmla="*/ 2945233 w 8861692"/>
                <a:gd name="connsiteY55" fmla="*/ 10548767 h 10595264"/>
                <a:gd name="connsiteX56" fmla="*/ 3286356 w 8861692"/>
                <a:gd name="connsiteY56" fmla="*/ 10193430 h 10595264"/>
                <a:gd name="connsiteX57" fmla="*/ 3461655 w 8861692"/>
                <a:gd name="connsiteY57" fmla="*/ 9980230 h 10595264"/>
                <a:gd name="connsiteX58" fmla="*/ 3537461 w 8861692"/>
                <a:gd name="connsiteY58" fmla="*/ 9705435 h 10595264"/>
                <a:gd name="connsiteX59" fmla="*/ 3594314 w 8861692"/>
                <a:gd name="connsiteY59" fmla="*/ 9544349 h 10595264"/>
                <a:gd name="connsiteX60" fmla="*/ 3499557 w 8861692"/>
                <a:gd name="connsiteY60" fmla="*/ 9369049 h 10595264"/>
                <a:gd name="connsiteX61" fmla="*/ 3077892 w 8861692"/>
                <a:gd name="connsiteY61" fmla="*/ 8317254 h 10595264"/>
                <a:gd name="connsiteX62" fmla="*/ 2679914 w 8861692"/>
                <a:gd name="connsiteY62" fmla="*/ 7464447 h 10595264"/>
                <a:gd name="connsiteX63" fmla="*/ 2675177 w 8861692"/>
                <a:gd name="connsiteY63" fmla="*/ 7260719 h 10595264"/>
                <a:gd name="connsiteX64" fmla="*/ 2727294 w 8861692"/>
                <a:gd name="connsiteY64" fmla="*/ 6858002 h 10595264"/>
                <a:gd name="connsiteX65" fmla="*/ 3272140 w 8861692"/>
                <a:gd name="connsiteY65" fmla="*/ 5863063 h 10595264"/>
                <a:gd name="connsiteX66" fmla="*/ 3575364 w 8861692"/>
                <a:gd name="connsiteY66" fmla="*/ 5237668 h 10595264"/>
                <a:gd name="connsiteX67" fmla="*/ 3793302 w 8861692"/>
                <a:gd name="connsiteY67" fmla="*/ 4787576 h 10595264"/>
                <a:gd name="connsiteX68" fmla="*/ 3750660 w 8861692"/>
                <a:gd name="connsiteY68" fmla="*/ 4498568 h 10595264"/>
                <a:gd name="connsiteX69" fmla="*/ 3693807 w 8861692"/>
                <a:gd name="connsiteY69" fmla="*/ 4365910 h 10595264"/>
                <a:gd name="connsiteX70" fmla="*/ 3717497 w 8861692"/>
                <a:gd name="connsiteY70" fmla="*/ 3465723 h 10595264"/>
                <a:gd name="connsiteX71" fmla="*/ 3546936 w 8861692"/>
                <a:gd name="connsiteY71" fmla="*/ 2821378 h 10595264"/>
                <a:gd name="connsiteX72" fmla="*/ 2139803 w 8861692"/>
                <a:gd name="connsiteY72" fmla="*/ 2897181 h 10595264"/>
                <a:gd name="connsiteX73" fmla="*/ 2068180 w 8861692"/>
                <a:gd name="connsiteY73" fmla="*/ 2749647 h 10595264"/>
                <a:gd name="connsiteX74" fmla="*/ 1687866 w 8861692"/>
                <a:gd name="connsiteY74" fmla="*/ 2935600 h 10595264"/>
                <a:gd name="connsiteX75" fmla="*/ 2376205 w 8861692"/>
                <a:gd name="connsiteY75" fmla="*/ 2972782 h 10595264"/>
                <a:gd name="connsiteX76" fmla="*/ 2528605 w 8861692"/>
                <a:gd name="connsiteY76" fmla="*/ 3094702 h 10595264"/>
                <a:gd name="connsiteX77" fmla="*/ 2500665 w 8861692"/>
                <a:gd name="connsiteY77" fmla="*/ 3696682 h 10595264"/>
                <a:gd name="connsiteX78" fmla="*/ 2444330 w 8861692"/>
                <a:gd name="connsiteY78" fmla="*/ 4765696 h 10595264"/>
                <a:gd name="connsiteX79" fmla="*/ 167225 w 8861692"/>
                <a:gd name="connsiteY79" fmla="*/ 4634051 h 10595264"/>
                <a:gd name="connsiteX80" fmla="*/ 0 w 8861692"/>
                <a:gd name="connsiteY80" fmla="*/ 4505964 h 10595264"/>
                <a:gd name="connsiteX81" fmla="*/ 82970 w 8861692"/>
                <a:gd name="connsiteY81" fmla="*/ 2847185 h 10595264"/>
                <a:gd name="connsiteX82" fmla="*/ 942227 w 8861692"/>
                <a:gd name="connsiteY82" fmla="*/ 2905221 h 10595264"/>
                <a:gd name="connsiteX83" fmla="*/ 1018739 w 8861692"/>
                <a:gd name="connsiteY83" fmla="*/ 2676380 h 10595264"/>
                <a:gd name="connsiteX84" fmla="*/ 1153781 w 8861692"/>
                <a:gd name="connsiteY84" fmla="*/ 2560178 h 10595264"/>
                <a:gd name="connsiteX85" fmla="*/ 1462701 w 8861692"/>
                <a:gd name="connsiteY85" fmla="*/ 2453085 h 10595264"/>
                <a:gd name="connsiteX86" fmla="*/ 1950289 w 8861692"/>
                <a:gd name="connsiteY86" fmla="*/ 2409188 h 10595264"/>
                <a:gd name="connsiteX87" fmla="*/ 2567340 w 8861692"/>
                <a:gd name="connsiteY87" fmla="*/ 2306031 h 10595264"/>
                <a:gd name="connsiteX88" fmla="*/ 3162656 w 8861692"/>
                <a:gd name="connsiteY88" fmla="*/ 2186966 h 10595264"/>
                <a:gd name="connsiteX89" fmla="*/ 3379347 w 8861692"/>
                <a:gd name="connsiteY89" fmla="*/ 2084573 h 10595264"/>
                <a:gd name="connsiteX90" fmla="*/ 3503171 w 8861692"/>
                <a:gd name="connsiteY90" fmla="*/ 1882167 h 10595264"/>
                <a:gd name="connsiteX91" fmla="*/ 3596041 w 8861692"/>
                <a:gd name="connsiteY91" fmla="*/ 1646422 h 10595264"/>
                <a:gd name="connsiteX92" fmla="*/ 3659969 w 8861692"/>
                <a:gd name="connsiteY92" fmla="*/ 1588868 h 10595264"/>
                <a:gd name="connsiteX93" fmla="*/ 3621361 w 8861692"/>
                <a:gd name="connsiteY93" fmla="*/ 1506614 h 10595264"/>
                <a:gd name="connsiteX94" fmla="*/ 3491794 w 8861692"/>
                <a:gd name="connsiteY94" fmla="*/ 1416471 h 10595264"/>
                <a:gd name="connsiteX95" fmla="*/ 3458197 w 8861692"/>
                <a:gd name="connsiteY95" fmla="*/ 1338940 h 10595264"/>
                <a:gd name="connsiteX96" fmla="*/ 3369921 w 8861692"/>
                <a:gd name="connsiteY96" fmla="*/ 1281622 h 10595264"/>
                <a:gd name="connsiteX97" fmla="*/ 3234288 w 8861692"/>
                <a:gd name="connsiteY97" fmla="*/ 971288 h 10595264"/>
                <a:gd name="connsiteX98" fmla="*/ 3115638 w 8861692"/>
                <a:gd name="connsiteY98" fmla="*/ 738530 h 10595264"/>
                <a:gd name="connsiteX99" fmla="*/ 3062641 w 8861692"/>
                <a:gd name="connsiteY99" fmla="*/ 643919 h 10595264"/>
                <a:gd name="connsiteX100" fmla="*/ 3086722 w 8861692"/>
                <a:gd name="connsiteY100" fmla="*/ 414227 h 10595264"/>
                <a:gd name="connsiteX101" fmla="*/ 3675664 w 8861692"/>
                <a:gd name="connsiteY101" fmla="*/ 84 h 10595264"/>
                <a:gd name="connsiteX102" fmla="*/ 1257990 w 8861692"/>
                <a:gd name="connsiteY102" fmla="*/ 2776717 h 10595264"/>
                <a:gd name="connsiteX103" fmla="*/ 1241769 w 8861692"/>
                <a:gd name="connsiteY103" fmla="*/ 2783273 h 10595264"/>
                <a:gd name="connsiteX104" fmla="*/ 1146440 w 8861692"/>
                <a:gd name="connsiteY104" fmla="*/ 2876979 h 10595264"/>
                <a:gd name="connsiteX105" fmla="*/ 1146162 w 8861692"/>
                <a:gd name="connsiteY105" fmla="*/ 2909306 h 10595264"/>
                <a:gd name="connsiteX106" fmla="*/ 1178489 w 8861692"/>
                <a:gd name="connsiteY106" fmla="*/ 2909583 h 10595264"/>
                <a:gd name="connsiteX107" fmla="*/ 1273818 w 8861692"/>
                <a:gd name="connsiteY107" fmla="*/ 2815879 h 10595264"/>
                <a:gd name="connsiteX108" fmla="*/ 1274096 w 8861692"/>
                <a:gd name="connsiteY108" fmla="*/ 2783552 h 10595264"/>
                <a:gd name="connsiteX109" fmla="*/ 1274096 w 8861692"/>
                <a:gd name="connsiteY109" fmla="*/ 2783551 h 10595264"/>
                <a:gd name="connsiteX110" fmla="*/ 1257990 w 8861692"/>
                <a:gd name="connsiteY110" fmla="*/ 2776717 h 10595264"/>
                <a:gd name="connsiteX111" fmla="*/ 1405924 w 8861692"/>
                <a:gd name="connsiteY111" fmla="*/ 2876262 h 10595264"/>
                <a:gd name="connsiteX112" fmla="*/ 1327184 w 8861692"/>
                <a:gd name="connsiteY112" fmla="*/ 2914362 h 10595264"/>
                <a:gd name="connsiteX113" fmla="*/ 1405924 w 8861692"/>
                <a:gd name="connsiteY113" fmla="*/ 2932142 h 10595264"/>
                <a:gd name="connsiteX114" fmla="*/ 1405924 w 8861692"/>
                <a:gd name="connsiteY114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13784 w 8861692"/>
                <a:gd name="connsiteY16" fmla="*/ 3478242 h 10595264"/>
                <a:gd name="connsiteX17" fmla="*/ 8812564 w 8861692"/>
                <a:gd name="connsiteY17" fmla="*/ 3744942 h 10595264"/>
                <a:gd name="connsiteX18" fmla="*/ 8314724 w 8861692"/>
                <a:gd name="connsiteY18" fmla="*/ 3612862 h 10595264"/>
                <a:gd name="connsiteX19" fmla="*/ 8298330 w 8861692"/>
                <a:gd name="connsiteY19" fmla="*/ 3925641 h 10595264"/>
                <a:gd name="connsiteX20" fmla="*/ 8070278 w 8861692"/>
                <a:gd name="connsiteY20" fmla="*/ 3770794 h 10595264"/>
                <a:gd name="connsiteX21" fmla="*/ 7791953 w 8861692"/>
                <a:gd name="connsiteY21" fmla="*/ 3493511 h 10595264"/>
                <a:gd name="connsiteX22" fmla="*/ 7694420 w 8861692"/>
                <a:gd name="connsiteY22" fmla="*/ 3352863 h 10595264"/>
                <a:gd name="connsiteX23" fmla="*/ 7650951 w 8861692"/>
                <a:gd name="connsiteY23" fmla="*/ 3380255 h 10595264"/>
                <a:gd name="connsiteX24" fmla="*/ 6958170 w 8861692"/>
                <a:gd name="connsiteY24" fmla="*/ 2939827 h 10595264"/>
                <a:gd name="connsiteX25" fmla="*/ 6209594 w 8861692"/>
                <a:gd name="connsiteY25" fmla="*/ 2650819 h 10595264"/>
                <a:gd name="connsiteX26" fmla="*/ 5522607 w 8861692"/>
                <a:gd name="connsiteY26" fmla="*/ 2494471 h 10595264"/>
                <a:gd name="connsiteX27" fmla="*/ 5427853 w 8861692"/>
                <a:gd name="connsiteY27" fmla="*/ 3238310 h 10595264"/>
                <a:gd name="connsiteX28" fmla="*/ 6081671 w 8861692"/>
                <a:gd name="connsiteY28" fmla="*/ 5389281 h 10595264"/>
                <a:gd name="connsiteX29" fmla="*/ 5906373 w 8861692"/>
                <a:gd name="connsiteY29" fmla="*/ 5465087 h 10595264"/>
                <a:gd name="connsiteX30" fmla="*/ 5858994 w 8861692"/>
                <a:gd name="connsiteY30" fmla="*/ 6057312 h 10595264"/>
                <a:gd name="connsiteX31" fmla="*/ 5740547 w 8861692"/>
                <a:gd name="connsiteY31" fmla="*/ 6659017 h 10595264"/>
                <a:gd name="connsiteX32" fmla="*/ 5697907 w 8861692"/>
                <a:gd name="connsiteY32" fmla="*/ 7317574 h 10595264"/>
                <a:gd name="connsiteX33" fmla="*/ 6181164 w 8861692"/>
                <a:gd name="connsiteY33" fmla="*/ 8189330 h 10595264"/>
                <a:gd name="connsiteX34" fmla="*/ 6342252 w 8861692"/>
                <a:gd name="connsiteY34" fmla="*/ 8544667 h 10595264"/>
                <a:gd name="connsiteX35" fmla="*/ 6356466 w 8861692"/>
                <a:gd name="connsiteY35" fmla="*/ 8952120 h 10595264"/>
                <a:gd name="connsiteX36" fmla="*/ 6200118 w 8861692"/>
                <a:gd name="connsiteY36" fmla="*/ 9932850 h 10595264"/>
                <a:gd name="connsiteX37" fmla="*/ 5764237 w 8861692"/>
                <a:gd name="connsiteY37" fmla="*/ 9814406 h 10595264"/>
                <a:gd name="connsiteX38" fmla="*/ 5716859 w 8861692"/>
                <a:gd name="connsiteY38" fmla="*/ 9122679 h 10595264"/>
                <a:gd name="connsiteX39" fmla="*/ 5536824 w 8861692"/>
                <a:gd name="connsiteY39" fmla="*/ 8852627 h 10595264"/>
                <a:gd name="connsiteX40" fmla="*/ 5451541 w 8861692"/>
                <a:gd name="connsiteY40" fmla="*/ 8558881 h 10595264"/>
                <a:gd name="connsiteX41" fmla="*/ 5138846 w 8861692"/>
                <a:gd name="connsiteY41" fmla="*/ 8208283 h 10595264"/>
                <a:gd name="connsiteX42" fmla="*/ 4731392 w 8861692"/>
                <a:gd name="connsiteY42" fmla="*/ 7544987 h 10595264"/>
                <a:gd name="connsiteX43" fmla="*/ 4698225 w 8861692"/>
                <a:gd name="connsiteY43" fmla="*/ 6568997 h 10595264"/>
                <a:gd name="connsiteX44" fmla="*/ 4660324 w 8861692"/>
                <a:gd name="connsiteY44" fmla="*/ 6095213 h 10595264"/>
                <a:gd name="connsiteX45" fmla="*/ 4342890 w 8861692"/>
                <a:gd name="connsiteY45" fmla="*/ 6322630 h 10595264"/>
                <a:gd name="connsiteX46" fmla="*/ 3769613 w 8861692"/>
                <a:gd name="connsiteY46" fmla="*/ 7203862 h 10595264"/>
                <a:gd name="connsiteX47" fmla="*/ 3888059 w 8861692"/>
                <a:gd name="connsiteY47" fmla="*/ 7625528 h 10595264"/>
                <a:gd name="connsiteX48" fmla="*/ 4437648 w 8861692"/>
                <a:gd name="connsiteY48" fmla="*/ 9440117 h 10595264"/>
                <a:gd name="connsiteX49" fmla="*/ 4537141 w 8861692"/>
                <a:gd name="connsiteY49" fmla="*/ 9677008 h 10595264"/>
                <a:gd name="connsiteX50" fmla="*/ 4575044 w 8861692"/>
                <a:gd name="connsiteY50" fmla="*/ 9743335 h 10595264"/>
                <a:gd name="connsiteX51" fmla="*/ 4660326 w 8861692"/>
                <a:gd name="connsiteY51" fmla="*/ 9885473 h 10595264"/>
                <a:gd name="connsiteX52" fmla="*/ 4110736 w 8861692"/>
                <a:gd name="connsiteY52" fmla="*/ 10074983 h 10595264"/>
                <a:gd name="connsiteX53" fmla="*/ 3821731 w 8861692"/>
                <a:gd name="connsiteY53" fmla="*/ 10278711 h 10595264"/>
                <a:gd name="connsiteX54" fmla="*/ 3243717 w 8861692"/>
                <a:gd name="connsiteY54" fmla="*/ 10544031 h 10595264"/>
                <a:gd name="connsiteX55" fmla="*/ 2945233 w 8861692"/>
                <a:gd name="connsiteY55" fmla="*/ 10548767 h 10595264"/>
                <a:gd name="connsiteX56" fmla="*/ 3286356 w 8861692"/>
                <a:gd name="connsiteY56" fmla="*/ 10193430 h 10595264"/>
                <a:gd name="connsiteX57" fmla="*/ 3461655 w 8861692"/>
                <a:gd name="connsiteY57" fmla="*/ 9980230 h 10595264"/>
                <a:gd name="connsiteX58" fmla="*/ 3537461 w 8861692"/>
                <a:gd name="connsiteY58" fmla="*/ 9705435 h 10595264"/>
                <a:gd name="connsiteX59" fmla="*/ 3594314 w 8861692"/>
                <a:gd name="connsiteY59" fmla="*/ 9544349 h 10595264"/>
                <a:gd name="connsiteX60" fmla="*/ 3499557 w 8861692"/>
                <a:gd name="connsiteY60" fmla="*/ 9369049 h 10595264"/>
                <a:gd name="connsiteX61" fmla="*/ 3077892 w 8861692"/>
                <a:gd name="connsiteY61" fmla="*/ 8317254 h 10595264"/>
                <a:gd name="connsiteX62" fmla="*/ 2679914 w 8861692"/>
                <a:gd name="connsiteY62" fmla="*/ 7464447 h 10595264"/>
                <a:gd name="connsiteX63" fmla="*/ 2675177 w 8861692"/>
                <a:gd name="connsiteY63" fmla="*/ 7260719 h 10595264"/>
                <a:gd name="connsiteX64" fmla="*/ 2727294 w 8861692"/>
                <a:gd name="connsiteY64" fmla="*/ 6858002 h 10595264"/>
                <a:gd name="connsiteX65" fmla="*/ 3272140 w 8861692"/>
                <a:gd name="connsiteY65" fmla="*/ 5863063 h 10595264"/>
                <a:gd name="connsiteX66" fmla="*/ 3575364 w 8861692"/>
                <a:gd name="connsiteY66" fmla="*/ 5237668 h 10595264"/>
                <a:gd name="connsiteX67" fmla="*/ 3793302 w 8861692"/>
                <a:gd name="connsiteY67" fmla="*/ 4787576 h 10595264"/>
                <a:gd name="connsiteX68" fmla="*/ 3750660 w 8861692"/>
                <a:gd name="connsiteY68" fmla="*/ 4498568 h 10595264"/>
                <a:gd name="connsiteX69" fmla="*/ 3693807 w 8861692"/>
                <a:gd name="connsiteY69" fmla="*/ 4365910 h 10595264"/>
                <a:gd name="connsiteX70" fmla="*/ 3717497 w 8861692"/>
                <a:gd name="connsiteY70" fmla="*/ 3465723 h 10595264"/>
                <a:gd name="connsiteX71" fmla="*/ 3546936 w 8861692"/>
                <a:gd name="connsiteY71" fmla="*/ 2821378 h 10595264"/>
                <a:gd name="connsiteX72" fmla="*/ 2139803 w 8861692"/>
                <a:gd name="connsiteY72" fmla="*/ 2897181 h 10595264"/>
                <a:gd name="connsiteX73" fmla="*/ 2068180 w 8861692"/>
                <a:gd name="connsiteY73" fmla="*/ 2749647 h 10595264"/>
                <a:gd name="connsiteX74" fmla="*/ 1687866 w 8861692"/>
                <a:gd name="connsiteY74" fmla="*/ 2935600 h 10595264"/>
                <a:gd name="connsiteX75" fmla="*/ 2376205 w 8861692"/>
                <a:gd name="connsiteY75" fmla="*/ 2972782 h 10595264"/>
                <a:gd name="connsiteX76" fmla="*/ 2528605 w 8861692"/>
                <a:gd name="connsiteY76" fmla="*/ 3094702 h 10595264"/>
                <a:gd name="connsiteX77" fmla="*/ 2500665 w 8861692"/>
                <a:gd name="connsiteY77" fmla="*/ 3696682 h 10595264"/>
                <a:gd name="connsiteX78" fmla="*/ 2444330 w 8861692"/>
                <a:gd name="connsiteY78" fmla="*/ 4765696 h 10595264"/>
                <a:gd name="connsiteX79" fmla="*/ 167225 w 8861692"/>
                <a:gd name="connsiteY79" fmla="*/ 4634051 h 10595264"/>
                <a:gd name="connsiteX80" fmla="*/ 0 w 8861692"/>
                <a:gd name="connsiteY80" fmla="*/ 4505964 h 10595264"/>
                <a:gd name="connsiteX81" fmla="*/ 82970 w 8861692"/>
                <a:gd name="connsiteY81" fmla="*/ 2847185 h 10595264"/>
                <a:gd name="connsiteX82" fmla="*/ 942227 w 8861692"/>
                <a:gd name="connsiteY82" fmla="*/ 2905221 h 10595264"/>
                <a:gd name="connsiteX83" fmla="*/ 1018739 w 8861692"/>
                <a:gd name="connsiteY83" fmla="*/ 2676380 h 10595264"/>
                <a:gd name="connsiteX84" fmla="*/ 1153781 w 8861692"/>
                <a:gd name="connsiteY84" fmla="*/ 2560178 h 10595264"/>
                <a:gd name="connsiteX85" fmla="*/ 1462701 w 8861692"/>
                <a:gd name="connsiteY85" fmla="*/ 2453085 h 10595264"/>
                <a:gd name="connsiteX86" fmla="*/ 1950289 w 8861692"/>
                <a:gd name="connsiteY86" fmla="*/ 2409188 h 10595264"/>
                <a:gd name="connsiteX87" fmla="*/ 2567340 w 8861692"/>
                <a:gd name="connsiteY87" fmla="*/ 2306031 h 10595264"/>
                <a:gd name="connsiteX88" fmla="*/ 3162656 w 8861692"/>
                <a:gd name="connsiteY88" fmla="*/ 2186966 h 10595264"/>
                <a:gd name="connsiteX89" fmla="*/ 3379347 w 8861692"/>
                <a:gd name="connsiteY89" fmla="*/ 2084573 h 10595264"/>
                <a:gd name="connsiteX90" fmla="*/ 3503171 w 8861692"/>
                <a:gd name="connsiteY90" fmla="*/ 1882167 h 10595264"/>
                <a:gd name="connsiteX91" fmla="*/ 3596041 w 8861692"/>
                <a:gd name="connsiteY91" fmla="*/ 1646422 h 10595264"/>
                <a:gd name="connsiteX92" fmla="*/ 3659969 w 8861692"/>
                <a:gd name="connsiteY92" fmla="*/ 1588868 h 10595264"/>
                <a:gd name="connsiteX93" fmla="*/ 3621361 w 8861692"/>
                <a:gd name="connsiteY93" fmla="*/ 1506614 h 10595264"/>
                <a:gd name="connsiteX94" fmla="*/ 3491794 w 8861692"/>
                <a:gd name="connsiteY94" fmla="*/ 1416471 h 10595264"/>
                <a:gd name="connsiteX95" fmla="*/ 3458197 w 8861692"/>
                <a:gd name="connsiteY95" fmla="*/ 1338940 h 10595264"/>
                <a:gd name="connsiteX96" fmla="*/ 3369921 w 8861692"/>
                <a:gd name="connsiteY96" fmla="*/ 1281622 h 10595264"/>
                <a:gd name="connsiteX97" fmla="*/ 3234288 w 8861692"/>
                <a:gd name="connsiteY97" fmla="*/ 971288 h 10595264"/>
                <a:gd name="connsiteX98" fmla="*/ 3115638 w 8861692"/>
                <a:gd name="connsiteY98" fmla="*/ 738530 h 10595264"/>
                <a:gd name="connsiteX99" fmla="*/ 3062641 w 8861692"/>
                <a:gd name="connsiteY99" fmla="*/ 643919 h 10595264"/>
                <a:gd name="connsiteX100" fmla="*/ 3086722 w 8861692"/>
                <a:gd name="connsiteY100" fmla="*/ 414227 h 10595264"/>
                <a:gd name="connsiteX101" fmla="*/ 3675664 w 8861692"/>
                <a:gd name="connsiteY101" fmla="*/ 84 h 10595264"/>
                <a:gd name="connsiteX102" fmla="*/ 1257990 w 8861692"/>
                <a:gd name="connsiteY102" fmla="*/ 2776717 h 10595264"/>
                <a:gd name="connsiteX103" fmla="*/ 1241769 w 8861692"/>
                <a:gd name="connsiteY103" fmla="*/ 2783273 h 10595264"/>
                <a:gd name="connsiteX104" fmla="*/ 1146440 w 8861692"/>
                <a:gd name="connsiteY104" fmla="*/ 2876979 h 10595264"/>
                <a:gd name="connsiteX105" fmla="*/ 1146162 w 8861692"/>
                <a:gd name="connsiteY105" fmla="*/ 2909306 h 10595264"/>
                <a:gd name="connsiteX106" fmla="*/ 1178489 w 8861692"/>
                <a:gd name="connsiteY106" fmla="*/ 2909583 h 10595264"/>
                <a:gd name="connsiteX107" fmla="*/ 1273818 w 8861692"/>
                <a:gd name="connsiteY107" fmla="*/ 2815879 h 10595264"/>
                <a:gd name="connsiteX108" fmla="*/ 1274096 w 8861692"/>
                <a:gd name="connsiteY108" fmla="*/ 2783552 h 10595264"/>
                <a:gd name="connsiteX109" fmla="*/ 1274096 w 8861692"/>
                <a:gd name="connsiteY109" fmla="*/ 2783551 h 10595264"/>
                <a:gd name="connsiteX110" fmla="*/ 1257990 w 8861692"/>
                <a:gd name="connsiteY110" fmla="*/ 2776717 h 10595264"/>
                <a:gd name="connsiteX111" fmla="*/ 1405924 w 8861692"/>
                <a:gd name="connsiteY111" fmla="*/ 2876262 h 10595264"/>
                <a:gd name="connsiteX112" fmla="*/ 1327184 w 8861692"/>
                <a:gd name="connsiteY112" fmla="*/ 2914362 h 10595264"/>
                <a:gd name="connsiteX113" fmla="*/ 1405924 w 8861692"/>
                <a:gd name="connsiteY113" fmla="*/ 2932142 h 10595264"/>
                <a:gd name="connsiteX114" fmla="*/ 1405924 w 8861692"/>
                <a:gd name="connsiteY114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13784 w 8861692"/>
                <a:gd name="connsiteY16" fmla="*/ 3478242 h 10595264"/>
                <a:gd name="connsiteX17" fmla="*/ 8812564 w 8861692"/>
                <a:gd name="connsiteY17" fmla="*/ 3744942 h 10595264"/>
                <a:gd name="connsiteX18" fmla="*/ 8307104 w 8861692"/>
                <a:gd name="connsiteY18" fmla="*/ 3617942 h 10595264"/>
                <a:gd name="connsiteX19" fmla="*/ 8298330 w 8861692"/>
                <a:gd name="connsiteY19" fmla="*/ 3925641 h 10595264"/>
                <a:gd name="connsiteX20" fmla="*/ 8070278 w 8861692"/>
                <a:gd name="connsiteY20" fmla="*/ 3770794 h 10595264"/>
                <a:gd name="connsiteX21" fmla="*/ 7791953 w 8861692"/>
                <a:gd name="connsiteY21" fmla="*/ 3493511 h 10595264"/>
                <a:gd name="connsiteX22" fmla="*/ 7694420 w 8861692"/>
                <a:gd name="connsiteY22" fmla="*/ 3352863 h 10595264"/>
                <a:gd name="connsiteX23" fmla="*/ 7650951 w 8861692"/>
                <a:gd name="connsiteY23" fmla="*/ 3380255 h 10595264"/>
                <a:gd name="connsiteX24" fmla="*/ 6958170 w 8861692"/>
                <a:gd name="connsiteY24" fmla="*/ 2939827 h 10595264"/>
                <a:gd name="connsiteX25" fmla="*/ 6209594 w 8861692"/>
                <a:gd name="connsiteY25" fmla="*/ 2650819 h 10595264"/>
                <a:gd name="connsiteX26" fmla="*/ 5522607 w 8861692"/>
                <a:gd name="connsiteY26" fmla="*/ 2494471 h 10595264"/>
                <a:gd name="connsiteX27" fmla="*/ 5427853 w 8861692"/>
                <a:gd name="connsiteY27" fmla="*/ 3238310 h 10595264"/>
                <a:gd name="connsiteX28" fmla="*/ 6081671 w 8861692"/>
                <a:gd name="connsiteY28" fmla="*/ 5389281 h 10595264"/>
                <a:gd name="connsiteX29" fmla="*/ 5906373 w 8861692"/>
                <a:gd name="connsiteY29" fmla="*/ 5465087 h 10595264"/>
                <a:gd name="connsiteX30" fmla="*/ 5858994 w 8861692"/>
                <a:gd name="connsiteY30" fmla="*/ 6057312 h 10595264"/>
                <a:gd name="connsiteX31" fmla="*/ 5740547 w 8861692"/>
                <a:gd name="connsiteY31" fmla="*/ 6659017 h 10595264"/>
                <a:gd name="connsiteX32" fmla="*/ 5697907 w 8861692"/>
                <a:gd name="connsiteY32" fmla="*/ 7317574 h 10595264"/>
                <a:gd name="connsiteX33" fmla="*/ 6181164 w 8861692"/>
                <a:gd name="connsiteY33" fmla="*/ 8189330 h 10595264"/>
                <a:gd name="connsiteX34" fmla="*/ 6342252 w 8861692"/>
                <a:gd name="connsiteY34" fmla="*/ 8544667 h 10595264"/>
                <a:gd name="connsiteX35" fmla="*/ 6356466 w 8861692"/>
                <a:gd name="connsiteY35" fmla="*/ 8952120 h 10595264"/>
                <a:gd name="connsiteX36" fmla="*/ 6200118 w 8861692"/>
                <a:gd name="connsiteY36" fmla="*/ 9932850 h 10595264"/>
                <a:gd name="connsiteX37" fmla="*/ 5764237 w 8861692"/>
                <a:gd name="connsiteY37" fmla="*/ 9814406 h 10595264"/>
                <a:gd name="connsiteX38" fmla="*/ 5716859 w 8861692"/>
                <a:gd name="connsiteY38" fmla="*/ 9122679 h 10595264"/>
                <a:gd name="connsiteX39" fmla="*/ 5536824 w 8861692"/>
                <a:gd name="connsiteY39" fmla="*/ 8852627 h 10595264"/>
                <a:gd name="connsiteX40" fmla="*/ 5451541 w 8861692"/>
                <a:gd name="connsiteY40" fmla="*/ 8558881 h 10595264"/>
                <a:gd name="connsiteX41" fmla="*/ 5138846 w 8861692"/>
                <a:gd name="connsiteY41" fmla="*/ 8208283 h 10595264"/>
                <a:gd name="connsiteX42" fmla="*/ 4731392 w 8861692"/>
                <a:gd name="connsiteY42" fmla="*/ 7544987 h 10595264"/>
                <a:gd name="connsiteX43" fmla="*/ 4698225 w 8861692"/>
                <a:gd name="connsiteY43" fmla="*/ 6568997 h 10595264"/>
                <a:gd name="connsiteX44" fmla="*/ 4660324 w 8861692"/>
                <a:gd name="connsiteY44" fmla="*/ 6095213 h 10595264"/>
                <a:gd name="connsiteX45" fmla="*/ 4342890 w 8861692"/>
                <a:gd name="connsiteY45" fmla="*/ 6322630 h 10595264"/>
                <a:gd name="connsiteX46" fmla="*/ 3769613 w 8861692"/>
                <a:gd name="connsiteY46" fmla="*/ 7203862 h 10595264"/>
                <a:gd name="connsiteX47" fmla="*/ 3888059 w 8861692"/>
                <a:gd name="connsiteY47" fmla="*/ 7625528 h 10595264"/>
                <a:gd name="connsiteX48" fmla="*/ 4437648 w 8861692"/>
                <a:gd name="connsiteY48" fmla="*/ 9440117 h 10595264"/>
                <a:gd name="connsiteX49" fmla="*/ 4537141 w 8861692"/>
                <a:gd name="connsiteY49" fmla="*/ 9677008 h 10595264"/>
                <a:gd name="connsiteX50" fmla="*/ 4575044 w 8861692"/>
                <a:gd name="connsiteY50" fmla="*/ 9743335 h 10595264"/>
                <a:gd name="connsiteX51" fmla="*/ 4660326 w 8861692"/>
                <a:gd name="connsiteY51" fmla="*/ 9885473 h 10595264"/>
                <a:gd name="connsiteX52" fmla="*/ 4110736 w 8861692"/>
                <a:gd name="connsiteY52" fmla="*/ 10074983 h 10595264"/>
                <a:gd name="connsiteX53" fmla="*/ 3821731 w 8861692"/>
                <a:gd name="connsiteY53" fmla="*/ 10278711 h 10595264"/>
                <a:gd name="connsiteX54" fmla="*/ 3243717 w 8861692"/>
                <a:gd name="connsiteY54" fmla="*/ 10544031 h 10595264"/>
                <a:gd name="connsiteX55" fmla="*/ 2945233 w 8861692"/>
                <a:gd name="connsiteY55" fmla="*/ 10548767 h 10595264"/>
                <a:gd name="connsiteX56" fmla="*/ 3286356 w 8861692"/>
                <a:gd name="connsiteY56" fmla="*/ 10193430 h 10595264"/>
                <a:gd name="connsiteX57" fmla="*/ 3461655 w 8861692"/>
                <a:gd name="connsiteY57" fmla="*/ 9980230 h 10595264"/>
                <a:gd name="connsiteX58" fmla="*/ 3537461 w 8861692"/>
                <a:gd name="connsiteY58" fmla="*/ 9705435 h 10595264"/>
                <a:gd name="connsiteX59" fmla="*/ 3594314 w 8861692"/>
                <a:gd name="connsiteY59" fmla="*/ 9544349 h 10595264"/>
                <a:gd name="connsiteX60" fmla="*/ 3499557 w 8861692"/>
                <a:gd name="connsiteY60" fmla="*/ 9369049 h 10595264"/>
                <a:gd name="connsiteX61" fmla="*/ 3077892 w 8861692"/>
                <a:gd name="connsiteY61" fmla="*/ 8317254 h 10595264"/>
                <a:gd name="connsiteX62" fmla="*/ 2679914 w 8861692"/>
                <a:gd name="connsiteY62" fmla="*/ 7464447 h 10595264"/>
                <a:gd name="connsiteX63" fmla="*/ 2675177 w 8861692"/>
                <a:gd name="connsiteY63" fmla="*/ 7260719 h 10595264"/>
                <a:gd name="connsiteX64" fmla="*/ 2727294 w 8861692"/>
                <a:gd name="connsiteY64" fmla="*/ 6858002 h 10595264"/>
                <a:gd name="connsiteX65" fmla="*/ 3272140 w 8861692"/>
                <a:gd name="connsiteY65" fmla="*/ 5863063 h 10595264"/>
                <a:gd name="connsiteX66" fmla="*/ 3575364 w 8861692"/>
                <a:gd name="connsiteY66" fmla="*/ 5237668 h 10595264"/>
                <a:gd name="connsiteX67" fmla="*/ 3793302 w 8861692"/>
                <a:gd name="connsiteY67" fmla="*/ 4787576 h 10595264"/>
                <a:gd name="connsiteX68" fmla="*/ 3750660 w 8861692"/>
                <a:gd name="connsiteY68" fmla="*/ 4498568 h 10595264"/>
                <a:gd name="connsiteX69" fmla="*/ 3693807 w 8861692"/>
                <a:gd name="connsiteY69" fmla="*/ 4365910 h 10595264"/>
                <a:gd name="connsiteX70" fmla="*/ 3717497 w 8861692"/>
                <a:gd name="connsiteY70" fmla="*/ 3465723 h 10595264"/>
                <a:gd name="connsiteX71" fmla="*/ 3546936 w 8861692"/>
                <a:gd name="connsiteY71" fmla="*/ 2821378 h 10595264"/>
                <a:gd name="connsiteX72" fmla="*/ 2139803 w 8861692"/>
                <a:gd name="connsiteY72" fmla="*/ 2897181 h 10595264"/>
                <a:gd name="connsiteX73" fmla="*/ 2068180 w 8861692"/>
                <a:gd name="connsiteY73" fmla="*/ 2749647 h 10595264"/>
                <a:gd name="connsiteX74" fmla="*/ 1687866 w 8861692"/>
                <a:gd name="connsiteY74" fmla="*/ 2935600 h 10595264"/>
                <a:gd name="connsiteX75" fmla="*/ 2376205 w 8861692"/>
                <a:gd name="connsiteY75" fmla="*/ 2972782 h 10595264"/>
                <a:gd name="connsiteX76" fmla="*/ 2528605 w 8861692"/>
                <a:gd name="connsiteY76" fmla="*/ 3094702 h 10595264"/>
                <a:gd name="connsiteX77" fmla="*/ 2500665 w 8861692"/>
                <a:gd name="connsiteY77" fmla="*/ 3696682 h 10595264"/>
                <a:gd name="connsiteX78" fmla="*/ 2444330 w 8861692"/>
                <a:gd name="connsiteY78" fmla="*/ 4765696 h 10595264"/>
                <a:gd name="connsiteX79" fmla="*/ 167225 w 8861692"/>
                <a:gd name="connsiteY79" fmla="*/ 4634051 h 10595264"/>
                <a:gd name="connsiteX80" fmla="*/ 0 w 8861692"/>
                <a:gd name="connsiteY80" fmla="*/ 4505964 h 10595264"/>
                <a:gd name="connsiteX81" fmla="*/ 82970 w 8861692"/>
                <a:gd name="connsiteY81" fmla="*/ 2847185 h 10595264"/>
                <a:gd name="connsiteX82" fmla="*/ 942227 w 8861692"/>
                <a:gd name="connsiteY82" fmla="*/ 2905221 h 10595264"/>
                <a:gd name="connsiteX83" fmla="*/ 1018739 w 8861692"/>
                <a:gd name="connsiteY83" fmla="*/ 2676380 h 10595264"/>
                <a:gd name="connsiteX84" fmla="*/ 1153781 w 8861692"/>
                <a:gd name="connsiteY84" fmla="*/ 2560178 h 10595264"/>
                <a:gd name="connsiteX85" fmla="*/ 1462701 w 8861692"/>
                <a:gd name="connsiteY85" fmla="*/ 2453085 h 10595264"/>
                <a:gd name="connsiteX86" fmla="*/ 1950289 w 8861692"/>
                <a:gd name="connsiteY86" fmla="*/ 2409188 h 10595264"/>
                <a:gd name="connsiteX87" fmla="*/ 2567340 w 8861692"/>
                <a:gd name="connsiteY87" fmla="*/ 2306031 h 10595264"/>
                <a:gd name="connsiteX88" fmla="*/ 3162656 w 8861692"/>
                <a:gd name="connsiteY88" fmla="*/ 2186966 h 10595264"/>
                <a:gd name="connsiteX89" fmla="*/ 3379347 w 8861692"/>
                <a:gd name="connsiteY89" fmla="*/ 2084573 h 10595264"/>
                <a:gd name="connsiteX90" fmla="*/ 3503171 w 8861692"/>
                <a:gd name="connsiteY90" fmla="*/ 1882167 h 10595264"/>
                <a:gd name="connsiteX91" fmla="*/ 3596041 w 8861692"/>
                <a:gd name="connsiteY91" fmla="*/ 1646422 h 10595264"/>
                <a:gd name="connsiteX92" fmla="*/ 3659969 w 8861692"/>
                <a:gd name="connsiteY92" fmla="*/ 1588868 h 10595264"/>
                <a:gd name="connsiteX93" fmla="*/ 3621361 w 8861692"/>
                <a:gd name="connsiteY93" fmla="*/ 1506614 h 10595264"/>
                <a:gd name="connsiteX94" fmla="*/ 3491794 w 8861692"/>
                <a:gd name="connsiteY94" fmla="*/ 1416471 h 10595264"/>
                <a:gd name="connsiteX95" fmla="*/ 3458197 w 8861692"/>
                <a:gd name="connsiteY95" fmla="*/ 1338940 h 10595264"/>
                <a:gd name="connsiteX96" fmla="*/ 3369921 w 8861692"/>
                <a:gd name="connsiteY96" fmla="*/ 1281622 h 10595264"/>
                <a:gd name="connsiteX97" fmla="*/ 3234288 w 8861692"/>
                <a:gd name="connsiteY97" fmla="*/ 971288 h 10595264"/>
                <a:gd name="connsiteX98" fmla="*/ 3115638 w 8861692"/>
                <a:gd name="connsiteY98" fmla="*/ 738530 h 10595264"/>
                <a:gd name="connsiteX99" fmla="*/ 3062641 w 8861692"/>
                <a:gd name="connsiteY99" fmla="*/ 643919 h 10595264"/>
                <a:gd name="connsiteX100" fmla="*/ 3086722 w 8861692"/>
                <a:gd name="connsiteY100" fmla="*/ 414227 h 10595264"/>
                <a:gd name="connsiteX101" fmla="*/ 3675664 w 8861692"/>
                <a:gd name="connsiteY101" fmla="*/ 84 h 10595264"/>
                <a:gd name="connsiteX102" fmla="*/ 1257990 w 8861692"/>
                <a:gd name="connsiteY102" fmla="*/ 2776717 h 10595264"/>
                <a:gd name="connsiteX103" fmla="*/ 1241769 w 8861692"/>
                <a:gd name="connsiteY103" fmla="*/ 2783273 h 10595264"/>
                <a:gd name="connsiteX104" fmla="*/ 1146440 w 8861692"/>
                <a:gd name="connsiteY104" fmla="*/ 2876979 h 10595264"/>
                <a:gd name="connsiteX105" fmla="*/ 1146162 w 8861692"/>
                <a:gd name="connsiteY105" fmla="*/ 2909306 h 10595264"/>
                <a:gd name="connsiteX106" fmla="*/ 1178489 w 8861692"/>
                <a:gd name="connsiteY106" fmla="*/ 2909583 h 10595264"/>
                <a:gd name="connsiteX107" fmla="*/ 1273818 w 8861692"/>
                <a:gd name="connsiteY107" fmla="*/ 2815879 h 10595264"/>
                <a:gd name="connsiteX108" fmla="*/ 1274096 w 8861692"/>
                <a:gd name="connsiteY108" fmla="*/ 2783552 h 10595264"/>
                <a:gd name="connsiteX109" fmla="*/ 1274096 w 8861692"/>
                <a:gd name="connsiteY109" fmla="*/ 2783551 h 10595264"/>
                <a:gd name="connsiteX110" fmla="*/ 1257990 w 8861692"/>
                <a:gd name="connsiteY110" fmla="*/ 2776717 h 10595264"/>
                <a:gd name="connsiteX111" fmla="*/ 1405924 w 8861692"/>
                <a:gd name="connsiteY111" fmla="*/ 2876262 h 10595264"/>
                <a:gd name="connsiteX112" fmla="*/ 1327184 w 8861692"/>
                <a:gd name="connsiteY112" fmla="*/ 2914362 h 10595264"/>
                <a:gd name="connsiteX113" fmla="*/ 1405924 w 8861692"/>
                <a:gd name="connsiteY113" fmla="*/ 2932142 h 10595264"/>
                <a:gd name="connsiteX114" fmla="*/ 1405924 w 8861692"/>
                <a:gd name="connsiteY114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13784 w 8861692"/>
                <a:gd name="connsiteY16" fmla="*/ 347824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298330 w 8861692"/>
                <a:gd name="connsiteY19" fmla="*/ 3925641 h 10595264"/>
                <a:gd name="connsiteX20" fmla="*/ 8070278 w 8861692"/>
                <a:gd name="connsiteY20" fmla="*/ 3770794 h 10595264"/>
                <a:gd name="connsiteX21" fmla="*/ 7791953 w 8861692"/>
                <a:gd name="connsiteY21" fmla="*/ 3493511 h 10595264"/>
                <a:gd name="connsiteX22" fmla="*/ 7694420 w 8861692"/>
                <a:gd name="connsiteY22" fmla="*/ 3352863 h 10595264"/>
                <a:gd name="connsiteX23" fmla="*/ 7650951 w 8861692"/>
                <a:gd name="connsiteY23" fmla="*/ 3380255 h 10595264"/>
                <a:gd name="connsiteX24" fmla="*/ 6958170 w 8861692"/>
                <a:gd name="connsiteY24" fmla="*/ 2939827 h 10595264"/>
                <a:gd name="connsiteX25" fmla="*/ 6209594 w 8861692"/>
                <a:gd name="connsiteY25" fmla="*/ 2650819 h 10595264"/>
                <a:gd name="connsiteX26" fmla="*/ 5522607 w 8861692"/>
                <a:gd name="connsiteY26" fmla="*/ 2494471 h 10595264"/>
                <a:gd name="connsiteX27" fmla="*/ 5427853 w 8861692"/>
                <a:gd name="connsiteY27" fmla="*/ 3238310 h 10595264"/>
                <a:gd name="connsiteX28" fmla="*/ 6081671 w 8861692"/>
                <a:gd name="connsiteY28" fmla="*/ 5389281 h 10595264"/>
                <a:gd name="connsiteX29" fmla="*/ 5906373 w 8861692"/>
                <a:gd name="connsiteY29" fmla="*/ 5465087 h 10595264"/>
                <a:gd name="connsiteX30" fmla="*/ 5858994 w 8861692"/>
                <a:gd name="connsiteY30" fmla="*/ 6057312 h 10595264"/>
                <a:gd name="connsiteX31" fmla="*/ 5740547 w 8861692"/>
                <a:gd name="connsiteY31" fmla="*/ 6659017 h 10595264"/>
                <a:gd name="connsiteX32" fmla="*/ 5697907 w 8861692"/>
                <a:gd name="connsiteY32" fmla="*/ 7317574 h 10595264"/>
                <a:gd name="connsiteX33" fmla="*/ 6181164 w 8861692"/>
                <a:gd name="connsiteY33" fmla="*/ 8189330 h 10595264"/>
                <a:gd name="connsiteX34" fmla="*/ 6342252 w 8861692"/>
                <a:gd name="connsiteY34" fmla="*/ 8544667 h 10595264"/>
                <a:gd name="connsiteX35" fmla="*/ 6356466 w 8861692"/>
                <a:gd name="connsiteY35" fmla="*/ 8952120 h 10595264"/>
                <a:gd name="connsiteX36" fmla="*/ 6200118 w 8861692"/>
                <a:gd name="connsiteY36" fmla="*/ 9932850 h 10595264"/>
                <a:gd name="connsiteX37" fmla="*/ 5764237 w 8861692"/>
                <a:gd name="connsiteY37" fmla="*/ 9814406 h 10595264"/>
                <a:gd name="connsiteX38" fmla="*/ 5716859 w 8861692"/>
                <a:gd name="connsiteY38" fmla="*/ 9122679 h 10595264"/>
                <a:gd name="connsiteX39" fmla="*/ 5536824 w 8861692"/>
                <a:gd name="connsiteY39" fmla="*/ 8852627 h 10595264"/>
                <a:gd name="connsiteX40" fmla="*/ 5451541 w 8861692"/>
                <a:gd name="connsiteY40" fmla="*/ 8558881 h 10595264"/>
                <a:gd name="connsiteX41" fmla="*/ 5138846 w 8861692"/>
                <a:gd name="connsiteY41" fmla="*/ 8208283 h 10595264"/>
                <a:gd name="connsiteX42" fmla="*/ 4731392 w 8861692"/>
                <a:gd name="connsiteY42" fmla="*/ 7544987 h 10595264"/>
                <a:gd name="connsiteX43" fmla="*/ 4698225 w 8861692"/>
                <a:gd name="connsiteY43" fmla="*/ 6568997 h 10595264"/>
                <a:gd name="connsiteX44" fmla="*/ 4660324 w 8861692"/>
                <a:gd name="connsiteY44" fmla="*/ 6095213 h 10595264"/>
                <a:gd name="connsiteX45" fmla="*/ 4342890 w 8861692"/>
                <a:gd name="connsiteY45" fmla="*/ 6322630 h 10595264"/>
                <a:gd name="connsiteX46" fmla="*/ 3769613 w 8861692"/>
                <a:gd name="connsiteY46" fmla="*/ 7203862 h 10595264"/>
                <a:gd name="connsiteX47" fmla="*/ 3888059 w 8861692"/>
                <a:gd name="connsiteY47" fmla="*/ 7625528 h 10595264"/>
                <a:gd name="connsiteX48" fmla="*/ 4437648 w 8861692"/>
                <a:gd name="connsiteY48" fmla="*/ 9440117 h 10595264"/>
                <a:gd name="connsiteX49" fmla="*/ 4537141 w 8861692"/>
                <a:gd name="connsiteY49" fmla="*/ 9677008 h 10595264"/>
                <a:gd name="connsiteX50" fmla="*/ 4575044 w 8861692"/>
                <a:gd name="connsiteY50" fmla="*/ 9743335 h 10595264"/>
                <a:gd name="connsiteX51" fmla="*/ 4660326 w 8861692"/>
                <a:gd name="connsiteY51" fmla="*/ 9885473 h 10595264"/>
                <a:gd name="connsiteX52" fmla="*/ 4110736 w 8861692"/>
                <a:gd name="connsiteY52" fmla="*/ 10074983 h 10595264"/>
                <a:gd name="connsiteX53" fmla="*/ 3821731 w 8861692"/>
                <a:gd name="connsiteY53" fmla="*/ 10278711 h 10595264"/>
                <a:gd name="connsiteX54" fmla="*/ 3243717 w 8861692"/>
                <a:gd name="connsiteY54" fmla="*/ 10544031 h 10595264"/>
                <a:gd name="connsiteX55" fmla="*/ 2945233 w 8861692"/>
                <a:gd name="connsiteY55" fmla="*/ 10548767 h 10595264"/>
                <a:gd name="connsiteX56" fmla="*/ 3286356 w 8861692"/>
                <a:gd name="connsiteY56" fmla="*/ 10193430 h 10595264"/>
                <a:gd name="connsiteX57" fmla="*/ 3461655 w 8861692"/>
                <a:gd name="connsiteY57" fmla="*/ 9980230 h 10595264"/>
                <a:gd name="connsiteX58" fmla="*/ 3537461 w 8861692"/>
                <a:gd name="connsiteY58" fmla="*/ 9705435 h 10595264"/>
                <a:gd name="connsiteX59" fmla="*/ 3594314 w 8861692"/>
                <a:gd name="connsiteY59" fmla="*/ 9544349 h 10595264"/>
                <a:gd name="connsiteX60" fmla="*/ 3499557 w 8861692"/>
                <a:gd name="connsiteY60" fmla="*/ 9369049 h 10595264"/>
                <a:gd name="connsiteX61" fmla="*/ 3077892 w 8861692"/>
                <a:gd name="connsiteY61" fmla="*/ 8317254 h 10595264"/>
                <a:gd name="connsiteX62" fmla="*/ 2679914 w 8861692"/>
                <a:gd name="connsiteY62" fmla="*/ 7464447 h 10595264"/>
                <a:gd name="connsiteX63" fmla="*/ 2675177 w 8861692"/>
                <a:gd name="connsiteY63" fmla="*/ 7260719 h 10595264"/>
                <a:gd name="connsiteX64" fmla="*/ 2727294 w 8861692"/>
                <a:gd name="connsiteY64" fmla="*/ 6858002 h 10595264"/>
                <a:gd name="connsiteX65" fmla="*/ 3272140 w 8861692"/>
                <a:gd name="connsiteY65" fmla="*/ 5863063 h 10595264"/>
                <a:gd name="connsiteX66" fmla="*/ 3575364 w 8861692"/>
                <a:gd name="connsiteY66" fmla="*/ 5237668 h 10595264"/>
                <a:gd name="connsiteX67" fmla="*/ 3793302 w 8861692"/>
                <a:gd name="connsiteY67" fmla="*/ 4787576 h 10595264"/>
                <a:gd name="connsiteX68" fmla="*/ 3750660 w 8861692"/>
                <a:gd name="connsiteY68" fmla="*/ 4498568 h 10595264"/>
                <a:gd name="connsiteX69" fmla="*/ 3693807 w 8861692"/>
                <a:gd name="connsiteY69" fmla="*/ 4365910 h 10595264"/>
                <a:gd name="connsiteX70" fmla="*/ 3717497 w 8861692"/>
                <a:gd name="connsiteY70" fmla="*/ 3465723 h 10595264"/>
                <a:gd name="connsiteX71" fmla="*/ 3546936 w 8861692"/>
                <a:gd name="connsiteY71" fmla="*/ 2821378 h 10595264"/>
                <a:gd name="connsiteX72" fmla="*/ 2139803 w 8861692"/>
                <a:gd name="connsiteY72" fmla="*/ 2897181 h 10595264"/>
                <a:gd name="connsiteX73" fmla="*/ 2068180 w 8861692"/>
                <a:gd name="connsiteY73" fmla="*/ 2749647 h 10595264"/>
                <a:gd name="connsiteX74" fmla="*/ 1687866 w 8861692"/>
                <a:gd name="connsiteY74" fmla="*/ 2935600 h 10595264"/>
                <a:gd name="connsiteX75" fmla="*/ 2376205 w 8861692"/>
                <a:gd name="connsiteY75" fmla="*/ 2972782 h 10595264"/>
                <a:gd name="connsiteX76" fmla="*/ 2528605 w 8861692"/>
                <a:gd name="connsiteY76" fmla="*/ 3094702 h 10595264"/>
                <a:gd name="connsiteX77" fmla="*/ 2500665 w 8861692"/>
                <a:gd name="connsiteY77" fmla="*/ 3696682 h 10595264"/>
                <a:gd name="connsiteX78" fmla="*/ 2444330 w 8861692"/>
                <a:gd name="connsiteY78" fmla="*/ 4765696 h 10595264"/>
                <a:gd name="connsiteX79" fmla="*/ 167225 w 8861692"/>
                <a:gd name="connsiteY79" fmla="*/ 4634051 h 10595264"/>
                <a:gd name="connsiteX80" fmla="*/ 0 w 8861692"/>
                <a:gd name="connsiteY80" fmla="*/ 4505964 h 10595264"/>
                <a:gd name="connsiteX81" fmla="*/ 82970 w 8861692"/>
                <a:gd name="connsiteY81" fmla="*/ 2847185 h 10595264"/>
                <a:gd name="connsiteX82" fmla="*/ 942227 w 8861692"/>
                <a:gd name="connsiteY82" fmla="*/ 2905221 h 10595264"/>
                <a:gd name="connsiteX83" fmla="*/ 1018739 w 8861692"/>
                <a:gd name="connsiteY83" fmla="*/ 2676380 h 10595264"/>
                <a:gd name="connsiteX84" fmla="*/ 1153781 w 8861692"/>
                <a:gd name="connsiteY84" fmla="*/ 2560178 h 10595264"/>
                <a:gd name="connsiteX85" fmla="*/ 1462701 w 8861692"/>
                <a:gd name="connsiteY85" fmla="*/ 2453085 h 10595264"/>
                <a:gd name="connsiteX86" fmla="*/ 1950289 w 8861692"/>
                <a:gd name="connsiteY86" fmla="*/ 2409188 h 10595264"/>
                <a:gd name="connsiteX87" fmla="*/ 2567340 w 8861692"/>
                <a:gd name="connsiteY87" fmla="*/ 2306031 h 10595264"/>
                <a:gd name="connsiteX88" fmla="*/ 3162656 w 8861692"/>
                <a:gd name="connsiteY88" fmla="*/ 2186966 h 10595264"/>
                <a:gd name="connsiteX89" fmla="*/ 3379347 w 8861692"/>
                <a:gd name="connsiteY89" fmla="*/ 2084573 h 10595264"/>
                <a:gd name="connsiteX90" fmla="*/ 3503171 w 8861692"/>
                <a:gd name="connsiteY90" fmla="*/ 1882167 h 10595264"/>
                <a:gd name="connsiteX91" fmla="*/ 3596041 w 8861692"/>
                <a:gd name="connsiteY91" fmla="*/ 1646422 h 10595264"/>
                <a:gd name="connsiteX92" fmla="*/ 3659969 w 8861692"/>
                <a:gd name="connsiteY92" fmla="*/ 1588868 h 10595264"/>
                <a:gd name="connsiteX93" fmla="*/ 3621361 w 8861692"/>
                <a:gd name="connsiteY93" fmla="*/ 1506614 h 10595264"/>
                <a:gd name="connsiteX94" fmla="*/ 3491794 w 8861692"/>
                <a:gd name="connsiteY94" fmla="*/ 1416471 h 10595264"/>
                <a:gd name="connsiteX95" fmla="*/ 3458197 w 8861692"/>
                <a:gd name="connsiteY95" fmla="*/ 1338940 h 10595264"/>
                <a:gd name="connsiteX96" fmla="*/ 3369921 w 8861692"/>
                <a:gd name="connsiteY96" fmla="*/ 1281622 h 10595264"/>
                <a:gd name="connsiteX97" fmla="*/ 3234288 w 8861692"/>
                <a:gd name="connsiteY97" fmla="*/ 971288 h 10595264"/>
                <a:gd name="connsiteX98" fmla="*/ 3115638 w 8861692"/>
                <a:gd name="connsiteY98" fmla="*/ 738530 h 10595264"/>
                <a:gd name="connsiteX99" fmla="*/ 3062641 w 8861692"/>
                <a:gd name="connsiteY99" fmla="*/ 643919 h 10595264"/>
                <a:gd name="connsiteX100" fmla="*/ 3086722 w 8861692"/>
                <a:gd name="connsiteY100" fmla="*/ 414227 h 10595264"/>
                <a:gd name="connsiteX101" fmla="*/ 3675664 w 8861692"/>
                <a:gd name="connsiteY101" fmla="*/ 84 h 10595264"/>
                <a:gd name="connsiteX102" fmla="*/ 1257990 w 8861692"/>
                <a:gd name="connsiteY102" fmla="*/ 2776717 h 10595264"/>
                <a:gd name="connsiteX103" fmla="*/ 1241769 w 8861692"/>
                <a:gd name="connsiteY103" fmla="*/ 2783273 h 10595264"/>
                <a:gd name="connsiteX104" fmla="*/ 1146440 w 8861692"/>
                <a:gd name="connsiteY104" fmla="*/ 2876979 h 10595264"/>
                <a:gd name="connsiteX105" fmla="*/ 1146162 w 8861692"/>
                <a:gd name="connsiteY105" fmla="*/ 2909306 h 10595264"/>
                <a:gd name="connsiteX106" fmla="*/ 1178489 w 8861692"/>
                <a:gd name="connsiteY106" fmla="*/ 2909583 h 10595264"/>
                <a:gd name="connsiteX107" fmla="*/ 1273818 w 8861692"/>
                <a:gd name="connsiteY107" fmla="*/ 2815879 h 10595264"/>
                <a:gd name="connsiteX108" fmla="*/ 1274096 w 8861692"/>
                <a:gd name="connsiteY108" fmla="*/ 2783552 h 10595264"/>
                <a:gd name="connsiteX109" fmla="*/ 1274096 w 8861692"/>
                <a:gd name="connsiteY109" fmla="*/ 2783551 h 10595264"/>
                <a:gd name="connsiteX110" fmla="*/ 1257990 w 8861692"/>
                <a:gd name="connsiteY110" fmla="*/ 2776717 h 10595264"/>
                <a:gd name="connsiteX111" fmla="*/ 1405924 w 8861692"/>
                <a:gd name="connsiteY111" fmla="*/ 2876262 h 10595264"/>
                <a:gd name="connsiteX112" fmla="*/ 1327184 w 8861692"/>
                <a:gd name="connsiteY112" fmla="*/ 2914362 h 10595264"/>
                <a:gd name="connsiteX113" fmla="*/ 1405924 w 8861692"/>
                <a:gd name="connsiteY113" fmla="*/ 2932142 h 10595264"/>
                <a:gd name="connsiteX114" fmla="*/ 1405924 w 8861692"/>
                <a:gd name="connsiteY114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13784 w 8861692"/>
                <a:gd name="connsiteY16" fmla="*/ 347824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298330 w 8861692"/>
                <a:gd name="connsiteY19" fmla="*/ 3925641 h 10595264"/>
                <a:gd name="connsiteX20" fmla="*/ 8070278 w 8861692"/>
                <a:gd name="connsiteY20" fmla="*/ 3770794 h 10595264"/>
                <a:gd name="connsiteX21" fmla="*/ 7791953 w 8861692"/>
                <a:gd name="connsiteY21" fmla="*/ 3493511 h 10595264"/>
                <a:gd name="connsiteX22" fmla="*/ 7694420 w 8861692"/>
                <a:gd name="connsiteY22" fmla="*/ 3352863 h 10595264"/>
                <a:gd name="connsiteX23" fmla="*/ 7650951 w 8861692"/>
                <a:gd name="connsiteY23" fmla="*/ 3380255 h 10595264"/>
                <a:gd name="connsiteX24" fmla="*/ 6958170 w 8861692"/>
                <a:gd name="connsiteY24" fmla="*/ 2939827 h 10595264"/>
                <a:gd name="connsiteX25" fmla="*/ 6209594 w 8861692"/>
                <a:gd name="connsiteY25" fmla="*/ 2650819 h 10595264"/>
                <a:gd name="connsiteX26" fmla="*/ 5522607 w 8861692"/>
                <a:gd name="connsiteY26" fmla="*/ 2494471 h 10595264"/>
                <a:gd name="connsiteX27" fmla="*/ 5427853 w 8861692"/>
                <a:gd name="connsiteY27" fmla="*/ 3238310 h 10595264"/>
                <a:gd name="connsiteX28" fmla="*/ 6081671 w 8861692"/>
                <a:gd name="connsiteY28" fmla="*/ 5389281 h 10595264"/>
                <a:gd name="connsiteX29" fmla="*/ 5906373 w 8861692"/>
                <a:gd name="connsiteY29" fmla="*/ 5465087 h 10595264"/>
                <a:gd name="connsiteX30" fmla="*/ 5858994 w 8861692"/>
                <a:gd name="connsiteY30" fmla="*/ 6057312 h 10595264"/>
                <a:gd name="connsiteX31" fmla="*/ 5740547 w 8861692"/>
                <a:gd name="connsiteY31" fmla="*/ 6659017 h 10595264"/>
                <a:gd name="connsiteX32" fmla="*/ 5697907 w 8861692"/>
                <a:gd name="connsiteY32" fmla="*/ 7317574 h 10595264"/>
                <a:gd name="connsiteX33" fmla="*/ 6181164 w 8861692"/>
                <a:gd name="connsiteY33" fmla="*/ 8189330 h 10595264"/>
                <a:gd name="connsiteX34" fmla="*/ 6342252 w 8861692"/>
                <a:gd name="connsiteY34" fmla="*/ 8544667 h 10595264"/>
                <a:gd name="connsiteX35" fmla="*/ 6356466 w 8861692"/>
                <a:gd name="connsiteY35" fmla="*/ 8952120 h 10595264"/>
                <a:gd name="connsiteX36" fmla="*/ 6200118 w 8861692"/>
                <a:gd name="connsiteY36" fmla="*/ 9932850 h 10595264"/>
                <a:gd name="connsiteX37" fmla="*/ 5764237 w 8861692"/>
                <a:gd name="connsiteY37" fmla="*/ 9814406 h 10595264"/>
                <a:gd name="connsiteX38" fmla="*/ 5716859 w 8861692"/>
                <a:gd name="connsiteY38" fmla="*/ 9122679 h 10595264"/>
                <a:gd name="connsiteX39" fmla="*/ 5536824 w 8861692"/>
                <a:gd name="connsiteY39" fmla="*/ 8852627 h 10595264"/>
                <a:gd name="connsiteX40" fmla="*/ 5451541 w 8861692"/>
                <a:gd name="connsiteY40" fmla="*/ 8558881 h 10595264"/>
                <a:gd name="connsiteX41" fmla="*/ 5138846 w 8861692"/>
                <a:gd name="connsiteY41" fmla="*/ 8208283 h 10595264"/>
                <a:gd name="connsiteX42" fmla="*/ 4731392 w 8861692"/>
                <a:gd name="connsiteY42" fmla="*/ 7544987 h 10595264"/>
                <a:gd name="connsiteX43" fmla="*/ 4698225 w 8861692"/>
                <a:gd name="connsiteY43" fmla="*/ 6568997 h 10595264"/>
                <a:gd name="connsiteX44" fmla="*/ 4660324 w 8861692"/>
                <a:gd name="connsiteY44" fmla="*/ 6095213 h 10595264"/>
                <a:gd name="connsiteX45" fmla="*/ 4342890 w 8861692"/>
                <a:gd name="connsiteY45" fmla="*/ 6322630 h 10595264"/>
                <a:gd name="connsiteX46" fmla="*/ 3769613 w 8861692"/>
                <a:gd name="connsiteY46" fmla="*/ 7203862 h 10595264"/>
                <a:gd name="connsiteX47" fmla="*/ 3888059 w 8861692"/>
                <a:gd name="connsiteY47" fmla="*/ 7625528 h 10595264"/>
                <a:gd name="connsiteX48" fmla="*/ 4437648 w 8861692"/>
                <a:gd name="connsiteY48" fmla="*/ 9440117 h 10595264"/>
                <a:gd name="connsiteX49" fmla="*/ 4537141 w 8861692"/>
                <a:gd name="connsiteY49" fmla="*/ 9677008 h 10595264"/>
                <a:gd name="connsiteX50" fmla="*/ 4575044 w 8861692"/>
                <a:gd name="connsiteY50" fmla="*/ 9743335 h 10595264"/>
                <a:gd name="connsiteX51" fmla="*/ 4660326 w 8861692"/>
                <a:gd name="connsiteY51" fmla="*/ 9885473 h 10595264"/>
                <a:gd name="connsiteX52" fmla="*/ 4110736 w 8861692"/>
                <a:gd name="connsiteY52" fmla="*/ 10074983 h 10595264"/>
                <a:gd name="connsiteX53" fmla="*/ 3821731 w 8861692"/>
                <a:gd name="connsiteY53" fmla="*/ 10278711 h 10595264"/>
                <a:gd name="connsiteX54" fmla="*/ 3243717 w 8861692"/>
                <a:gd name="connsiteY54" fmla="*/ 10544031 h 10595264"/>
                <a:gd name="connsiteX55" fmla="*/ 2945233 w 8861692"/>
                <a:gd name="connsiteY55" fmla="*/ 10548767 h 10595264"/>
                <a:gd name="connsiteX56" fmla="*/ 3286356 w 8861692"/>
                <a:gd name="connsiteY56" fmla="*/ 10193430 h 10595264"/>
                <a:gd name="connsiteX57" fmla="*/ 3461655 w 8861692"/>
                <a:gd name="connsiteY57" fmla="*/ 9980230 h 10595264"/>
                <a:gd name="connsiteX58" fmla="*/ 3537461 w 8861692"/>
                <a:gd name="connsiteY58" fmla="*/ 9705435 h 10595264"/>
                <a:gd name="connsiteX59" fmla="*/ 3594314 w 8861692"/>
                <a:gd name="connsiteY59" fmla="*/ 9544349 h 10595264"/>
                <a:gd name="connsiteX60" fmla="*/ 3499557 w 8861692"/>
                <a:gd name="connsiteY60" fmla="*/ 9369049 h 10595264"/>
                <a:gd name="connsiteX61" fmla="*/ 3077892 w 8861692"/>
                <a:gd name="connsiteY61" fmla="*/ 8317254 h 10595264"/>
                <a:gd name="connsiteX62" fmla="*/ 2679914 w 8861692"/>
                <a:gd name="connsiteY62" fmla="*/ 7464447 h 10595264"/>
                <a:gd name="connsiteX63" fmla="*/ 2675177 w 8861692"/>
                <a:gd name="connsiteY63" fmla="*/ 7260719 h 10595264"/>
                <a:gd name="connsiteX64" fmla="*/ 2727294 w 8861692"/>
                <a:gd name="connsiteY64" fmla="*/ 6858002 h 10595264"/>
                <a:gd name="connsiteX65" fmla="*/ 3272140 w 8861692"/>
                <a:gd name="connsiteY65" fmla="*/ 5863063 h 10595264"/>
                <a:gd name="connsiteX66" fmla="*/ 3575364 w 8861692"/>
                <a:gd name="connsiteY66" fmla="*/ 5237668 h 10595264"/>
                <a:gd name="connsiteX67" fmla="*/ 3793302 w 8861692"/>
                <a:gd name="connsiteY67" fmla="*/ 4787576 h 10595264"/>
                <a:gd name="connsiteX68" fmla="*/ 3750660 w 8861692"/>
                <a:gd name="connsiteY68" fmla="*/ 4498568 h 10595264"/>
                <a:gd name="connsiteX69" fmla="*/ 3693807 w 8861692"/>
                <a:gd name="connsiteY69" fmla="*/ 4365910 h 10595264"/>
                <a:gd name="connsiteX70" fmla="*/ 3717497 w 8861692"/>
                <a:gd name="connsiteY70" fmla="*/ 3465723 h 10595264"/>
                <a:gd name="connsiteX71" fmla="*/ 3546936 w 8861692"/>
                <a:gd name="connsiteY71" fmla="*/ 2821378 h 10595264"/>
                <a:gd name="connsiteX72" fmla="*/ 2139803 w 8861692"/>
                <a:gd name="connsiteY72" fmla="*/ 2897181 h 10595264"/>
                <a:gd name="connsiteX73" fmla="*/ 2068180 w 8861692"/>
                <a:gd name="connsiteY73" fmla="*/ 2749647 h 10595264"/>
                <a:gd name="connsiteX74" fmla="*/ 1687866 w 8861692"/>
                <a:gd name="connsiteY74" fmla="*/ 2935600 h 10595264"/>
                <a:gd name="connsiteX75" fmla="*/ 2376205 w 8861692"/>
                <a:gd name="connsiteY75" fmla="*/ 2972782 h 10595264"/>
                <a:gd name="connsiteX76" fmla="*/ 2528605 w 8861692"/>
                <a:gd name="connsiteY76" fmla="*/ 3094702 h 10595264"/>
                <a:gd name="connsiteX77" fmla="*/ 2500665 w 8861692"/>
                <a:gd name="connsiteY77" fmla="*/ 3696682 h 10595264"/>
                <a:gd name="connsiteX78" fmla="*/ 2444330 w 8861692"/>
                <a:gd name="connsiteY78" fmla="*/ 4765696 h 10595264"/>
                <a:gd name="connsiteX79" fmla="*/ 167225 w 8861692"/>
                <a:gd name="connsiteY79" fmla="*/ 4634051 h 10595264"/>
                <a:gd name="connsiteX80" fmla="*/ 0 w 8861692"/>
                <a:gd name="connsiteY80" fmla="*/ 4505964 h 10595264"/>
                <a:gd name="connsiteX81" fmla="*/ 82970 w 8861692"/>
                <a:gd name="connsiteY81" fmla="*/ 2847185 h 10595264"/>
                <a:gd name="connsiteX82" fmla="*/ 942227 w 8861692"/>
                <a:gd name="connsiteY82" fmla="*/ 2905221 h 10595264"/>
                <a:gd name="connsiteX83" fmla="*/ 1018739 w 8861692"/>
                <a:gd name="connsiteY83" fmla="*/ 2676380 h 10595264"/>
                <a:gd name="connsiteX84" fmla="*/ 1153781 w 8861692"/>
                <a:gd name="connsiteY84" fmla="*/ 2560178 h 10595264"/>
                <a:gd name="connsiteX85" fmla="*/ 1462701 w 8861692"/>
                <a:gd name="connsiteY85" fmla="*/ 2453085 h 10595264"/>
                <a:gd name="connsiteX86" fmla="*/ 1950289 w 8861692"/>
                <a:gd name="connsiteY86" fmla="*/ 2409188 h 10595264"/>
                <a:gd name="connsiteX87" fmla="*/ 2567340 w 8861692"/>
                <a:gd name="connsiteY87" fmla="*/ 2306031 h 10595264"/>
                <a:gd name="connsiteX88" fmla="*/ 3162656 w 8861692"/>
                <a:gd name="connsiteY88" fmla="*/ 2186966 h 10595264"/>
                <a:gd name="connsiteX89" fmla="*/ 3379347 w 8861692"/>
                <a:gd name="connsiteY89" fmla="*/ 2084573 h 10595264"/>
                <a:gd name="connsiteX90" fmla="*/ 3503171 w 8861692"/>
                <a:gd name="connsiteY90" fmla="*/ 1882167 h 10595264"/>
                <a:gd name="connsiteX91" fmla="*/ 3596041 w 8861692"/>
                <a:gd name="connsiteY91" fmla="*/ 1646422 h 10595264"/>
                <a:gd name="connsiteX92" fmla="*/ 3659969 w 8861692"/>
                <a:gd name="connsiteY92" fmla="*/ 1588868 h 10595264"/>
                <a:gd name="connsiteX93" fmla="*/ 3621361 w 8861692"/>
                <a:gd name="connsiteY93" fmla="*/ 1506614 h 10595264"/>
                <a:gd name="connsiteX94" fmla="*/ 3491794 w 8861692"/>
                <a:gd name="connsiteY94" fmla="*/ 1416471 h 10595264"/>
                <a:gd name="connsiteX95" fmla="*/ 3458197 w 8861692"/>
                <a:gd name="connsiteY95" fmla="*/ 1338940 h 10595264"/>
                <a:gd name="connsiteX96" fmla="*/ 3369921 w 8861692"/>
                <a:gd name="connsiteY96" fmla="*/ 1281622 h 10595264"/>
                <a:gd name="connsiteX97" fmla="*/ 3234288 w 8861692"/>
                <a:gd name="connsiteY97" fmla="*/ 971288 h 10595264"/>
                <a:gd name="connsiteX98" fmla="*/ 3115638 w 8861692"/>
                <a:gd name="connsiteY98" fmla="*/ 738530 h 10595264"/>
                <a:gd name="connsiteX99" fmla="*/ 3062641 w 8861692"/>
                <a:gd name="connsiteY99" fmla="*/ 643919 h 10595264"/>
                <a:gd name="connsiteX100" fmla="*/ 3086722 w 8861692"/>
                <a:gd name="connsiteY100" fmla="*/ 414227 h 10595264"/>
                <a:gd name="connsiteX101" fmla="*/ 3675664 w 8861692"/>
                <a:gd name="connsiteY101" fmla="*/ 84 h 10595264"/>
                <a:gd name="connsiteX102" fmla="*/ 1257990 w 8861692"/>
                <a:gd name="connsiteY102" fmla="*/ 2776717 h 10595264"/>
                <a:gd name="connsiteX103" fmla="*/ 1241769 w 8861692"/>
                <a:gd name="connsiteY103" fmla="*/ 2783273 h 10595264"/>
                <a:gd name="connsiteX104" fmla="*/ 1146440 w 8861692"/>
                <a:gd name="connsiteY104" fmla="*/ 2876979 h 10595264"/>
                <a:gd name="connsiteX105" fmla="*/ 1146162 w 8861692"/>
                <a:gd name="connsiteY105" fmla="*/ 2909306 h 10595264"/>
                <a:gd name="connsiteX106" fmla="*/ 1178489 w 8861692"/>
                <a:gd name="connsiteY106" fmla="*/ 2909583 h 10595264"/>
                <a:gd name="connsiteX107" fmla="*/ 1273818 w 8861692"/>
                <a:gd name="connsiteY107" fmla="*/ 2815879 h 10595264"/>
                <a:gd name="connsiteX108" fmla="*/ 1274096 w 8861692"/>
                <a:gd name="connsiteY108" fmla="*/ 2783552 h 10595264"/>
                <a:gd name="connsiteX109" fmla="*/ 1274096 w 8861692"/>
                <a:gd name="connsiteY109" fmla="*/ 2783551 h 10595264"/>
                <a:gd name="connsiteX110" fmla="*/ 1257990 w 8861692"/>
                <a:gd name="connsiteY110" fmla="*/ 2776717 h 10595264"/>
                <a:gd name="connsiteX111" fmla="*/ 1405924 w 8861692"/>
                <a:gd name="connsiteY111" fmla="*/ 2876262 h 10595264"/>
                <a:gd name="connsiteX112" fmla="*/ 1327184 w 8861692"/>
                <a:gd name="connsiteY112" fmla="*/ 2914362 h 10595264"/>
                <a:gd name="connsiteX113" fmla="*/ 1405924 w 8861692"/>
                <a:gd name="connsiteY113" fmla="*/ 2932142 h 10595264"/>
                <a:gd name="connsiteX114" fmla="*/ 1405924 w 8861692"/>
                <a:gd name="connsiteY114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13784 w 8861692"/>
                <a:gd name="connsiteY16" fmla="*/ 347824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298330 w 8861692"/>
                <a:gd name="connsiteY19" fmla="*/ 3925641 h 10595264"/>
                <a:gd name="connsiteX20" fmla="*/ 8070278 w 8861692"/>
                <a:gd name="connsiteY20" fmla="*/ 3770794 h 10595264"/>
                <a:gd name="connsiteX21" fmla="*/ 7791953 w 8861692"/>
                <a:gd name="connsiteY21" fmla="*/ 3493511 h 10595264"/>
                <a:gd name="connsiteX22" fmla="*/ 7694420 w 8861692"/>
                <a:gd name="connsiteY22" fmla="*/ 3352863 h 10595264"/>
                <a:gd name="connsiteX23" fmla="*/ 7650951 w 8861692"/>
                <a:gd name="connsiteY23" fmla="*/ 3380255 h 10595264"/>
                <a:gd name="connsiteX24" fmla="*/ 6958170 w 8861692"/>
                <a:gd name="connsiteY24" fmla="*/ 2939827 h 10595264"/>
                <a:gd name="connsiteX25" fmla="*/ 6209594 w 8861692"/>
                <a:gd name="connsiteY25" fmla="*/ 2650819 h 10595264"/>
                <a:gd name="connsiteX26" fmla="*/ 5522607 w 8861692"/>
                <a:gd name="connsiteY26" fmla="*/ 2494471 h 10595264"/>
                <a:gd name="connsiteX27" fmla="*/ 5427853 w 8861692"/>
                <a:gd name="connsiteY27" fmla="*/ 3238310 h 10595264"/>
                <a:gd name="connsiteX28" fmla="*/ 6081671 w 8861692"/>
                <a:gd name="connsiteY28" fmla="*/ 5389281 h 10595264"/>
                <a:gd name="connsiteX29" fmla="*/ 5906373 w 8861692"/>
                <a:gd name="connsiteY29" fmla="*/ 5465087 h 10595264"/>
                <a:gd name="connsiteX30" fmla="*/ 5858994 w 8861692"/>
                <a:gd name="connsiteY30" fmla="*/ 6057312 h 10595264"/>
                <a:gd name="connsiteX31" fmla="*/ 5740547 w 8861692"/>
                <a:gd name="connsiteY31" fmla="*/ 6659017 h 10595264"/>
                <a:gd name="connsiteX32" fmla="*/ 5697907 w 8861692"/>
                <a:gd name="connsiteY32" fmla="*/ 7317574 h 10595264"/>
                <a:gd name="connsiteX33" fmla="*/ 6181164 w 8861692"/>
                <a:gd name="connsiteY33" fmla="*/ 8189330 h 10595264"/>
                <a:gd name="connsiteX34" fmla="*/ 6342252 w 8861692"/>
                <a:gd name="connsiteY34" fmla="*/ 8544667 h 10595264"/>
                <a:gd name="connsiteX35" fmla="*/ 6356466 w 8861692"/>
                <a:gd name="connsiteY35" fmla="*/ 8952120 h 10595264"/>
                <a:gd name="connsiteX36" fmla="*/ 6200118 w 8861692"/>
                <a:gd name="connsiteY36" fmla="*/ 9932850 h 10595264"/>
                <a:gd name="connsiteX37" fmla="*/ 5764237 w 8861692"/>
                <a:gd name="connsiteY37" fmla="*/ 9814406 h 10595264"/>
                <a:gd name="connsiteX38" fmla="*/ 5716859 w 8861692"/>
                <a:gd name="connsiteY38" fmla="*/ 9122679 h 10595264"/>
                <a:gd name="connsiteX39" fmla="*/ 5536824 w 8861692"/>
                <a:gd name="connsiteY39" fmla="*/ 8852627 h 10595264"/>
                <a:gd name="connsiteX40" fmla="*/ 5451541 w 8861692"/>
                <a:gd name="connsiteY40" fmla="*/ 8558881 h 10595264"/>
                <a:gd name="connsiteX41" fmla="*/ 5138846 w 8861692"/>
                <a:gd name="connsiteY41" fmla="*/ 8208283 h 10595264"/>
                <a:gd name="connsiteX42" fmla="*/ 4731392 w 8861692"/>
                <a:gd name="connsiteY42" fmla="*/ 7544987 h 10595264"/>
                <a:gd name="connsiteX43" fmla="*/ 4698225 w 8861692"/>
                <a:gd name="connsiteY43" fmla="*/ 6568997 h 10595264"/>
                <a:gd name="connsiteX44" fmla="*/ 4660324 w 8861692"/>
                <a:gd name="connsiteY44" fmla="*/ 6095213 h 10595264"/>
                <a:gd name="connsiteX45" fmla="*/ 4342890 w 8861692"/>
                <a:gd name="connsiteY45" fmla="*/ 6322630 h 10595264"/>
                <a:gd name="connsiteX46" fmla="*/ 3769613 w 8861692"/>
                <a:gd name="connsiteY46" fmla="*/ 7203862 h 10595264"/>
                <a:gd name="connsiteX47" fmla="*/ 3888059 w 8861692"/>
                <a:gd name="connsiteY47" fmla="*/ 7625528 h 10595264"/>
                <a:gd name="connsiteX48" fmla="*/ 4437648 w 8861692"/>
                <a:gd name="connsiteY48" fmla="*/ 9440117 h 10595264"/>
                <a:gd name="connsiteX49" fmla="*/ 4537141 w 8861692"/>
                <a:gd name="connsiteY49" fmla="*/ 9677008 h 10595264"/>
                <a:gd name="connsiteX50" fmla="*/ 4575044 w 8861692"/>
                <a:gd name="connsiteY50" fmla="*/ 9743335 h 10595264"/>
                <a:gd name="connsiteX51" fmla="*/ 4660326 w 8861692"/>
                <a:gd name="connsiteY51" fmla="*/ 9885473 h 10595264"/>
                <a:gd name="connsiteX52" fmla="*/ 4110736 w 8861692"/>
                <a:gd name="connsiteY52" fmla="*/ 10074983 h 10595264"/>
                <a:gd name="connsiteX53" fmla="*/ 3821731 w 8861692"/>
                <a:gd name="connsiteY53" fmla="*/ 10278711 h 10595264"/>
                <a:gd name="connsiteX54" fmla="*/ 3243717 w 8861692"/>
                <a:gd name="connsiteY54" fmla="*/ 10544031 h 10595264"/>
                <a:gd name="connsiteX55" fmla="*/ 2945233 w 8861692"/>
                <a:gd name="connsiteY55" fmla="*/ 10548767 h 10595264"/>
                <a:gd name="connsiteX56" fmla="*/ 3286356 w 8861692"/>
                <a:gd name="connsiteY56" fmla="*/ 10193430 h 10595264"/>
                <a:gd name="connsiteX57" fmla="*/ 3461655 w 8861692"/>
                <a:gd name="connsiteY57" fmla="*/ 9980230 h 10595264"/>
                <a:gd name="connsiteX58" fmla="*/ 3537461 w 8861692"/>
                <a:gd name="connsiteY58" fmla="*/ 9705435 h 10595264"/>
                <a:gd name="connsiteX59" fmla="*/ 3594314 w 8861692"/>
                <a:gd name="connsiteY59" fmla="*/ 9544349 h 10595264"/>
                <a:gd name="connsiteX60" fmla="*/ 3499557 w 8861692"/>
                <a:gd name="connsiteY60" fmla="*/ 9369049 h 10595264"/>
                <a:gd name="connsiteX61" fmla="*/ 3077892 w 8861692"/>
                <a:gd name="connsiteY61" fmla="*/ 8317254 h 10595264"/>
                <a:gd name="connsiteX62" fmla="*/ 2679914 w 8861692"/>
                <a:gd name="connsiteY62" fmla="*/ 7464447 h 10595264"/>
                <a:gd name="connsiteX63" fmla="*/ 2675177 w 8861692"/>
                <a:gd name="connsiteY63" fmla="*/ 7260719 h 10595264"/>
                <a:gd name="connsiteX64" fmla="*/ 2727294 w 8861692"/>
                <a:gd name="connsiteY64" fmla="*/ 6858002 h 10595264"/>
                <a:gd name="connsiteX65" fmla="*/ 3272140 w 8861692"/>
                <a:gd name="connsiteY65" fmla="*/ 5863063 h 10595264"/>
                <a:gd name="connsiteX66" fmla="*/ 3575364 w 8861692"/>
                <a:gd name="connsiteY66" fmla="*/ 5237668 h 10595264"/>
                <a:gd name="connsiteX67" fmla="*/ 3793302 w 8861692"/>
                <a:gd name="connsiteY67" fmla="*/ 4787576 h 10595264"/>
                <a:gd name="connsiteX68" fmla="*/ 3750660 w 8861692"/>
                <a:gd name="connsiteY68" fmla="*/ 4498568 h 10595264"/>
                <a:gd name="connsiteX69" fmla="*/ 3693807 w 8861692"/>
                <a:gd name="connsiteY69" fmla="*/ 4365910 h 10595264"/>
                <a:gd name="connsiteX70" fmla="*/ 3717497 w 8861692"/>
                <a:gd name="connsiteY70" fmla="*/ 3465723 h 10595264"/>
                <a:gd name="connsiteX71" fmla="*/ 3546936 w 8861692"/>
                <a:gd name="connsiteY71" fmla="*/ 2821378 h 10595264"/>
                <a:gd name="connsiteX72" fmla="*/ 2139803 w 8861692"/>
                <a:gd name="connsiteY72" fmla="*/ 2897181 h 10595264"/>
                <a:gd name="connsiteX73" fmla="*/ 2068180 w 8861692"/>
                <a:gd name="connsiteY73" fmla="*/ 2749647 h 10595264"/>
                <a:gd name="connsiteX74" fmla="*/ 1687866 w 8861692"/>
                <a:gd name="connsiteY74" fmla="*/ 2935600 h 10595264"/>
                <a:gd name="connsiteX75" fmla="*/ 2376205 w 8861692"/>
                <a:gd name="connsiteY75" fmla="*/ 2972782 h 10595264"/>
                <a:gd name="connsiteX76" fmla="*/ 2528605 w 8861692"/>
                <a:gd name="connsiteY76" fmla="*/ 3094702 h 10595264"/>
                <a:gd name="connsiteX77" fmla="*/ 2500665 w 8861692"/>
                <a:gd name="connsiteY77" fmla="*/ 3696682 h 10595264"/>
                <a:gd name="connsiteX78" fmla="*/ 2444330 w 8861692"/>
                <a:gd name="connsiteY78" fmla="*/ 4765696 h 10595264"/>
                <a:gd name="connsiteX79" fmla="*/ 167225 w 8861692"/>
                <a:gd name="connsiteY79" fmla="*/ 4634051 h 10595264"/>
                <a:gd name="connsiteX80" fmla="*/ 0 w 8861692"/>
                <a:gd name="connsiteY80" fmla="*/ 4505964 h 10595264"/>
                <a:gd name="connsiteX81" fmla="*/ 82970 w 8861692"/>
                <a:gd name="connsiteY81" fmla="*/ 2847185 h 10595264"/>
                <a:gd name="connsiteX82" fmla="*/ 942227 w 8861692"/>
                <a:gd name="connsiteY82" fmla="*/ 2905221 h 10595264"/>
                <a:gd name="connsiteX83" fmla="*/ 1018739 w 8861692"/>
                <a:gd name="connsiteY83" fmla="*/ 2676380 h 10595264"/>
                <a:gd name="connsiteX84" fmla="*/ 1153781 w 8861692"/>
                <a:gd name="connsiteY84" fmla="*/ 2560178 h 10595264"/>
                <a:gd name="connsiteX85" fmla="*/ 1462701 w 8861692"/>
                <a:gd name="connsiteY85" fmla="*/ 2453085 h 10595264"/>
                <a:gd name="connsiteX86" fmla="*/ 1950289 w 8861692"/>
                <a:gd name="connsiteY86" fmla="*/ 2409188 h 10595264"/>
                <a:gd name="connsiteX87" fmla="*/ 2567340 w 8861692"/>
                <a:gd name="connsiteY87" fmla="*/ 2306031 h 10595264"/>
                <a:gd name="connsiteX88" fmla="*/ 3162656 w 8861692"/>
                <a:gd name="connsiteY88" fmla="*/ 2186966 h 10595264"/>
                <a:gd name="connsiteX89" fmla="*/ 3379347 w 8861692"/>
                <a:gd name="connsiteY89" fmla="*/ 2084573 h 10595264"/>
                <a:gd name="connsiteX90" fmla="*/ 3503171 w 8861692"/>
                <a:gd name="connsiteY90" fmla="*/ 1882167 h 10595264"/>
                <a:gd name="connsiteX91" fmla="*/ 3596041 w 8861692"/>
                <a:gd name="connsiteY91" fmla="*/ 1646422 h 10595264"/>
                <a:gd name="connsiteX92" fmla="*/ 3659969 w 8861692"/>
                <a:gd name="connsiteY92" fmla="*/ 1588868 h 10595264"/>
                <a:gd name="connsiteX93" fmla="*/ 3621361 w 8861692"/>
                <a:gd name="connsiteY93" fmla="*/ 1506614 h 10595264"/>
                <a:gd name="connsiteX94" fmla="*/ 3491794 w 8861692"/>
                <a:gd name="connsiteY94" fmla="*/ 1416471 h 10595264"/>
                <a:gd name="connsiteX95" fmla="*/ 3458197 w 8861692"/>
                <a:gd name="connsiteY95" fmla="*/ 1338940 h 10595264"/>
                <a:gd name="connsiteX96" fmla="*/ 3369921 w 8861692"/>
                <a:gd name="connsiteY96" fmla="*/ 1281622 h 10595264"/>
                <a:gd name="connsiteX97" fmla="*/ 3234288 w 8861692"/>
                <a:gd name="connsiteY97" fmla="*/ 971288 h 10595264"/>
                <a:gd name="connsiteX98" fmla="*/ 3115638 w 8861692"/>
                <a:gd name="connsiteY98" fmla="*/ 738530 h 10595264"/>
                <a:gd name="connsiteX99" fmla="*/ 3062641 w 8861692"/>
                <a:gd name="connsiteY99" fmla="*/ 643919 h 10595264"/>
                <a:gd name="connsiteX100" fmla="*/ 3086722 w 8861692"/>
                <a:gd name="connsiteY100" fmla="*/ 414227 h 10595264"/>
                <a:gd name="connsiteX101" fmla="*/ 3675664 w 8861692"/>
                <a:gd name="connsiteY101" fmla="*/ 84 h 10595264"/>
                <a:gd name="connsiteX102" fmla="*/ 1257990 w 8861692"/>
                <a:gd name="connsiteY102" fmla="*/ 2776717 h 10595264"/>
                <a:gd name="connsiteX103" fmla="*/ 1241769 w 8861692"/>
                <a:gd name="connsiteY103" fmla="*/ 2783273 h 10595264"/>
                <a:gd name="connsiteX104" fmla="*/ 1146440 w 8861692"/>
                <a:gd name="connsiteY104" fmla="*/ 2876979 h 10595264"/>
                <a:gd name="connsiteX105" fmla="*/ 1146162 w 8861692"/>
                <a:gd name="connsiteY105" fmla="*/ 2909306 h 10595264"/>
                <a:gd name="connsiteX106" fmla="*/ 1178489 w 8861692"/>
                <a:gd name="connsiteY106" fmla="*/ 2909583 h 10595264"/>
                <a:gd name="connsiteX107" fmla="*/ 1273818 w 8861692"/>
                <a:gd name="connsiteY107" fmla="*/ 2815879 h 10595264"/>
                <a:gd name="connsiteX108" fmla="*/ 1274096 w 8861692"/>
                <a:gd name="connsiteY108" fmla="*/ 2783552 h 10595264"/>
                <a:gd name="connsiteX109" fmla="*/ 1274096 w 8861692"/>
                <a:gd name="connsiteY109" fmla="*/ 2783551 h 10595264"/>
                <a:gd name="connsiteX110" fmla="*/ 1257990 w 8861692"/>
                <a:gd name="connsiteY110" fmla="*/ 2776717 h 10595264"/>
                <a:gd name="connsiteX111" fmla="*/ 1405924 w 8861692"/>
                <a:gd name="connsiteY111" fmla="*/ 2876262 h 10595264"/>
                <a:gd name="connsiteX112" fmla="*/ 1327184 w 8861692"/>
                <a:gd name="connsiteY112" fmla="*/ 2914362 h 10595264"/>
                <a:gd name="connsiteX113" fmla="*/ 1405924 w 8861692"/>
                <a:gd name="connsiteY113" fmla="*/ 2932142 h 10595264"/>
                <a:gd name="connsiteX114" fmla="*/ 1405924 w 8861692"/>
                <a:gd name="connsiteY114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13784 w 8861692"/>
                <a:gd name="connsiteY16" fmla="*/ 347824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298330 w 8861692"/>
                <a:gd name="connsiteY19" fmla="*/ 3925641 h 10595264"/>
                <a:gd name="connsiteX20" fmla="*/ 8070278 w 8861692"/>
                <a:gd name="connsiteY20" fmla="*/ 3770794 h 10595264"/>
                <a:gd name="connsiteX21" fmla="*/ 7791953 w 8861692"/>
                <a:gd name="connsiteY21" fmla="*/ 3493511 h 10595264"/>
                <a:gd name="connsiteX22" fmla="*/ 7694420 w 8861692"/>
                <a:gd name="connsiteY22" fmla="*/ 3352863 h 10595264"/>
                <a:gd name="connsiteX23" fmla="*/ 7650951 w 8861692"/>
                <a:gd name="connsiteY23" fmla="*/ 3380255 h 10595264"/>
                <a:gd name="connsiteX24" fmla="*/ 6958170 w 8861692"/>
                <a:gd name="connsiteY24" fmla="*/ 2939827 h 10595264"/>
                <a:gd name="connsiteX25" fmla="*/ 6209594 w 8861692"/>
                <a:gd name="connsiteY25" fmla="*/ 2650819 h 10595264"/>
                <a:gd name="connsiteX26" fmla="*/ 5522607 w 8861692"/>
                <a:gd name="connsiteY26" fmla="*/ 2494471 h 10595264"/>
                <a:gd name="connsiteX27" fmla="*/ 5427853 w 8861692"/>
                <a:gd name="connsiteY27" fmla="*/ 3238310 h 10595264"/>
                <a:gd name="connsiteX28" fmla="*/ 6081671 w 8861692"/>
                <a:gd name="connsiteY28" fmla="*/ 5389281 h 10595264"/>
                <a:gd name="connsiteX29" fmla="*/ 5906373 w 8861692"/>
                <a:gd name="connsiteY29" fmla="*/ 5465087 h 10595264"/>
                <a:gd name="connsiteX30" fmla="*/ 5858994 w 8861692"/>
                <a:gd name="connsiteY30" fmla="*/ 6057312 h 10595264"/>
                <a:gd name="connsiteX31" fmla="*/ 5740547 w 8861692"/>
                <a:gd name="connsiteY31" fmla="*/ 6659017 h 10595264"/>
                <a:gd name="connsiteX32" fmla="*/ 5697907 w 8861692"/>
                <a:gd name="connsiteY32" fmla="*/ 7317574 h 10595264"/>
                <a:gd name="connsiteX33" fmla="*/ 6181164 w 8861692"/>
                <a:gd name="connsiteY33" fmla="*/ 8189330 h 10595264"/>
                <a:gd name="connsiteX34" fmla="*/ 6342252 w 8861692"/>
                <a:gd name="connsiteY34" fmla="*/ 8544667 h 10595264"/>
                <a:gd name="connsiteX35" fmla="*/ 6356466 w 8861692"/>
                <a:gd name="connsiteY35" fmla="*/ 8952120 h 10595264"/>
                <a:gd name="connsiteX36" fmla="*/ 6200118 w 8861692"/>
                <a:gd name="connsiteY36" fmla="*/ 9932850 h 10595264"/>
                <a:gd name="connsiteX37" fmla="*/ 5764237 w 8861692"/>
                <a:gd name="connsiteY37" fmla="*/ 9814406 h 10595264"/>
                <a:gd name="connsiteX38" fmla="*/ 5716859 w 8861692"/>
                <a:gd name="connsiteY38" fmla="*/ 9122679 h 10595264"/>
                <a:gd name="connsiteX39" fmla="*/ 5536824 w 8861692"/>
                <a:gd name="connsiteY39" fmla="*/ 8852627 h 10595264"/>
                <a:gd name="connsiteX40" fmla="*/ 5451541 w 8861692"/>
                <a:gd name="connsiteY40" fmla="*/ 8558881 h 10595264"/>
                <a:gd name="connsiteX41" fmla="*/ 5138846 w 8861692"/>
                <a:gd name="connsiteY41" fmla="*/ 8208283 h 10595264"/>
                <a:gd name="connsiteX42" fmla="*/ 4731392 w 8861692"/>
                <a:gd name="connsiteY42" fmla="*/ 7544987 h 10595264"/>
                <a:gd name="connsiteX43" fmla="*/ 4698225 w 8861692"/>
                <a:gd name="connsiteY43" fmla="*/ 6568997 h 10595264"/>
                <a:gd name="connsiteX44" fmla="*/ 4660324 w 8861692"/>
                <a:gd name="connsiteY44" fmla="*/ 6095213 h 10595264"/>
                <a:gd name="connsiteX45" fmla="*/ 4342890 w 8861692"/>
                <a:gd name="connsiteY45" fmla="*/ 6322630 h 10595264"/>
                <a:gd name="connsiteX46" fmla="*/ 3769613 w 8861692"/>
                <a:gd name="connsiteY46" fmla="*/ 7203862 h 10595264"/>
                <a:gd name="connsiteX47" fmla="*/ 3888059 w 8861692"/>
                <a:gd name="connsiteY47" fmla="*/ 7625528 h 10595264"/>
                <a:gd name="connsiteX48" fmla="*/ 4437648 w 8861692"/>
                <a:gd name="connsiteY48" fmla="*/ 9440117 h 10595264"/>
                <a:gd name="connsiteX49" fmla="*/ 4537141 w 8861692"/>
                <a:gd name="connsiteY49" fmla="*/ 9677008 h 10595264"/>
                <a:gd name="connsiteX50" fmla="*/ 4575044 w 8861692"/>
                <a:gd name="connsiteY50" fmla="*/ 9743335 h 10595264"/>
                <a:gd name="connsiteX51" fmla="*/ 4660326 w 8861692"/>
                <a:gd name="connsiteY51" fmla="*/ 9885473 h 10595264"/>
                <a:gd name="connsiteX52" fmla="*/ 4110736 w 8861692"/>
                <a:gd name="connsiteY52" fmla="*/ 10074983 h 10595264"/>
                <a:gd name="connsiteX53" fmla="*/ 3821731 w 8861692"/>
                <a:gd name="connsiteY53" fmla="*/ 10278711 h 10595264"/>
                <a:gd name="connsiteX54" fmla="*/ 3243717 w 8861692"/>
                <a:gd name="connsiteY54" fmla="*/ 10544031 h 10595264"/>
                <a:gd name="connsiteX55" fmla="*/ 2945233 w 8861692"/>
                <a:gd name="connsiteY55" fmla="*/ 10548767 h 10595264"/>
                <a:gd name="connsiteX56" fmla="*/ 3286356 w 8861692"/>
                <a:gd name="connsiteY56" fmla="*/ 10193430 h 10595264"/>
                <a:gd name="connsiteX57" fmla="*/ 3461655 w 8861692"/>
                <a:gd name="connsiteY57" fmla="*/ 9980230 h 10595264"/>
                <a:gd name="connsiteX58" fmla="*/ 3537461 w 8861692"/>
                <a:gd name="connsiteY58" fmla="*/ 9705435 h 10595264"/>
                <a:gd name="connsiteX59" fmla="*/ 3594314 w 8861692"/>
                <a:gd name="connsiteY59" fmla="*/ 9544349 h 10595264"/>
                <a:gd name="connsiteX60" fmla="*/ 3499557 w 8861692"/>
                <a:gd name="connsiteY60" fmla="*/ 9369049 h 10595264"/>
                <a:gd name="connsiteX61" fmla="*/ 3077892 w 8861692"/>
                <a:gd name="connsiteY61" fmla="*/ 8317254 h 10595264"/>
                <a:gd name="connsiteX62" fmla="*/ 2679914 w 8861692"/>
                <a:gd name="connsiteY62" fmla="*/ 7464447 h 10595264"/>
                <a:gd name="connsiteX63" fmla="*/ 2675177 w 8861692"/>
                <a:gd name="connsiteY63" fmla="*/ 7260719 h 10595264"/>
                <a:gd name="connsiteX64" fmla="*/ 2727294 w 8861692"/>
                <a:gd name="connsiteY64" fmla="*/ 6858002 h 10595264"/>
                <a:gd name="connsiteX65" fmla="*/ 3272140 w 8861692"/>
                <a:gd name="connsiteY65" fmla="*/ 5863063 h 10595264"/>
                <a:gd name="connsiteX66" fmla="*/ 3575364 w 8861692"/>
                <a:gd name="connsiteY66" fmla="*/ 5237668 h 10595264"/>
                <a:gd name="connsiteX67" fmla="*/ 3793302 w 8861692"/>
                <a:gd name="connsiteY67" fmla="*/ 4787576 h 10595264"/>
                <a:gd name="connsiteX68" fmla="*/ 3750660 w 8861692"/>
                <a:gd name="connsiteY68" fmla="*/ 4498568 h 10595264"/>
                <a:gd name="connsiteX69" fmla="*/ 3693807 w 8861692"/>
                <a:gd name="connsiteY69" fmla="*/ 4365910 h 10595264"/>
                <a:gd name="connsiteX70" fmla="*/ 3717497 w 8861692"/>
                <a:gd name="connsiteY70" fmla="*/ 3465723 h 10595264"/>
                <a:gd name="connsiteX71" fmla="*/ 3546936 w 8861692"/>
                <a:gd name="connsiteY71" fmla="*/ 2821378 h 10595264"/>
                <a:gd name="connsiteX72" fmla="*/ 2139803 w 8861692"/>
                <a:gd name="connsiteY72" fmla="*/ 2897181 h 10595264"/>
                <a:gd name="connsiteX73" fmla="*/ 2068180 w 8861692"/>
                <a:gd name="connsiteY73" fmla="*/ 2749647 h 10595264"/>
                <a:gd name="connsiteX74" fmla="*/ 1687866 w 8861692"/>
                <a:gd name="connsiteY74" fmla="*/ 2935600 h 10595264"/>
                <a:gd name="connsiteX75" fmla="*/ 2376205 w 8861692"/>
                <a:gd name="connsiteY75" fmla="*/ 2972782 h 10595264"/>
                <a:gd name="connsiteX76" fmla="*/ 2528605 w 8861692"/>
                <a:gd name="connsiteY76" fmla="*/ 3094702 h 10595264"/>
                <a:gd name="connsiteX77" fmla="*/ 2500665 w 8861692"/>
                <a:gd name="connsiteY77" fmla="*/ 3696682 h 10595264"/>
                <a:gd name="connsiteX78" fmla="*/ 2444330 w 8861692"/>
                <a:gd name="connsiteY78" fmla="*/ 4765696 h 10595264"/>
                <a:gd name="connsiteX79" fmla="*/ 167225 w 8861692"/>
                <a:gd name="connsiteY79" fmla="*/ 4634051 h 10595264"/>
                <a:gd name="connsiteX80" fmla="*/ 0 w 8861692"/>
                <a:gd name="connsiteY80" fmla="*/ 4505964 h 10595264"/>
                <a:gd name="connsiteX81" fmla="*/ 82970 w 8861692"/>
                <a:gd name="connsiteY81" fmla="*/ 2847185 h 10595264"/>
                <a:gd name="connsiteX82" fmla="*/ 942227 w 8861692"/>
                <a:gd name="connsiteY82" fmla="*/ 2905221 h 10595264"/>
                <a:gd name="connsiteX83" fmla="*/ 1018739 w 8861692"/>
                <a:gd name="connsiteY83" fmla="*/ 2676380 h 10595264"/>
                <a:gd name="connsiteX84" fmla="*/ 1153781 w 8861692"/>
                <a:gd name="connsiteY84" fmla="*/ 2560178 h 10595264"/>
                <a:gd name="connsiteX85" fmla="*/ 1462701 w 8861692"/>
                <a:gd name="connsiteY85" fmla="*/ 2453085 h 10595264"/>
                <a:gd name="connsiteX86" fmla="*/ 1950289 w 8861692"/>
                <a:gd name="connsiteY86" fmla="*/ 2409188 h 10595264"/>
                <a:gd name="connsiteX87" fmla="*/ 2567340 w 8861692"/>
                <a:gd name="connsiteY87" fmla="*/ 2306031 h 10595264"/>
                <a:gd name="connsiteX88" fmla="*/ 3162656 w 8861692"/>
                <a:gd name="connsiteY88" fmla="*/ 2186966 h 10595264"/>
                <a:gd name="connsiteX89" fmla="*/ 3379347 w 8861692"/>
                <a:gd name="connsiteY89" fmla="*/ 2084573 h 10595264"/>
                <a:gd name="connsiteX90" fmla="*/ 3503171 w 8861692"/>
                <a:gd name="connsiteY90" fmla="*/ 1882167 h 10595264"/>
                <a:gd name="connsiteX91" fmla="*/ 3596041 w 8861692"/>
                <a:gd name="connsiteY91" fmla="*/ 1646422 h 10595264"/>
                <a:gd name="connsiteX92" fmla="*/ 3659969 w 8861692"/>
                <a:gd name="connsiteY92" fmla="*/ 1588868 h 10595264"/>
                <a:gd name="connsiteX93" fmla="*/ 3621361 w 8861692"/>
                <a:gd name="connsiteY93" fmla="*/ 1506614 h 10595264"/>
                <a:gd name="connsiteX94" fmla="*/ 3491794 w 8861692"/>
                <a:gd name="connsiteY94" fmla="*/ 1416471 h 10595264"/>
                <a:gd name="connsiteX95" fmla="*/ 3458197 w 8861692"/>
                <a:gd name="connsiteY95" fmla="*/ 1338940 h 10595264"/>
                <a:gd name="connsiteX96" fmla="*/ 3369921 w 8861692"/>
                <a:gd name="connsiteY96" fmla="*/ 1281622 h 10595264"/>
                <a:gd name="connsiteX97" fmla="*/ 3234288 w 8861692"/>
                <a:gd name="connsiteY97" fmla="*/ 971288 h 10595264"/>
                <a:gd name="connsiteX98" fmla="*/ 3115638 w 8861692"/>
                <a:gd name="connsiteY98" fmla="*/ 738530 h 10595264"/>
                <a:gd name="connsiteX99" fmla="*/ 3062641 w 8861692"/>
                <a:gd name="connsiteY99" fmla="*/ 643919 h 10595264"/>
                <a:gd name="connsiteX100" fmla="*/ 3086722 w 8861692"/>
                <a:gd name="connsiteY100" fmla="*/ 414227 h 10595264"/>
                <a:gd name="connsiteX101" fmla="*/ 3675664 w 8861692"/>
                <a:gd name="connsiteY101" fmla="*/ 84 h 10595264"/>
                <a:gd name="connsiteX102" fmla="*/ 1257990 w 8861692"/>
                <a:gd name="connsiteY102" fmla="*/ 2776717 h 10595264"/>
                <a:gd name="connsiteX103" fmla="*/ 1241769 w 8861692"/>
                <a:gd name="connsiteY103" fmla="*/ 2783273 h 10595264"/>
                <a:gd name="connsiteX104" fmla="*/ 1146440 w 8861692"/>
                <a:gd name="connsiteY104" fmla="*/ 2876979 h 10595264"/>
                <a:gd name="connsiteX105" fmla="*/ 1146162 w 8861692"/>
                <a:gd name="connsiteY105" fmla="*/ 2909306 h 10595264"/>
                <a:gd name="connsiteX106" fmla="*/ 1178489 w 8861692"/>
                <a:gd name="connsiteY106" fmla="*/ 2909583 h 10595264"/>
                <a:gd name="connsiteX107" fmla="*/ 1273818 w 8861692"/>
                <a:gd name="connsiteY107" fmla="*/ 2815879 h 10595264"/>
                <a:gd name="connsiteX108" fmla="*/ 1274096 w 8861692"/>
                <a:gd name="connsiteY108" fmla="*/ 2783552 h 10595264"/>
                <a:gd name="connsiteX109" fmla="*/ 1274096 w 8861692"/>
                <a:gd name="connsiteY109" fmla="*/ 2783551 h 10595264"/>
                <a:gd name="connsiteX110" fmla="*/ 1257990 w 8861692"/>
                <a:gd name="connsiteY110" fmla="*/ 2776717 h 10595264"/>
                <a:gd name="connsiteX111" fmla="*/ 1405924 w 8861692"/>
                <a:gd name="connsiteY111" fmla="*/ 2876262 h 10595264"/>
                <a:gd name="connsiteX112" fmla="*/ 1327184 w 8861692"/>
                <a:gd name="connsiteY112" fmla="*/ 2914362 h 10595264"/>
                <a:gd name="connsiteX113" fmla="*/ 1405924 w 8861692"/>
                <a:gd name="connsiteY113" fmla="*/ 2932142 h 10595264"/>
                <a:gd name="connsiteX114" fmla="*/ 1405924 w 8861692"/>
                <a:gd name="connsiteY114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26484 w 8861692"/>
                <a:gd name="connsiteY16" fmla="*/ 347062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298330 w 8861692"/>
                <a:gd name="connsiteY19" fmla="*/ 3925641 h 10595264"/>
                <a:gd name="connsiteX20" fmla="*/ 8070278 w 8861692"/>
                <a:gd name="connsiteY20" fmla="*/ 3770794 h 10595264"/>
                <a:gd name="connsiteX21" fmla="*/ 7791953 w 8861692"/>
                <a:gd name="connsiteY21" fmla="*/ 3493511 h 10595264"/>
                <a:gd name="connsiteX22" fmla="*/ 7694420 w 8861692"/>
                <a:gd name="connsiteY22" fmla="*/ 3352863 h 10595264"/>
                <a:gd name="connsiteX23" fmla="*/ 7650951 w 8861692"/>
                <a:gd name="connsiteY23" fmla="*/ 3380255 h 10595264"/>
                <a:gd name="connsiteX24" fmla="*/ 6958170 w 8861692"/>
                <a:gd name="connsiteY24" fmla="*/ 2939827 h 10595264"/>
                <a:gd name="connsiteX25" fmla="*/ 6209594 w 8861692"/>
                <a:gd name="connsiteY25" fmla="*/ 2650819 h 10595264"/>
                <a:gd name="connsiteX26" fmla="*/ 5522607 w 8861692"/>
                <a:gd name="connsiteY26" fmla="*/ 2494471 h 10595264"/>
                <a:gd name="connsiteX27" fmla="*/ 5427853 w 8861692"/>
                <a:gd name="connsiteY27" fmla="*/ 3238310 h 10595264"/>
                <a:gd name="connsiteX28" fmla="*/ 6081671 w 8861692"/>
                <a:gd name="connsiteY28" fmla="*/ 5389281 h 10595264"/>
                <a:gd name="connsiteX29" fmla="*/ 5906373 w 8861692"/>
                <a:gd name="connsiteY29" fmla="*/ 5465087 h 10595264"/>
                <a:gd name="connsiteX30" fmla="*/ 5858994 w 8861692"/>
                <a:gd name="connsiteY30" fmla="*/ 6057312 h 10595264"/>
                <a:gd name="connsiteX31" fmla="*/ 5740547 w 8861692"/>
                <a:gd name="connsiteY31" fmla="*/ 6659017 h 10595264"/>
                <a:gd name="connsiteX32" fmla="*/ 5697907 w 8861692"/>
                <a:gd name="connsiteY32" fmla="*/ 7317574 h 10595264"/>
                <a:gd name="connsiteX33" fmla="*/ 6181164 w 8861692"/>
                <a:gd name="connsiteY33" fmla="*/ 8189330 h 10595264"/>
                <a:gd name="connsiteX34" fmla="*/ 6342252 w 8861692"/>
                <a:gd name="connsiteY34" fmla="*/ 8544667 h 10595264"/>
                <a:gd name="connsiteX35" fmla="*/ 6356466 w 8861692"/>
                <a:gd name="connsiteY35" fmla="*/ 8952120 h 10595264"/>
                <a:gd name="connsiteX36" fmla="*/ 6200118 w 8861692"/>
                <a:gd name="connsiteY36" fmla="*/ 9932850 h 10595264"/>
                <a:gd name="connsiteX37" fmla="*/ 5764237 w 8861692"/>
                <a:gd name="connsiteY37" fmla="*/ 9814406 h 10595264"/>
                <a:gd name="connsiteX38" fmla="*/ 5716859 w 8861692"/>
                <a:gd name="connsiteY38" fmla="*/ 9122679 h 10595264"/>
                <a:gd name="connsiteX39" fmla="*/ 5536824 w 8861692"/>
                <a:gd name="connsiteY39" fmla="*/ 8852627 h 10595264"/>
                <a:gd name="connsiteX40" fmla="*/ 5451541 w 8861692"/>
                <a:gd name="connsiteY40" fmla="*/ 8558881 h 10595264"/>
                <a:gd name="connsiteX41" fmla="*/ 5138846 w 8861692"/>
                <a:gd name="connsiteY41" fmla="*/ 8208283 h 10595264"/>
                <a:gd name="connsiteX42" fmla="*/ 4731392 w 8861692"/>
                <a:gd name="connsiteY42" fmla="*/ 7544987 h 10595264"/>
                <a:gd name="connsiteX43" fmla="*/ 4698225 w 8861692"/>
                <a:gd name="connsiteY43" fmla="*/ 6568997 h 10595264"/>
                <a:gd name="connsiteX44" fmla="*/ 4660324 w 8861692"/>
                <a:gd name="connsiteY44" fmla="*/ 6095213 h 10595264"/>
                <a:gd name="connsiteX45" fmla="*/ 4342890 w 8861692"/>
                <a:gd name="connsiteY45" fmla="*/ 6322630 h 10595264"/>
                <a:gd name="connsiteX46" fmla="*/ 3769613 w 8861692"/>
                <a:gd name="connsiteY46" fmla="*/ 7203862 h 10595264"/>
                <a:gd name="connsiteX47" fmla="*/ 3888059 w 8861692"/>
                <a:gd name="connsiteY47" fmla="*/ 7625528 h 10595264"/>
                <a:gd name="connsiteX48" fmla="*/ 4437648 w 8861692"/>
                <a:gd name="connsiteY48" fmla="*/ 9440117 h 10595264"/>
                <a:gd name="connsiteX49" fmla="*/ 4537141 w 8861692"/>
                <a:gd name="connsiteY49" fmla="*/ 9677008 h 10595264"/>
                <a:gd name="connsiteX50" fmla="*/ 4575044 w 8861692"/>
                <a:gd name="connsiteY50" fmla="*/ 9743335 h 10595264"/>
                <a:gd name="connsiteX51" fmla="*/ 4660326 w 8861692"/>
                <a:gd name="connsiteY51" fmla="*/ 9885473 h 10595264"/>
                <a:gd name="connsiteX52" fmla="*/ 4110736 w 8861692"/>
                <a:gd name="connsiteY52" fmla="*/ 10074983 h 10595264"/>
                <a:gd name="connsiteX53" fmla="*/ 3821731 w 8861692"/>
                <a:gd name="connsiteY53" fmla="*/ 10278711 h 10595264"/>
                <a:gd name="connsiteX54" fmla="*/ 3243717 w 8861692"/>
                <a:gd name="connsiteY54" fmla="*/ 10544031 h 10595264"/>
                <a:gd name="connsiteX55" fmla="*/ 2945233 w 8861692"/>
                <a:gd name="connsiteY55" fmla="*/ 10548767 h 10595264"/>
                <a:gd name="connsiteX56" fmla="*/ 3286356 w 8861692"/>
                <a:gd name="connsiteY56" fmla="*/ 10193430 h 10595264"/>
                <a:gd name="connsiteX57" fmla="*/ 3461655 w 8861692"/>
                <a:gd name="connsiteY57" fmla="*/ 9980230 h 10595264"/>
                <a:gd name="connsiteX58" fmla="*/ 3537461 w 8861692"/>
                <a:gd name="connsiteY58" fmla="*/ 9705435 h 10595264"/>
                <a:gd name="connsiteX59" fmla="*/ 3594314 w 8861692"/>
                <a:gd name="connsiteY59" fmla="*/ 9544349 h 10595264"/>
                <a:gd name="connsiteX60" fmla="*/ 3499557 w 8861692"/>
                <a:gd name="connsiteY60" fmla="*/ 9369049 h 10595264"/>
                <a:gd name="connsiteX61" fmla="*/ 3077892 w 8861692"/>
                <a:gd name="connsiteY61" fmla="*/ 8317254 h 10595264"/>
                <a:gd name="connsiteX62" fmla="*/ 2679914 w 8861692"/>
                <a:gd name="connsiteY62" fmla="*/ 7464447 h 10595264"/>
                <a:gd name="connsiteX63" fmla="*/ 2675177 w 8861692"/>
                <a:gd name="connsiteY63" fmla="*/ 7260719 h 10595264"/>
                <a:gd name="connsiteX64" fmla="*/ 2727294 w 8861692"/>
                <a:gd name="connsiteY64" fmla="*/ 6858002 h 10595264"/>
                <a:gd name="connsiteX65" fmla="*/ 3272140 w 8861692"/>
                <a:gd name="connsiteY65" fmla="*/ 5863063 h 10595264"/>
                <a:gd name="connsiteX66" fmla="*/ 3575364 w 8861692"/>
                <a:gd name="connsiteY66" fmla="*/ 5237668 h 10595264"/>
                <a:gd name="connsiteX67" fmla="*/ 3793302 w 8861692"/>
                <a:gd name="connsiteY67" fmla="*/ 4787576 h 10595264"/>
                <a:gd name="connsiteX68" fmla="*/ 3750660 w 8861692"/>
                <a:gd name="connsiteY68" fmla="*/ 4498568 h 10595264"/>
                <a:gd name="connsiteX69" fmla="*/ 3693807 w 8861692"/>
                <a:gd name="connsiteY69" fmla="*/ 4365910 h 10595264"/>
                <a:gd name="connsiteX70" fmla="*/ 3717497 w 8861692"/>
                <a:gd name="connsiteY70" fmla="*/ 3465723 h 10595264"/>
                <a:gd name="connsiteX71" fmla="*/ 3546936 w 8861692"/>
                <a:gd name="connsiteY71" fmla="*/ 2821378 h 10595264"/>
                <a:gd name="connsiteX72" fmla="*/ 2139803 w 8861692"/>
                <a:gd name="connsiteY72" fmla="*/ 2897181 h 10595264"/>
                <a:gd name="connsiteX73" fmla="*/ 2068180 w 8861692"/>
                <a:gd name="connsiteY73" fmla="*/ 2749647 h 10595264"/>
                <a:gd name="connsiteX74" fmla="*/ 1687866 w 8861692"/>
                <a:gd name="connsiteY74" fmla="*/ 2935600 h 10595264"/>
                <a:gd name="connsiteX75" fmla="*/ 2376205 w 8861692"/>
                <a:gd name="connsiteY75" fmla="*/ 2972782 h 10595264"/>
                <a:gd name="connsiteX76" fmla="*/ 2528605 w 8861692"/>
                <a:gd name="connsiteY76" fmla="*/ 3094702 h 10595264"/>
                <a:gd name="connsiteX77" fmla="*/ 2500665 w 8861692"/>
                <a:gd name="connsiteY77" fmla="*/ 3696682 h 10595264"/>
                <a:gd name="connsiteX78" fmla="*/ 2444330 w 8861692"/>
                <a:gd name="connsiteY78" fmla="*/ 4765696 h 10595264"/>
                <a:gd name="connsiteX79" fmla="*/ 167225 w 8861692"/>
                <a:gd name="connsiteY79" fmla="*/ 4634051 h 10595264"/>
                <a:gd name="connsiteX80" fmla="*/ 0 w 8861692"/>
                <a:gd name="connsiteY80" fmla="*/ 4505964 h 10595264"/>
                <a:gd name="connsiteX81" fmla="*/ 82970 w 8861692"/>
                <a:gd name="connsiteY81" fmla="*/ 2847185 h 10595264"/>
                <a:gd name="connsiteX82" fmla="*/ 942227 w 8861692"/>
                <a:gd name="connsiteY82" fmla="*/ 2905221 h 10595264"/>
                <a:gd name="connsiteX83" fmla="*/ 1018739 w 8861692"/>
                <a:gd name="connsiteY83" fmla="*/ 2676380 h 10595264"/>
                <a:gd name="connsiteX84" fmla="*/ 1153781 w 8861692"/>
                <a:gd name="connsiteY84" fmla="*/ 2560178 h 10595264"/>
                <a:gd name="connsiteX85" fmla="*/ 1462701 w 8861692"/>
                <a:gd name="connsiteY85" fmla="*/ 2453085 h 10595264"/>
                <a:gd name="connsiteX86" fmla="*/ 1950289 w 8861692"/>
                <a:gd name="connsiteY86" fmla="*/ 2409188 h 10595264"/>
                <a:gd name="connsiteX87" fmla="*/ 2567340 w 8861692"/>
                <a:gd name="connsiteY87" fmla="*/ 2306031 h 10595264"/>
                <a:gd name="connsiteX88" fmla="*/ 3162656 w 8861692"/>
                <a:gd name="connsiteY88" fmla="*/ 2186966 h 10595264"/>
                <a:gd name="connsiteX89" fmla="*/ 3379347 w 8861692"/>
                <a:gd name="connsiteY89" fmla="*/ 2084573 h 10595264"/>
                <a:gd name="connsiteX90" fmla="*/ 3503171 w 8861692"/>
                <a:gd name="connsiteY90" fmla="*/ 1882167 h 10595264"/>
                <a:gd name="connsiteX91" fmla="*/ 3596041 w 8861692"/>
                <a:gd name="connsiteY91" fmla="*/ 1646422 h 10595264"/>
                <a:gd name="connsiteX92" fmla="*/ 3659969 w 8861692"/>
                <a:gd name="connsiteY92" fmla="*/ 1588868 h 10595264"/>
                <a:gd name="connsiteX93" fmla="*/ 3621361 w 8861692"/>
                <a:gd name="connsiteY93" fmla="*/ 1506614 h 10595264"/>
                <a:gd name="connsiteX94" fmla="*/ 3491794 w 8861692"/>
                <a:gd name="connsiteY94" fmla="*/ 1416471 h 10595264"/>
                <a:gd name="connsiteX95" fmla="*/ 3458197 w 8861692"/>
                <a:gd name="connsiteY95" fmla="*/ 1338940 h 10595264"/>
                <a:gd name="connsiteX96" fmla="*/ 3369921 w 8861692"/>
                <a:gd name="connsiteY96" fmla="*/ 1281622 h 10595264"/>
                <a:gd name="connsiteX97" fmla="*/ 3234288 w 8861692"/>
                <a:gd name="connsiteY97" fmla="*/ 971288 h 10595264"/>
                <a:gd name="connsiteX98" fmla="*/ 3115638 w 8861692"/>
                <a:gd name="connsiteY98" fmla="*/ 738530 h 10595264"/>
                <a:gd name="connsiteX99" fmla="*/ 3062641 w 8861692"/>
                <a:gd name="connsiteY99" fmla="*/ 643919 h 10595264"/>
                <a:gd name="connsiteX100" fmla="*/ 3086722 w 8861692"/>
                <a:gd name="connsiteY100" fmla="*/ 414227 h 10595264"/>
                <a:gd name="connsiteX101" fmla="*/ 3675664 w 8861692"/>
                <a:gd name="connsiteY101" fmla="*/ 84 h 10595264"/>
                <a:gd name="connsiteX102" fmla="*/ 1257990 w 8861692"/>
                <a:gd name="connsiteY102" fmla="*/ 2776717 h 10595264"/>
                <a:gd name="connsiteX103" fmla="*/ 1241769 w 8861692"/>
                <a:gd name="connsiteY103" fmla="*/ 2783273 h 10595264"/>
                <a:gd name="connsiteX104" fmla="*/ 1146440 w 8861692"/>
                <a:gd name="connsiteY104" fmla="*/ 2876979 h 10595264"/>
                <a:gd name="connsiteX105" fmla="*/ 1146162 w 8861692"/>
                <a:gd name="connsiteY105" fmla="*/ 2909306 h 10595264"/>
                <a:gd name="connsiteX106" fmla="*/ 1178489 w 8861692"/>
                <a:gd name="connsiteY106" fmla="*/ 2909583 h 10595264"/>
                <a:gd name="connsiteX107" fmla="*/ 1273818 w 8861692"/>
                <a:gd name="connsiteY107" fmla="*/ 2815879 h 10595264"/>
                <a:gd name="connsiteX108" fmla="*/ 1274096 w 8861692"/>
                <a:gd name="connsiteY108" fmla="*/ 2783552 h 10595264"/>
                <a:gd name="connsiteX109" fmla="*/ 1274096 w 8861692"/>
                <a:gd name="connsiteY109" fmla="*/ 2783551 h 10595264"/>
                <a:gd name="connsiteX110" fmla="*/ 1257990 w 8861692"/>
                <a:gd name="connsiteY110" fmla="*/ 2776717 h 10595264"/>
                <a:gd name="connsiteX111" fmla="*/ 1405924 w 8861692"/>
                <a:gd name="connsiteY111" fmla="*/ 2876262 h 10595264"/>
                <a:gd name="connsiteX112" fmla="*/ 1327184 w 8861692"/>
                <a:gd name="connsiteY112" fmla="*/ 2914362 h 10595264"/>
                <a:gd name="connsiteX113" fmla="*/ 1405924 w 8861692"/>
                <a:gd name="connsiteY113" fmla="*/ 2932142 h 10595264"/>
                <a:gd name="connsiteX114" fmla="*/ 1405924 w 8861692"/>
                <a:gd name="connsiteY114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26484 w 8861692"/>
                <a:gd name="connsiteY16" fmla="*/ 347062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298330 w 8861692"/>
                <a:gd name="connsiteY19" fmla="*/ 3925641 h 10595264"/>
                <a:gd name="connsiteX20" fmla="*/ 8070278 w 8861692"/>
                <a:gd name="connsiteY20" fmla="*/ 3770794 h 10595264"/>
                <a:gd name="connsiteX21" fmla="*/ 7791953 w 8861692"/>
                <a:gd name="connsiteY21" fmla="*/ 3493511 h 10595264"/>
                <a:gd name="connsiteX22" fmla="*/ 7694420 w 8861692"/>
                <a:gd name="connsiteY22" fmla="*/ 3352863 h 10595264"/>
                <a:gd name="connsiteX23" fmla="*/ 7650951 w 8861692"/>
                <a:gd name="connsiteY23" fmla="*/ 3380255 h 10595264"/>
                <a:gd name="connsiteX24" fmla="*/ 6958170 w 8861692"/>
                <a:gd name="connsiteY24" fmla="*/ 2939827 h 10595264"/>
                <a:gd name="connsiteX25" fmla="*/ 6209594 w 8861692"/>
                <a:gd name="connsiteY25" fmla="*/ 2650819 h 10595264"/>
                <a:gd name="connsiteX26" fmla="*/ 5522607 w 8861692"/>
                <a:gd name="connsiteY26" fmla="*/ 2494471 h 10595264"/>
                <a:gd name="connsiteX27" fmla="*/ 5427853 w 8861692"/>
                <a:gd name="connsiteY27" fmla="*/ 3238310 h 10595264"/>
                <a:gd name="connsiteX28" fmla="*/ 6081671 w 8861692"/>
                <a:gd name="connsiteY28" fmla="*/ 5389281 h 10595264"/>
                <a:gd name="connsiteX29" fmla="*/ 5906373 w 8861692"/>
                <a:gd name="connsiteY29" fmla="*/ 5465087 h 10595264"/>
                <a:gd name="connsiteX30" fmla="*/ 5858994 w 8861692"/>
                <a:gd name="connsiteY30" fmla="*/ 6057312 h 10595264"/>
                <a:gd name="connsiteX31" fmla="*/ 5740547 w 8861692"/>
                <a:gd name="connsiteY31" fmla="*/ 6659017 h 10595264"/>
                <a:gd name="connsiteX32" fmla="*/ 5697907 w 8861692"/>
                <a:gd name="connsiteY32" fmla="*/ 7317574 h 10595264"/>
                <a:gd name="connsiteX33" fmla="*/ 6181164 w 8861692"/>
                <a:gd name="connsiteY33" fmla="*/ 8189330 h 10595264"/>
                <a:gd name="connsiteX34" fmla="*/ 6342252 w 8861692"/>
                <a:gd name="connsiteY34" fmla="*/ 8544667 h 10595264"/>
                <a:gd name="connsiteX35" fmla="*/ 6356466 w 8861692"/>
                <a:gd name="connsiteY35" fmla="*/ 8952120 h 10595264"/>
                <a:gd name="connsiteX36" fmla="*/ 6200118 w 8861692"/>
                <a:gd name="connsiteY36" fmla="*/ 9932850 h 10595264"/>
                <a:gd name="connsiteX37" fmla="*/ 5764237 w 8861692"/>
                <a:gd name="connsiteY37" fmla="*/ 9814406 h 10595264"/>
                <a:gd name="connsiteX38" fmla="*/ 5716859 w 8861692"/>
                <a:gd name="connsiteY38" fmla="*/ 9122679 h 10595264"/>
                <a:gd name="connsiteX39" fmla="*/ 5536824 w 8861692"/>
                <a:gd name="connsiteY39" fmla="*/ 8852627 h 10595264"/>
                <a:gd name="connsiteX40" fmla="*/ 5451541 w 8861692"/>
                <a:gd name="connsiteY40" fmla="*/ 8558881 h 10595264"/>
                <a:gd name="connsiteX41" fmla="*/ 5138846 w 8861692"/>
                <a:gd name="connsiteY41" fmla="*/ 8208283 h 10595264"/>
                <a:gd name="connsiteX42" fmla="*/ 4731392 w 8861692"/>
                <a:gd name="connsiteY42" fmla="*/ 7544987 h 10595264"/>
                <a:gd name="connsiteX43" fmla="*/ 4698225 w 8861692"/>
                <a:gd name="connsiteY43" fmla="*/ 6568997 h 10595264"/>
                <a:gd name="connsiteX44" fmla="*/ 4660324 w 8861692"/>
                <a:gd name="connsiteY44" fmla="*/ 6095213 h 10595264"/>
                <a:gd name="connsiteX45" fmla="*/ 4342890 w 8861692"/>
                <a:gd name="connsiteY45" fmla="*/ 6322630 h 10595264"/>
                <a:gd name="connsiteX46" fmla="*/ 3769613 w 8861692"/>
                <a:gd name="connsiteY46" fmla="*/ 7203862 h 10595264"/>
                <a:gd name="connsiteX47" fmla="*/ 3888059 w 8861692"/>
                <a:gd name="connsiteY47" fmla="*/ 7625528 h 10595264"/>
                <a:gd name="connsiteX48" fmla="*/ 4437648 w 8861692"/>
                <a:gd name="connsiteY48" fmla="*/ 9440117 h 10595264"/>
                <a:gd name="connsiteX49" fmla="*/ 4537141 w 8861692"/>
                <a:gd name="connsiteY49" fmla="*/ 9677008 h 10595264"/>
                <a:gd name="connsiteX50" fmla="*/ 4575044 w 8861692"/>
                <a:gd name="connsiteY50" fmla="*/ 9743335 h 10595264"/>
                <a:gd name="connsiteX51" fmla="*/ 4660326 w 8861692"/>
                <a:gd name="connsiteY51" fmla="*/ 9885473 h 10595264"/>
                <a:gd name="connsiteX52" fmla="*/ 4110736 w 8861692"/>
                <a:gd name="connsiteY52" fmla="*/ 10074983 h 10595264"/>
                <a:gd name="connsiteX53" fmla="*/ 3821731 w 8861692"/>
                <a:gd name="connsiteY53" fmla="*/ 10278711 h 10595264"/>
                <a:gd name="connsiteX54" fmla="*/ 3243717 w 8861692"/>
                <a:gd name="connsiteY54" fmla="*/ 10544031 h 10595264"/>
                <a:gd name="connsiteX55" fmla="*/ 2945233 w 8861692"/>
                <a:gd name="connsiteY55" fmla="*/ 10548767 h 10595264"/>
                <a:gd name="connsiteX56" fmla="*/ 3286356 w 8861692"/>
                <a:gd name="connsiteY56" fmla="*/ 10193430 h 10595264"/>
                <a:gd name="connsiteX57" fmla="*/ 3461655 w 8861692"/>
                <a:gd name="connsiteY57" fmla="*/ 9980230 h 10595264"/>
                <a:gd name="connsiteX58" fmla="*/ 3537461 w 8861692"/>
                <a:gd name="connsiteY58" fmla="*/ 9705435 h 10595264"/>
                <a:gd name="connsiteX59" fmla="*/ 3594314 w 8861692"/>
                <a:gd name="connsiteY59" fmla="*/ 9544349 h 10595264"/>
                <a:gd name="connsiteX60" fmla="*/ 3499557 w 8861692"/>
                <a:gd name="connsiteY60" fmla="*/ 9369049 h 10595264"/>
                <a:gd name="connsiteX61" fmla="*/ 3077892 w 8861692"/>
                <a:gd name="connsiteY61" fmla="*/ 8317254 h 10595264"/>
                <a:gd name="connsiteX62" fmla="*/ 2679914 w 8861692"/>
                <a:gd name="connsiteY62" fmla="*/ 7464447 h 10595264"/>
                <a:gd name="connsiteX63" fmla="*/ 2675177 w 8861692"/>
                <a:gd name="connsiteY63" fmla="*/ 7260719 h 10595264"/>
                <a:gd name="connsiteX64" fmla="*/ 2727294 w 8861692"/>
                <a:gd name="connsiteY64" fmla="*/ 6858002 h 10595264"/>
                <a:gd name="connsiteX65" fmla="*/ 3272140 w 8861692"/>
                <a:gd name="connsiteY65" fmla="*/ 5863063 h 10595264"/>
                <a:gd name="connsiteX66" fmla="*/ 3575364 w 8861692"/>
                <a:gd name="connsiteY66" fmla="*/ 5237668 h 10595264"/>
                <a:gd name="connsiteX67" fmla="*/ 3793302 w 8861692"/>
                <a:gd name="connsiteY67" fmla="*/ 4787576 h 10595264"/>
                <a:gd name="connsiteX68" fmla="*/ 3750660 w 8861692"/>
                <a:gd name="connsiteY68" fmla="*/ 4498568 h 10595264"/>
                <a:gd name="connsiteX69" fmla="*/ 3693807 w 8861692"/>
                <a:gd name="connsiteY69" fmla="*/ 4365910 h 10595264"/>
                <a:gd name="connsiteX70" fmla="*/ 3717497 w 8861692"/>
                <a:gd name="connsiteY70" fmla="*/ 3465723 h 10595264"/>
                <a:gd name="connsiteX71" fmla="*/ 3546936 w 8861692"/>
                <a:gd name="connsiteY71" fmla="*/ 2821378 h 10595264"/>
                <a:gd name="connsiteX72" fmla="*/ 2139803 w 8861692"/>
                <a:gd name="connsiteY72" fmla="*/ 2897181 h 10595264"/>
                <a:gd name="connsiteX73" fmla="*/ 2068180 w 8861692"/>
                <a:gd name="connsiteY73" fmla="*/ 2749647 h 10595264"/>
                <a:gd name="connsiteX74" fmla="*/ 1687866 w 8861692"/>
                <a:gd name="connsiteY74" fmla="*/ 2935600 h 10595264"/>
                <a:gd name="connsiteX75" fmla="*/ 2376205 w 8861692"/>
                <a:gd name="connsiteY75" fmla="*/ 2972782 h 10595264"/>
                <a:gd name="connsiteX76" fmla="*/ 2528605 w 8861692"/>
                <a:gd name="connsiteY76" fmla="*/ 3094702 h 10595264"/>
                <a:gd name="connsiteX77" fmla="*/ 2500665 w 8861692"/>
                <a:gd name="connsiteY77" fmla="*/ 3696682 h 10595264"/>
                <a:gd name="connsiteX78" fmla="*/ 2444330 w 8861692"/>
                <a:gd name="connsiteY78" fmla="*/ 4765696 h 10595264"/>
                <a:gd name="connsiteX79" fmla="*/ 167225 w 8861692"/>
                <a:gd name="connsiteY79" fmla="*/ 4634051 h 10595264"/>
                <a:gd name="connsiteX80" fmla="*/ 0 w 8861692"/>
                <a:gd name="connsiteY80" fmla="*/ 4505964 h 10595264"/>
                <a:gd name="connsiteX81" fmla="*/ 82970 w 8861692"/>
                <a:gd name="connsiteY81" fmla="*/ 2847185 h 10595264"/>
                <a:gd name="connsiteX82" fmla="*/ 942227 w 8861692"/>
                <a:gd name="connsiteY82" fmla="*/ 2905221 h 10595264"/>
                <a:gd name="connsiteX83" fmla="*/ 1018739 w 8861692"/>
                <a:gd name="connsiteY83" fmla="*/ 2676380 h 10595264"/>
                <a:gd name="connsiteX84" fmla="*/ 1153781 w 8861692"/>
                <a:gd name="connsiteY84" fmla="*/ 2560178 h 10595264"/>
                <a:gd name="connsiteX85" fmla="*/ 1462701 w 8861692"/>
                <a:gd name="connsiteY85" fmla="*/ 2453085 h 10595264"/>
                <a:gd name="connsiteX86" fmla="*/ 1950289 w 8861692"/>
                <a:gd name="connsiteY86" fmla="*/ 2409188 h 10595264"/>
                <a:gd name="connsiteX87" fmla="*/ 2567340 w 8861692"/>
                <a:gd name="connsiteY87" fmla="*/ 2306031 h 10595264"/>
                <a:gd name="connsiteX88" fmla="*/ 3162656 w 8861692"/>
                <a:gd name="connsiteY88" fmla="*/ 2186966 h 10595264"/>
                <a:gd name="connsiteX89" fmla="*/ 3379347 w 8861692"/>
                <a:gd name="connsiteY89" fmla="*/ 2084573 h 10595264"/>
                <a:gd name="connsiteX90" fmla="*/ 3503171 w 8861692"/>
                <a:gd name="connsiteY90" fmla="*/ 1882167 h 10595264"/>
                <a:gd name="connsiteX91" fmla="*/ 3596041 w 8861692"/>
                <a:gd name="connsiteY91" fmla="*/ 1646422 h 10595264"/>
                <a:gd name="connsiteX92" fmla="*/ 3659969 w 8861692"/>
                <a:gd name="connsiteY92" fmla="*/ 1588868 h 10595264"/>
                <a:gd name="connsiteX93" fmla="*/ 3621361 w 8861692"/>
                <a:gd name="connsiteY93" fmla="*/ 1506614 h 10595264"/>
                <a:gd name="connsiteX94" fmla="*/ 3491794 w 8861692"/>
                <a:gd name="connsiteY94" fmla="*/ 1416471 h 10595264"/>
                <a:gd name="connsiteX95" fmla="*/ 3458197 w 8861692"/>
                <a:gd name="connsiteY95" fmla="*/ 1338940 h 10595264"/>
                <a:gd name="connsiteX96" fmla="*/ 3369921 w 8861692"/>
                <a:gd name="connsiteY96" fmla="*/ 1281622 h 10595264"/>
                <a:gd name="connsiteX97" fmla="*/ 3234288 w 8861692"/>
                <a:gd name="connsiteY97" fmla="*/ 971288 h 10595264"/>
                <a:gd name="connsiteX98" fmla="*/ 3115638 w 8861692"/>
                <a:gd name="connsiteY98" fmla="*/ 738530 h 10595264"/>
                <a:gd name="connsiteX99" fmla="*/ 3062641 w 8861692"/>
                <a:gd name="connsiteY99" fmla="*/ 643919 h 10595264"/>
                <a:gd name="connsiteX100" fmla="*/ 3086722 w 8861692"/>
                <a:gd name="connsiteY100" fmla="*/ 414227 h 10595264"/>
                <a:gd name="connsiteX101" fmla="*/ 3675664 w 8861692"/>
                <a:gd name="connsiteY101" fmla="*/ 84 h 10595264"/>
                <a:gd name="connsiteX102" fmla="*/ 1257990 w 8861692"/>
                <a:gd name="connsiteY102" fmla="*/ 2776717 h 10595264"/>
                <a:gd name="connsiteX103" fmla="*/ 1241769 w 8861692"/>
                <a:gd name="connsiteY103" fmla="*/ 2783273 h 10595264"/>
                <a:gd name="connsiteX104" fmla="*/ 1146440 w 8861692"/>
                <a:gd name="connsiteY104" fmla="*/ 2876979 h 10595264"/>
                <a:gd name="connsiteX105" fmla="*/ 1146162 w 8861692"/>
                <a:gd name="connsiteY105" fmla="*/ 2909306 h 10595264"/>
                <a:gd name="connsiteX106" fmla="*/ 1178489 w 8861692"/>
                <a:gd name="connsiteY106" fmla="*/ 2909583 h 10595264"/>
                <a:gd name="connsiteX107" fmla="*/ 1273818 w 8861692"/>
                <a:gd name="connsiteY107" fmla="*/ 2815879 h 10595264"/>
                <a:gd name="connsiteX108" fmla="*/ 1274096 w 8861692"/>
                <a:gd name="connsiteY108" fmla="*/ 2783552 h 10595264"/>
                <a:gd name="connsiteX109" fmla="*/ 1274096 w 8861692"/>
                <a:gd name="connsiteY109" fmla="*/ 2783551 h 10595264"/>
                <a:gd name="connsiteX110" fmla="*/ 1257990 w 8861692"/>
                <a:gd name="connsiteY110" fmla="*/ 2776717 h 10595264"/>
                <a:gd name="connsiteX111" fmla="*/ 1405924 w 8861692"/>
                <a:gd name="connsiteY111" fmla="*/ 2876262 h 10595264"/>
                <a:gd name="connsiteX112" fmla="*/ 1327184 w 8861692"/>
                <a:gd name="connsiteY112" fmla="*/ 2914362 h 10595264"/>
                <a:gd name="connsiteX113" fmla="*/ 1405924 w 8861692"/>
                <a:gd name="connsiteY113" fmla="*/ 2932142 h 10595264"/>
                <a:gd name="connsiteX114" fmla="*/ 1405924 w 8861692"/>
                <a:gd name="connsiteY114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26484 w 8861692"/>
                <a:gd name="connsiteY16" fmla="*/ 347062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298330 w 8861692"/>
                <a:gd name="connsiteY19" fmla="*/ 3925641 h 10595264"/>
                <a:gd name="connsiteX20" fmla="*/ 8070278 w 8861692"/>
                <a:gd name="connsiteY20" fmla="*/ 3770794 h 10595264"/>
                <a:gd name="connsiteX21" fmla="*/ 7791953 w 8861692"/>
                <a:gd name="connsiteY21" fmla="*/ 3493511 h 10595264"/>
                <a:gd name="connsiteX22" fmla="*/ 7694420 w 8861692"/>
                <a:gd name="connsiteY22" fmla="*/ 3352863 h 10595264"/>
                <a:gd name="connsiteX23" fmla="*/ 7650951 w 8861692"/>
                <a:gd name="connsiteY23" fmla="*/ 3380255 h 10595264"/>
                <a:gd name="connsiteX24" fmla="*/ 6958170 w 8861692"/>
                <a:gd name="connsiteY24" fmla="*/ 2939827 h 10595264"/>
                <a:gd name="connsiteX25" fmla="*/ 6209594 w 8861692"/>
                <a:gd name="connsiteY25" fmla="*/ 2650819 h 10595264"/>
                <a:gd name="connsiteX26" fmla="*/ 5522607 w 8861692"/>
                <a:gd name="connsiteY26" fmla="*/ 2494471 h 10595264"/>
                <a:gd name="connsiteX27" fmla="*/ 5427853 w 8861692"/>
                <a:gd name="connsiteY27" fmla="*/ 3238310 h 10595264"/>
                <a:gd name="connsiteX28" fmla="*/ 6081671 w 8861692"/>
                <a:gd name="connsiteY28" fmla="*/ 5389281 h 10595264"/>
                <a:gd name="connsiteX29" fmla="*/ 5906373 w 8861692"/>
                <a:gd name="connsiteY29" fmla="*/ 5465087 h 10595264"/>
                <a:gd name="connsiteX30" fmla="*/ 5858994 w 8861692"/>
                <a:gd name="connsiteY30" fmla="*/ 6057312 h 10595264"/>
                <a:gd name="connsiteX31" fmla="*/ 5740547 w 8861692"/>
                <a:gd name="connsiteY31" fmla="*/ 6659017 h 10595264"/>
                <a:gd name="connsiteX32" fmla="*/ 5697907 w 8861692"/>
                <a:gd name="connsiteY32" fmla="*/ 7317574 h 10595264"/>
                <a:gd name="connsiteX33" fmla="*/ 6181164 w 8861692"/>
                <a:gd name="connsiteY33" fmla="*/ 8189330 h 10595264"/>
                <a:gd name="connsiteX34" fmla="*/ 6342252 w 8861692"/>
                <a:gd name="connsiteY34" fmla="*/ 8544667 h 10595264"/>
                <a:gd name="connsiteX35" fmla="*/ 6356466 w 8861692"/>
                <a:gd name="connsiteY35" fmla="*/ 8952120 h 10595264"/>
                <a:gd name="connsiteX36" fmla="*/ 6200118 w 8861692"/>
                <a:gd name="connsiteY36" fmla="*/ 9932850 h 10595264"/>
                <a:gd name="connsiteX37" fmla="*/ 5764237 w 8861692"/>
                <a:gd name="connsiteY37" fmla="*/ 9814406 h 10595264"/>
                <a:gd name="connsiteX38" fmla="*/ 5716859 w 8861692"/>
                <a:gd name="connsiteY38" fmla="*/ 9122679 h 10595264"/>
                <a:gd name="connsiteX39" fmla="*/ 5536824 w 8861692"/>
                <a:gd name="connsiteY39" fmla="*/ 8852627 h 10595264"/>
                <a:gd name="connsiteX40" fmla="*/ 5451541 w 8861692"/>
                <a:gd name="connsiteY40" fmla="*/ 8558881 h 10595264"/>
                <a:gd name="connsiteX41" fmla="*/ 5138846 w 8861692"/>
                <a:gd name="connsiteY41" fmla="*/ 8208283 h 10595264"/>
                <a:gd name="connsiteX42" fmla="*/ 4731392 w 8861692"/>
                <a:gd name="connsiteY42" fmla="*/ 7544987 h 10595264"/>
                <a:gd name="connsiteX43" fmla="*/ 4698225 w 8861692"/>
                <a:gd name="connsiteY43" fmla="*/ 6568997 h 10595264"/>
                <a:gd name="connsiteX44" fmla="*/ 4660324 w 8861692"/>
                <a:gd name="connsiteY44" fmla="*/ 6095213 h 10595264"/>
                <a:gd name="connsiteX45" fmla="*/ 4342890 w 8861692"/>
                <a:gd name="connsiteY45" fmla="*/ 6322630 h 10595264"/>
                <a:gd name="connsiteX46" fmla="*/ 3769613 w 8861692"/>
                <a:gd name="connsiteY46" fmla="*/ 7203862 h 10595264"/>
                <a:gd name="connsiteX47" fmla="*/ 3888059 w 8861692"/>
                <a:gd name="connsiteY47" fmla="*/ 7625528 h 10595264"/>
                <a:gd name="connsiteX48" fmla="*/ 4437648 w 8861692"/>
                <a:gd name="connsiteY48" fmla="*/ 9440117 h 10595264"/>
                <a:gd name="connsiteX49" fmla="*/ 4537141 w 8861692"/>
                <a:gd name="connsiteY49" fmla="*/ 9677008 h 10595264"/>
                <a:gd name="connsiteX50" fmla="*/ 4575044 w 8861692"/>
                <a:gd name="connsiteY50" fmla="*/ 9743335 h 10595264"/>
                <a:gd name="connsiteX51" fmla="*/ 4660326 w 8861692"/>
                <a:gd name="connsiteY51" fmla="*/ 9885473 h 10595264"/>
                <a:gd name="connsiteX52" fmla="*/ 4110736 w 8861692"/>
                <a:gd name="connsiteY52" fmla="*/ 10074983 h 10595264"/>
                <a:gd name="connsiteX53" fmla="*/ 3821731 w 8861692"/>
                <a:gd name="connsiteY53" fmla="*/ 10278711 h 10595264"/>
                <a:gd name="connsiteX54" fmla="*/ 3243717 w 8861692"/>
                <a:gd name="connsiteY54" fmla="*/ 10544031 h 10595264"/>
                <a:gd name="connsiteX55" fmla="*/ 2945233 w 8861692"/>
                <a:gd name="connsiteY55" fmla="*/ 10548767 h 10595264"/>
                <a:gd name="connsiteX56" fmla="*/ 3286356 w 8861692"/>
                <a:gd name="connsiteY56" fmla="*/ 10193430 h 10595264"/>
                <a:gd name="connsiteX57" fmla="*/ 3461655 w 8861692"/>
                <a:gd name="connsiteY57" fmla="*/ 9980230 h 10595264"/>
                <a:gd name="connsiteX58" fmla="*/ 3537461 w 8861692"/>
                <a:gd name="connsiteY58" fmla="*/ 9705435 h 10595264"/>
                <a:gd name="connsiteX59" fmla="*/ 3594314 w 8861692"/>
                <a:gd name="connsiteY59" fmla="*/ 9544349 h 10595264"/>
                <a:gd name="connsiteX60" fmla="*/ 3499557 w 8861692"/>
                <a:gd name="connsiteY60" fmla="*/ 9369049 h 10595264"/>
                <a:gd name="connsiteX61" fmla="*/ 3077892 w 8861692"/>
                <a:gd name="connsiteY61" fmla="*/ 8317254 h 10595264"/>
                <a:gd name="connsiteX62" fmla="*/ 2679914 w 8861692"/>
                <a:gd name="connsiteY62" fmla="*/ 7464447 h 10595264"/>
                <a:gd name="connsiteX63" fmla="*/ 2675177 w 8861692"/>
                <a:gd name="connsiteY63" fmla="*/ 7260719 h 10595264"/>
                <a:gd name="connsiteX64" fmla="*/ 2727294 w 8861692"/>
                <a:gd name="connsiteY64" fmla="*/ 6858002 h 10595264"/>
                <a:gd name="connsiteX65" fmla="*/ 3272140 w 8861692"/>
                <a:gd name="connsiteY65" fmla="*/ 5863063 h 10595264"/>
                <a:gd name="connsiteX66" fmla="*/ 3575364 w 8861692"/>
                <a:gd name="connsiteY66" fmla="*/ 5237668 h 10595264"/>
                <a:gd name="connsiteX67" fmla="*/ 3793302 w 8861692"/>
                <a:gd name="connsiteY67" fmla="*/ 4787576 h 10595264"/>
                <a:gd name="connsiteX68" fmla="*/ 3750660 w 8861692"/>
                <a:gd name="connsiteY68" fmla="*/ 4498568 h 10595264"/>
                <a:gd name="connsiteX69" fmla="*/ 3693807 w 8861692"/>
                <a:gd name="connsiteY69" fmla="*/ 4365910 h 10595264"/>
                <a:gd name="connsiteX70" fmla="*/ 3717497 w 8861692"/>
                <a:gd name="connsiteY70" fmla="*/ 3465723 h 10595264"/>
                <a:gd name="connsiteX71" fmla="*/ 3546936 w 8861692"/>
                <a:gd name="connsiteY71" fmla="*/ 2821378 h 10595264"/>
                <a:gd name="connsiteX72" fmla="*/ 2139803 w 8861692"/>
                <a:gd name="connsiteY72" fmla="*/ 2897181 h 10595264"/>
                <a:gd name="connsiteX73" fmla="*/ 2068180 w 8861692"/>
                <a:gd name="connsiteY73" fmla="*/ 2749647 h 10595264"/>
                <a:gd name="connsiteX74" fmla="*/ 1687866 w 8861692"/>
                <a:gd name="connsiteY74" fmla="*/ 2935600 h 10595264"/>
                <a:gd name="connsiteX75" fmla="*/ 2376205 w 8861692"/>
                <a:gd name="connsiteY75" fmla="*/ 2972782 h 10595264"/>
                <a:gd name="connsiteX76" fmla="*/ 2528605 w 8861692"/>
                <a:gd name="connsiteY76" fmla="*/ 3094702 h 10595264"/>
                <a:gd name="connsiteX77" fmla="*/ 2500665 w 8861692"/>
                <a:gd name="connsiteY77" fmla="*/ 3696682 h 10595264"/>
                <a:gd name="connsiteX78" fmla="*/ 2444330 w 8861692"/>
                <a:gd name="connsiteY78" fmla="*/ 4765696 h 10595264"/>
                <a:gd name="connsiteX79" fmla="*/ 167225 w 8861692"/>
                <a:gd name="connsiteY79" fmla="*/ 4634051 h 10595264"/>
                <a:gd name="connsiteX80" fmla="*/ 0 w 8861692"/>
                <a:gd name="connsiteY80" fmla="*/ 4505964 h 10595264"/>
                <a:gd name="connsiteX81" fmla="*/ 82970 w 8861692"/>
                <a:gd name="connsiteY81" fmla="*/ 2847185 h 10595264"/>
                <a:gd name="connsiteX82" fmla="*/ 942227 w 8861692"/>
                <a:gd name="connsiteY82" fmla="*/ 2905221 h 10595264"/>
                <a:gd name="connsiteX83" fmla="*/ 1018739 w 8861692"/>
                <a:gd name="connsiteY83" fmla="*/ 2676380 h 10595264"/>
                <a:gd name="connsiteX84" fmla="*/ 1153781 w 8861692"/>
                <a:gd name="connsiteY84" fmla="*/ 2560178 h 10595264"/>
                <a:gd name="connsiteX85" fmla="*/ 1462701 w 8861692"/>
                <a:gd name="connsiteY85" fmla="*/ 2453085 h 10595264"/>
                <a:gd name="connsiteX86" fmla="*/ 1950289 w 8861692"/>
                <a:gd name="connsiteY86" fmla="*/ 2409188 h 10595264"/>
                <a:gd name="connsiteX87" fmla="*/ 2567340 w 8861692"/>
                <a:gd name="connsiteY87" fmla="*/ 2306031 h 10595264"/>
                <a:gd name="connsiteX88" fmla="*/ 3162656 w 8861692"/>
                <a:gd name="connsiteY88" fmla="*/ 2186966 h 10595264"/>
                <a:gd name="connsiteX89" fmla="*/ 3379347 w 8861692"/>
                <a:gd name="connsiteY89" fmla="*/ 2084573 h 10595264"/>
                <a:gd name="connsiteX90" fmla="*/ 3503171 w 8861692"/>
                <a:gd name="connsiteY90" fmla="*/ 1882167 h 10595264"/>
                <a:gd name="connsiteX91" fmla="*/ 3596041 w 8861692"/>
                <a:gd name="connsiteY91" fmla="*/ 1646422 h 10595264"/>
                <a:gd name="connsiteX92" fmla="*/ 3659969 w 8861692"/>
                <a:gd name="connsiteY92" fmla="*/ 1588868 h 10595264"/>
                <a:gd name="connsiteX93" fmla="*/ 3621361 w 8861692"/>
                <a:gd name="connsiteY93" fmla="*/ 1506614 h 10595264"/>
                <a:gd name="connsiteX94" fmla="*/ 3491794 w 8861692"/>
                <a:gd name="connsiteY94" fmla="*/ 1416471 h 10595264"/>
                <a:gd name="connsiteX95" fmla="*/ 3458197 w 8861692"/>
                <a:gd name="connsiteY95" fmla="*/ 1338940 h 10595264"/>
                <a:gd name="connsiteX96" fmla="*/ 3369921 w 8861692"/>
                <a:gd name="connsiteY96" fmla="*/ 1281622 h 10595264"/>
                <a:gd name="connsiteX97" fmla="*/ 3234288 w 8861692"/>
                <a:gd name="connsiteY97" fmla="*/ 971288 h 10595264"/>
                <a:gd name="connsiteX98" fmla="*/ 3115638 w 8861692"/>
                <a:gd name="connsiteY98" fmla="*/ 738530 h 10595264"/>
                <a:gd name="connsiteX99" fmla="*/ 3062641 w 8861692"/>
                <a:gd name="connsiteY99" fmla="*/ 643919 h 10595264"/>
                <a:gd name="connsiteX100" fmla="*/ 3086722 w 8861692"/>
                <a:gd name="connsiteY100" fmla="*/ 414227 h 10595264"/>
                <a:gd name="connsiteX101" fmla="*/ 3675664 w 8861692"/>
                <a:gd name="connsiteY101" fmla="*/ 84 h 10595264"/>
                <a:gd name="connsiteX102" fmla="*/ 1257990 w 8861692"/>
                <a:gd name="connsiteY102" fmla="*/ 2776717 h 10595264"/>
                <a:gd name="connsiteX103" fmla="*/ 1241769 w 8861692"/>
                <a:gd name="connsiteY103" fmla="*/ 2783273 h 10595264"/>
                <a:gd name="connsiteX104" fmla="*/ 1146440 w 8861692"/>
                <a:gd name="connsiteY104" fmla="*/ 2876979 h 10595264"/>
                <a:gd name="connsiteX105" fmla="*/ 1146162 w 8861692"/>
                <a:gd name="connsiteY105" fmla="*/ 2909306 h 10595264"/>
                <a:gd name="connsiteX106" fmla="*/ 1178489 w 8861692"/>
                <a:gd name="connsiteY106" fmla="*/ 2909583 h 10595264"/>
                <a:gd name="connsiteX107" fmla="*/ 1273818 w 8861692"/>
                <a:gd name="connsiteY107" fmla="*/ 2815879 h 10595264"/>
                <a:gd name="connsiteX108" fmla="*/ 1274096 w 8861692"/>
                <a:gd name="connsiteY108" fmla="*/ 2783552 h 10595264"/>
                <a:gd name="connsiteX109" fmla="*/ 1274096 w 8861692"/>
                <a:gd name="connsiteY109" fmla="*/ 2783551 h 10595264"/>
                <a:gd name="connsiteX110" fmla="*/ 1257990 w 8861692"/>
                <a:gd name="connsiteY110" fmla="*/ 2776717 h 10595264"/>
                <a:gd name="connsiteX111" fmla="*/ 1405924 w 8861692"/>
                <a:gd name="connsiteY111" fmla="*/ 2876262 h 10595264"/>
                <a:gd name="connsiteX112" fmla="*/ 1327184 w 8861692"/>
                <a:gd name="connsiteY112" fmla="*/ 2914362 h 10595264"/>
                <a:gd name="connsiteX113" fmla="*/ 1405924 w 8861692"/>
                <a:gd name="connsiteY113" fmla="*/ 2932142 h 10595264"/>
                <a:gd name="connsiteX114" fmla="*/ 1405924 w 8861692"/>
                <a:gd name="connsiteY114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46804 w 8861692"/>
                <a:gd name="connsiteY16" fmla="*/ 349348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298330 w 8861692"/>
                <a:gd name="connsiteY19" fmla="*/ 3925641 h 10595264"/>
                <a:gd name="connsiteX20" fmla="*/ 8070278 w 8861692"/>
                <a:gd name="connsiteY20" fmla="*/ 3770794 h 10595264"/>
                <a:gd name="connsiteX21" fmla="*/ 7791953 w 8861692"/>
                <a:gd name="connsiteY21" fmla="*/ 3493511 h 10595264"/>
                <a:gd name="connsiteX22" fmla="*/ 7694420 w 8861692"/>
                <a:gd name="connsiteY22" fmla="*/ 3352863 h 10595264"/>
                <a:gd name="connsiteX23" fmla="*/ 7650951 w 8861692"/>
                <a:gd name="connsiteY23" fmla="*/ 3380255 h 10595264"/>
                <a:gd name="connsiteX24" fmla="*/ 6958170 w 8861692"/>
                <a:gd name="connsiteY24" fmla="*/ 2939827 h 10595264"/>
                <a:gd name="connsiteX25" fmla="*/ 6209594 w 8861692"/>
                <a:gd name="connsiteY25" fmla="*/ 2650819 h 10595264"/>
                <a:gd name="connsiteX26" fmla="*/ 5522607 w 8861692"/>
                <a:gd name="connsiteY26" fmla="*/ 2494471 h 10595264"/>
                <a:gd name="connsiteX27" fmla="*/ 5427853 w 8861692"/>
                <a:gd name="connsiteY27" fmla="*/ 3238310 h 10595264"/>
                <a:gd name="connsiteX28" fmla="*/ 6081671 w 8861692"/>
                <a:gd name="connsiteY28" fmla="*/ 5389281 h 10595264"/>
                <a:gd name="connsiteX29" fmla="*/ 5906373 w 8861692"/>
                <a:gd name="connsiteY29" fmla="*/ 5465087 h 10595264"/>
                <a:gd name="connsiteX30" fmla="*/ 5858994 w 8861692"/>
                <a:gd name="connsiteY30" fmla="*/ 6057312 h 10595264"/>
                <a:gd name="connsiteX31" fmla="*/ 5740547 w 8861692"/>
                <a:gd name="connsiteY31" fmla="*/ 6659017 h 10595264"/>
                <a:gd name="connsiteX32" fmla="*/ 5697907 w 8861692"/>
                <a:gd name="connsiteY32" fmla="*/ 7317574 h 10595264"/>
                <a:gd name="connsiteX33" fmla="*/ 6181164 w 8861692"/>
                <a:gd name="connsiteY33" fmla="*/ 8189330 h 10595264"/>
                <a:gd name="connsiteX34" fmla="*/ 6342252 w 8861692"/>
                <a:gd name="connsiteY34" fmla="*/ 8544667 h 10595264"/>
                <a:gd name="connsiteX35" fmla="*/ 6356466 w 8861692"/>
                <a:gd name="connsiteY35" fmla="*/ 8952120 h 10595264"/>
                <a:gd name="connsiteX36" fmla="*/ 6200118 w 8861692"/>
                <a:gd name="connsiteY36" fmla="*/ 9932850 h 10595264"/>
                <a:gd name="connsiteX37" fmla="*/ 5764237 w 8861692"/>
                <a:gd name="connsiteY37" fmla="*/ 9814406 h 10595264"/>
                <a:gd name="connsiteX38" fmla="*/ 5716859 w 8861692"/>
                <a:gd name="connsiteY38" fmla="*/ 9122679 h 10595264"/>
                <a:gd name="connsiteX39" fmla="*/ 5536824 w 8861692"/>
                <a:gd name="connsiteY39" fmla="*/ 8852627 h 10595264"/>
                <a:gd name="connsiteX40" fmla="*/ 5451541 w 8861692"/>
                <a:gd name="connsiteY40" fmla="*/ 8558881 h 10595264"/>
                <a:gd name="connsiteX41" fmla="*/ 5138846 w 8861692"/>
                <a:gd name="connsiteY41" fmla="*/ 8208283 h 10595264"/>
                <a:gd name="connsiteX42" fmla="*/ 4731392 w 8861692"/>
                <a:gd name="connsiteY42" fmla="*/ 7544987 h 10595264"/>
                <a:gd name="connsiteX43" fmla="*/ 4698225 w 8861692"/>
                <a:gd name="connsiteY43" fmla="*/ 6568997 h 10595264"/>
                <a:gd name="connsiteX44" fmla="*/ 4660324 w 8861692"/>
                <a:gd name="connsiteY44" fmla="*/ 6095213 h 10595264"/>
                <a:gd name="connsiteX45" fmla="*/ 4342890 w 8861692"/>
                <a:gd name="connsiteY45" fmla="*/ 6322630 h 10595264"/>
                <a:gd name="connsiteX46" fmla="*/ 3769613 w 8861692"/>
                <a:gd name="connsiteY46" fmla="*/ 7203862 h 10595264"/>
                <a:gd name="connsiteX47" fmla="*/ 3888059 w 8861692"/>
                <a:gd name="connsiteY47" fmla="*/ 7625528 h 10595264"/>
                <a:gd name="connsiteX48" fmla="*/ 4437648 w 8861692"/>
                <a:gd name="connsiteY48" fmla="*/ 9440117 h 10595264"/>
                <a:gd name="connsiteX49" fmla="*/ 4537141 w 8861692"/>
                <a:gd name="connsiteY49" fmla="*/ 9677008 h 10595264"/>
                <a:gd name="connsiteX50" fmla="*/ 4575044 w 8861692"/>
                <a:gd name="connsiteY50" fmla="*/ 9743335 h 10595264"/>
                <a:gd name="connsiteX51" fmla="*/ 4660326 w 8861692"/>
                <a:gd name="connsiteY51" fmla="*/ 9885473 h 10595264"/>
                <a:gd name="connsiteX52" fmla="*/ 4110736 w 8861692"/>
                <a:gd name="connsiteY52" fmla="*/ 10074983 h 10595264"/>
                <a:gd name="connsiteX53" fmla="*/ 3821731 w 8861692"/>
                <a:gd name="connsiteY53" fmla="*/ 10278711 h 10595264"/>
                <a:gd name="connsiteX54" fmla="*/ 3243717 w 8861692"/>
                <a:gd name="connsiteY54" fmla="*/ 10544031 h 10595264"/>
                <a:gd name="connsiteX55" fmla="*/ 2945233 w 8861692"/>
                <a:gd name="connsiteY55" fmla="*/ 10548767 h 10595264"/>
                <a:gd name="connsiteX56" fmla="*/ 3286356 w 8861692"/>
                <a:gd name="connsiteY56" fmla="*/ 10193430 h 10595264"/>
                <a:gd name="connsiteX57" fmla="*/ 3461655 w 8861692"/>
                <a:gd name="connsiteY57" fmla="*/ 9980230 h 10595264"/>
                <a:gd name="connsiteX58" fmla="*/ 3537461 w 8861692"/>
                <a:gd name="connsiteY58" fmla="*/ 9705435 h 10595264"/>
                <a:gd name="connsiteX59" fmla="*/ 3594314 w 8861692"/>
                <a:gd name="connsiteY59" fmla="*/ 9544349 h 10595264"/>
                <a:gd name="connsiteX60" fmla="*/ 3499557 w 8861692"/>
                <a:gd name="connsiteY60" fmla="*/ 9369049 h 10595264"/>
                <a:gd name="connsiteX61" fmla="*/ 3077892 w 8861692"/>
                <a:gd name="connsiteY61" fmla="*/ 8317254 h 10595264"/>
                <a:gd name="connsiteX62" fmla="*/ 2679914 w 8861692"/>
                <a:gd name="connsiteY62" fmla="*/ 7464447 h 10595264"/>
                <a:gd name="connsiteX63" fmla="*/ 2675177 w 8861692"/>
                <a:gd name="connsiteY63" fmla="*/ 7260719 h 10595264"/>
                <a:gd name="connsiteX64" fmla="*/ 2727294 w 8861692"/>
                <a:gd name="connsiteY64" fmla="*/ 6858002 h 10595264"/>
                <a:gd name="connsiteX65" fmla="*/ 3272140 w 8861692"/>
                <a:gd name="connsiteY65" fmla="*/ 5863063 h 10595264"/>
                <a:gd name="connsiteX66" fmla="*/ 3575364 w 8861692"/>
                <a:gd name="connsiteY66" fmla="*/ 5237668 h 10595264"/>
                <a:gd name="connsiteX67" fmla="*/ 3793302 w 8861692"/>
                <a:gd name="connsiteY67" fmla="*/ 4787576 h 10595264"/>
                <a:gd name="connsiteX68" fmla="*/ 3750660 w 8861692"/>
                <a:gd name="connsiteY68" fmla="*/ 4498568 h 10595264"/>
                <a:gd name="connsiteX69" fmla="*/ 3693807 w 8861692"/>
                <a:gd name="connsiteY69" fmla="*/ 4365910 h 10595264"/>
                <a:gd name="connsiteX70" fmla="*/ 3717497 w 8861692"/>
                <a:gd name="connsiteY70" fmla="*/ 3465723 h 10595264"/>
                <a:gd name="connsiteX71" fmla="*/ 3546936 w 8861692"/>
                <a:gd name="connsiteY71" fmla="*/ 2821378 h 10595264"/>
                <a:gd name="connsiteX72" fmla="*/ 2139803 w 8861692"/>
                <a:gd name="connsiteY72" fmla="*/ 2897181 h 10595264"/>
                <a:gd name="connsiteX73" fmla="*/ 2068180 w 8861692"/>
                <a:gd name="connsiteY73" fmla="*/ 2749647 h 10595264"/>
                <a:gd name="connsiteX74" fmla="*/ 1687866 w 8861692"/>
                <a:gd name="connsiteY74" fmla="*/ 2935600 h 10595264"/>
                <a:gd name="connsiteX75" fmla="*/ 2376205 w 8861692"/>
                <a:gd name="connsiteY75" fmla="*/ 2972782 h 10595264"/>
                <a:gd name="connsiteX76" fmla="*/ 2528605 w 8861692"/>
                <a:gd name="connsiteY76" fmla="*/ 3094702 h 10595264"/>
                <a:gd name="connsiteX77" fmla="*/ 2500665 w 8861692"/>
                <a:gd name="connsiteY77" fmla="*/ 3696682 h 10595264"/>
                <a:gd name="connsiteX78" fmla="*/ 2444330 w 8861692"/>
                <a:gd name="connsiteY78" fmla="*/ 4765696 h 10595264"/>
                <a:gd name="connsiteX79" fmla="*/ 167225 w 8861692"/>
                <a:gd name="connsiteY79" fmla="*/ 4634051 h 10595264"/>
                <a:gd name="connsiteX80" fmla="*/ 0 w 8861692"/>
                <a:gd name="connsiteY80" fmla="*/ 4505964 h 10595264"/>
                <a:gd name="connsiteX81" fmla="*/ 82970 w 8861692"/>
                <a:gd name="connsiteY81" fmla="*/ 2847185 h 10595264"/>
                <a:gd name="connsiteX82" fmla="*/ 942227 w 8861692"/>
                <a:gd name="connsiteY82" fmla="*/ 2905221 h 10595264"/>
                <a:gd name="connsiteX83" fmla="*/ 1018739 w 8861692"/>
                <a:gd name="connsiteY83" fmla="*/ 2676380 h 10595264"/>
                <a:gd name="connsiteX84" fmla="*/ 1153781 w 8861692"/>
                <a:gd name="connsiteY84" fmla="*/ 2560178 h 10595264"/>
                <a:gd name="connsiteX85" fmla="*/ 1462701 w 8861692"/>
                <a:gd name="connsiteY85" fmla="*/ 2453085 h 10595264"/>
                <a:gd name="connsiteX86" fmla="*/ 1950289 w 8861692"/>
                <a:gd name="connsiteY86" fmla="*/ 2409188 h 10595264"/>
                <a:gd name="connsiteX87" fmla="*/ 2567340 w 8861692"/>
                <a:gd name="connsiteY87" fmla="*/ 2306031 h 10595264"/>
                <a:gd name="connsiteX88" fmla="*/ 3162656 w 8861692"/>
                <a:gd name="connsiteY88" fmla="*/ 2186966 h 10595264"/>
                <a:gd name="connsiteX89" fmla="*/ 3379347 w 8861692"/>
                <a:gd name="connsiteY89" fmla="*/ 2084573 h 10595264"/>
                <a:gd name="connsiteX90" fmla="*/ 3503171 w 8861692"/>
                <a:gd name="connsiteY90" fmla="*/ 1882167 h 10595264"/>
                <a:gd name="connsiteX91" fmla="*/ 3596041 w 8861692"/>
                <a:gd name="connsiteY91" fmla="*/ 1646422 h 10595264"/>
                <a:gd name="connsiteX92" fmla="*/ 3659969 w 8861692"/>
                <a:gd name="connsiteY92" fmla="*/ 1588868 h 10595264"/>
                <a:gd name="connsiteX93" fmla="*/ 3621361 w 8861692"/>
                <a:gd name="connsiteY93" fmla="*/ 1506614 h 10595264"/>
                <a:gd name="connsiteX94" fmla="*/ 3491794 w 8861692"/>
                <a:gd name="connsiteY94" fmla="*/ 1416471 h 10595264"/>
                <a:gd name="connsiteX95" fmla="*/ 3458197 w 8861692"/>
                <a:gd name="connsiteY95" fmla="*/ 1338940 h 10595264"/>
                <a:gd name="connsiteX96" fmla="*/ 3369921 w 8861692"/>
                <a:gd name="connsiteY96" fmla="*/ 1281622 h 10595264"/>
                <a:gd name="connsiteX97" fmla="*/ 3234288 w 8861692"/>
                <a:gd name="connsiteY97" fmla="*/ 971288 h 10595264"/>
                <a:gd name="connsiteX98" fmla="*/ 3115638 w 8861692"/>
                <a:gd name="connsiteY98" fmla="*/ 738530 h 10595264"/>
                <a:gd name="connsiteX99" fmla="*/ 3062641 w 8861692"/>
                <a:gd name="connsiteY99" fmla="*/ 643919 h 10595264"/>
                <a:gd name="connsiteX100" fmla="*/ 3086722 w 8861692"/>
                <a:gd name="connsiteY100" fmla="*/ 414227 h 10595264"/>
                <a:gd name="connsiteX101" fmla="*/ 3675664 w 8861692"/>
                <a:gd name="connsiteY101" fmla="*/ 84 h 10595264"/>
                <a:gd name="connsiteX102" fmla="*/ 1257990 w 8861692"/>
                <a:gd name="connsiteY102" fmla="*/ 2776717 h 10595264"/>
                <a:gd name="connsiteX103" fmla="*/ 1241769 w 8861692"/>
                <a:gd name="connsiteY103" fmla="*/ 2783273 h 10595264"/>
                <a:gd name="connsiteX104" fmla="*/ 1146440 w 8861692"/>
                <a:gd name="connsiteY104" fmla="*/ 2876979 h 10595264"/>
                <a:gd name="connsiteX105" fmla="*/ 1146162 w 8861692"/>
                <a:gd name="connsiteY105" fmla="*/ 2909306 h 10595264"/>
                <a:gd name="connsiteX106" fmla="*/ 1178489 w 8861692"/>
                <a:gd name="connsiteY106" fmla="*/ 2909583 h 10595264"/>
                <a:gd name="connsiteX107" fmla="*/ 1273818 w 8861692"/>
                <a:gd name="connsiteY107" fmla="*/ 2815879 h 10595264"/>
                <a:gd name="connsiteX108" fmla="*/ 1274096 w 8861692"/>
                <a:gd name="connsiteY108" fmla="*/ 2783552 h 10595264"/>
                <a:gd name="connsiteX109" fmla="*/ 1274096 w 8861692"/>
                <a:gd name="connsiteY109" fmla="*/ 2783551 h 10595264"/>
                <a:gd name="connsiteX110" fmla="*/ 1257990 w 8861692"/>
                <a:gd name="connsiteY110" fmla="*/ 2776717 h 10595264"/>
                <a:gd name="connsiteX111" fmla="*/ 1405924 w 8861692"/>
                <a:gd name="connsiteY111" fmla="*/ 2876262 h 10595264"/>
                <a:gd name="connsiteX112" fmla="*/ 1327184 w 8861692"/>
                <a:gd name="connsiteY112" fmla="*/ 2914362 h 10595264"/>
                <a:gd name="connsiteX113" fmla="*/ 1405924 w 8861692"/>
                <a:gd name="connsiteY113" fmla="*/ 2932142 h 10595264"/>
                <a:gd name="connsiteX114" fmla="*/ 1405924 w 8861692"/>
                <a:gd name="connsiteY114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46804 w 8861692"/>
                <a:gd name="connsiteY16" fmla="*/ 349348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298330 w 8861692"/>
                <a:gd name="connsiteY19" fmla="*/ 3925641 h 10595264"/>
                <a:gd name="connsiteX20" fmla="*/ 8070278 w 8861692"/>
                <a:gd name="connsiteY20" fmla="*/ 3770794 h 10595264"/>
                <a:gd name="connsiteX21" fmla="*/ 7791953 w 8861692"/>
                <a:gd name="connsiteY21" fmla="*/ 3493511 h 10595264"/>
                <a:gd name="connsiteX22" fmla="*/ 7694420 w 8861692"/>
                <a:gd name="connsiteY22" fmla="*/ 3352863 h 10595264"/>
                <a:gd name="connsiteX23" fmla="*/ 7650951 w 8861692"/>
                <a:gd name="connsiteY23" fmla="*/ 3380255 h 10595264"/>
                <a:gd name="connsiteX24" fmla="*/ 6958170 w 8861692"/>
                <a:gd name="connsiteY24" fmla="*/ 2939827 h 10595264"/>
                <a:gd name="connsiteX25" fmla="*/ 6209594 w 8861692"/>
                <a:gd name="connsiteY25" fmla="*/ 2650819 h 10595264"/>
                <a:gd name="connsiteX26" fmla="*/ 5522607 w 8861692"/>
                <a:gd name="connsiteY26" fmla="*/ 2494471 h 10595264"/>
                <a:gd name="connsiteX27" fmla="*/ 5427853 w 8861692"/>
                <a:gd name="connsiteY27" fmla="*/ 3238310 h 10595264"/>
                <a:gd name="connsiteX28" fmla="*/ 6081671 w 8861692"/>
                <a:gd name="connsiteY28" fmla="*/ 5389281 h 10595264"/>
                <a:gd name="connsiteX29" fmla="*/ 5906373 w 8861692"/>
                <a:gd name="connsiteY29" fmla="*/ 5465087 h 10595264"/>
                <a:gd name="connsiteX30" fmla="*/ 5858994 w 8861692"/>
                <a:gd name="connsiteY30" fmla="*/ 6057312 h 10595264"/>
                <a:gd name="connsiteX31" fmla="*/ 5740547 w 8861692"/>
                <a:gd name="connsiteY31" fmla="*/ 6659017 h 10595264"/>
                <a:gd name="connsiteX32" fmla="*/ 5697907 w 8861692"/>
                <a:gd name="connsiteY32" fmla="*/ 7317574 h 10595264"/>
                <a:gd name="connsiteX33" fmla="*/ 6181164 w 8861692"/>
                <a:gd name="connsiteY33" fmla="*/ 8189330 h 10595264"/>
                <a:gd name="connsiteX34" fmla="*/ 6342252 w 8861692"/>
                <a:gd name="connsiteY34" fmla="*/ 8544667 h 10595264"/>
                <a:gd name="connsiteX35" fmla="*/ 6356466 w 8861692"/>
                <a:gd name="connsiteY35" fmla="*/ 8952120 h 10595264"/>
                <a:gd name="connsiteX36" fmla="*/ 6200118 w 8861692"/>
                <a:gd name="connsiteY36" fmla="*/ 9932850 h 10595264"/>
                <a:gd name="connsiteX37" fmla="*/ 5764237 w 8861692"/>
                <a:gd name="connsiteY37" fmla="*/ 9814406 h 10595264"/>
                <a:gd name="connsiteX38" fmla="*/ 5716859 w 8861692"/>
                <a:gd name="connsiteY38" fmla="*/ 9122679 h 10595264"/>
                <a:gd name="connsiteX39" fmla="*/ 5536824 w 8861692"/>
                <a:gd name="connsiteY39" fmla="*/ 8852627 h 10595264"/>
                <a:gd name="connsiteX40" fmla="*/ 5451541 w 8861692"/>
                <a:gd name="connsiteY40" fmla="*/ 8558881 h 10595264"/>
                <a:gd name="connsiteX41" fmla="*/ 5138846 w 8861692"/>
                <a:gd name="connsiteY41" fmla="*/ 8208283 h 10595264"/>
                <a:gd name="connsiteX42" fmla="*/ 4731392 w 8861692"/>
                <a:gd name="connsiteY42" fmla="*/ 7544987 h 10595264"/>
                <a:gd name="connsiteX43" fmla="*/ 4698225 w 8861692"/>
                <a:gd name="connsiteY43" fmla="*/ 6568997 h 10595264"/>
                <a:gd name="connsiteX44" fmla="*/ 4660324 w 8861692"/>
                <a:gd name="connsiteY44" fmla="*/ 6095213 h 10595264"/>
                <a:gd name="connsiteX45" fmla="*/ 4342890 w 8861692"/>
                <a:gd name="connsiteY45" fmla="*/ 6322630 h 10595264"/>
                <a:gd name="connsiteX46" fmla="*/ 3769613 w 8861692"/>
                <a:gd name="connsiteY46" fmla="*/ 7203862 h 10595264"/>
                <a:gd name="connsiteX47" fmla="*/ 3888059 w 8861692"/>
                <a:gd name="connsiteY47" fmla="*/ 7625528 h 10595264"/>
                <a:gd name="connsiteX48" fmla="*/ 4437648 w 8861692"/>
                <a:gd name="connsiteY48" fmla="*/ 9440117 h 10595264"/>
                <a:gd name="connsiteX49" fmla="*/ 4537141 w 8861692"/>
                <a:gd name="connsiteY49" fmla="*/ 9677008 h 10595264"/>
                <a:gd name="connsiteX50" fmla="*/ 4575044 w 8861692"/>
                <a:gd name="connsiteY50" fmla="*/ 9743335 h 10595264"/>
                <a:gd name="connsiteX51" fmla="*/ 4660326 w 8861692"/>
                <a:gd name="connsiteY51" fmla="*/ 9885473 h 10595264"/>
                <a:gd name="connsiteX52" fmla="*/ 4110736 w 8861692"/>
                <a:gd name="connsiteY52" fmla="*/ 10074983 h 10595264"/>
                <a:gd name="connsiteX53" fmla="*/ 3821731 w 8861692"/>
                <a:gd name="connsiteY53" fmla="*/ 10278711 h 10595264"/>
                <a:gd name="connsiteX54" fmla="*/ 3243717 w 8861692"/>
                <a:gd name="connsiteY54" fmla="*/ 10544031 h 10595264"/>
                <a:gd name="connsiteX55" fmla="*/ 2945233 w 8861692"/>
                <a:gd name="connsiteY55" fmla="*/ 10548767 h 10595264"/>
                <a:gd name="connsiteX56" fmla="*/ 3286356 w 8861692"/>
                <a:gd name="connsiteY56" fmla="*/ 10193430 h 10595264"/>
                <a:gd name="connsiteX57" fmla="*/ 3461655 w 8861692"/>
                <a:gd name="connsiteY57" fmla="*/ 9980230 h 10595264"/>
                <a:gd name="connsiteX58" fmla="*/ 3537461 w 8861692"/>
                <a:gd name="connsiteY58" fmla="*/ 9705435 h 10595264"/>
                <a:gd name="connsiteX59" fmla="*/ 3594314 w 8861692"/>
                <a:gd name="connsiteY59" fmla="*/ 9544349 h 10595264"/>
                <a:gd name="connsiteX60" fmla="*/ 3499557 w 8861692"/>
                <a:gd name="connsiteY60" fmla="*/ 9369049 h 10595264"/>
                <a:gd name="connsiteX61" fmla="*/ 3077892 w 8861692"/>
                <a:gd name="connsiteY61" fmla="*/ 8317254 h 10595264"/>
                <a:gd name="connsiteX62" fmla="*/ 2679914 w 8861692"/>
                <a:gd name="connsiteY62" fmla="*/ 7464447 h 10595264"/>
                <a:gd name="connsiteX63" fmla="*/ 2675177 w 8861692"/>
                <a:gd name="connsiteY63" fmla="*/ 7260719 h 10595264"/>
                <a:gd name="connsiteX64" fmla="*/ 2727294 w 8861692"/>
                <a:gd name="connsiteY64" fmla="*/ 6858002 h 10595264"/>
                <a:gd name="connsiteX65" fmla="*/ 3272140 w 8861692"/>
                <a:gd name="connsiteY65" fmla="*/ 5863063 h 10595264"/>
                <a:gd name="connsiteX66" fmla="*/ 3575364 w 8861692"/>
                <a:gd name="connsiteY66" fmla="*/ 5237668 h 10595264"/>
                <a:gd name="connsiteX67" fmla="*/ 3793302 w 8861692"/>
                <a:gd name="connsiteY67" fmla="*/ 4787576 h 10595264"/>
                <a:gd name="connsiteX68" fmla="*/ 3750660 w 8861692"/>
                <a:gd name="connsiteY68" fmla="*/ 4498568 h 10595264"/>
                <a:gd name="connsiteX69" fmla="*/ 3693807 w 8861692"/>
                <a:gd name="connsiteY69" fmla="*/ 4365910 h 10595264"/>
                <a:gd name="connsiteX70" fmla="*/ 3717497 w 8861692"/>
                <a:gd name="connsiteY70" fmla="*/ 3465723 h 10595264"/>
                <a:gd name="connsiteX71" fmla="*/ 3546936 w 8861692"/>
                <a:gd name="connsiteY71" fmla="*/ 2821378 h 10595264"/>
                <a:gd name="connsiteX72" fmla="*/ 2139803 w 8861692"/>
                <a:gd name="connsiteY72" fmla="*/ 2897181 h 10595264"/>
                <a:gd name="connsiteX73" fmla="*/ 2068180 w 8861692"/>
                <a:gd name="connsiteY73" fmla="*/ 2749647 h 10595264"/>
                <a:gd name="connsiteX74" fmla="*/ 1687866 w 8861692"/>
                <a:gd name="connsiteY74" fmla="*/ 2935600 h 10595264"/>
                <a:gd name="connsiteX75" fmla="*/ 2376205 w 8861692"/>
                <a:gd name="connsiteY75" fmla="*/ 2972782 h 10595264"/>
                <a:gd name="connsiteX76" fmla="*/ 2528605 w 8861692"/>
                <a:gd name="connsiteY76" fmla="*/ 3094702 h 10595264"/>
                <a:gd name="connsiteX77" fmla="*/ 2500665 w 8861692"/>
                <a:gd name="connsiteY77" fmla="*/ 3696682 h 10595264"/>
                <a:gd name="connsiteX78" fmla="*/ 2444330 w 8861692"/>
                <a:gd name="connsiteY78" fmla="*/ 4765696 h 10595264"/>
                <a:gd name="connsiteX79" fmla="*/ 167225 w 8861692"/>
                <a:gd name="connsiteY79" fmla="*/ 4634051 h 10595264"/>
                <a:gd name="connsiteX80" fmla="*/ 0 w 8861692"/>
                <a:gd name="connsiteY80" fmla="*/ 4505964 h 10595264"/>
                <a:gd name="connsiteX81" fmla="*/ 82970 w 8861692"/>
                <a:gd name="connsiteY81" fmla="*/ 2847185 h 10595264"/>
                <a:gd name="connsiteX82" fmla="*/ 942227 w 8861692"/>
                <a:gd name="connsiteY82" fmla="*/ 2905221 h 10595264"/>
                <a:gd name="connsiteX83" fmla="*/ 1018739 w 8861692"/>
                <a:gd name="connsiteY83" fmla="*/ 2676380 h 10595264"/>
                <a:gd name="connsiteX84" fmla="*/ 1153781 w 8861692"/>
                <a:gd name="connsiteY84" fmla="*/ 2560178 h 10595264"/>
                <a:gd name="connsiteX85" fmla="*/ 1462701 w 8861692"/>
                <a:gd name="connsiteY85" fmla="*/ 2453085 h 10595264"/>
                <a:gd name="connsiteX86" fmla="*/ 1950289 w 8861692"/>
                <a:gd name="connsiteY86" fmla="*/ 2409188 h 10595264"/>
                <a:gd name="connsiteX87" fmla="*/ 2567340 w 8861692"/>
                <a:gd name="connsiteY87" fmla="*/ 2306031 h 10595264"/>
                <a:gd name="connsiteX88" fmla="*/ 3162656 w 8861692"/>
                <a:gd name="connsiteY88" fmla="*/ 2186966 h 10595264"/>
                <a:gd name="connsiteX89" fmla="*/ 3379347 w 8861692"/>
                <a:gd name="connsiteY89" fmla="*/ 2084573 h 10595264"/>
                <a:gd name="connsiteX90" fmla="*/ 3503171 w 8861692"/>
                <a:gd name="connsiteY90" fmla="*/ 1882167 h 10595264"/>
                <a:gd name="connsiteX91" fmla="*/ 3596041 w 8861692"/>
                <a:gd name="connsiteY91" fmla="*/ 1646422 h 10595264"/>
                <a:gd name="connsiteX92" fmla="*/ 3659969 w 8861692"/>
                <a:gd name="connsiteY92" fmla="*/ 1588868 h 10595264"/>
                <a:gd name="connsiteX93" fmla="*/ 3621361 w 8861692"/>
                <a:gd name="connsiteY93" fmla="*/ 1506614 h 10595264"/>
                <a:gd name="connsiteX94" fmla="*/ 3491794 w 8861692"/>
                <a:gd name="connsiteY94" fmla="*/ 1416471 h 10595264"/>
                <a:gd name="connsiteX95" fmla="*/ 3458197 w 8861692"/>
                <a:gd name="connsiteY95" fmla="*/ 1338940 h 10595264"/>
                <a:gd name="connsiteX96" fmla="*/ 3369921 w 8861692"/>
                <a:gd name="connsiteY96" fmla="*/ 1281622 h 10595264"/>
                <a:gd name="connsiteX97" fmla="*/ 3234288 w 8861692"/>
                <a:gd name="connsiteY97" fmla="*/ 971288 h 10595264"/>
                <a:gd name="connsiteX98" fmla="*/ 3115638 w 8861692"/>
                <a:gd name="connsiteY98" fmla="*/ 738530 h 10595264"/>
                <a:gd name="connsiteX99" fmla="*/ 3062641 w 8861692"/>
                <a:gd name="connsiteY99" fmla="*/ 643919 h 10595264"/>
                <a:gd name="connsiteX100" fmla="*/ 3086722 w 8861692"/>
                <a:gd name="connsiteY100" fmla="*/ 414227 h 10595264"/>
                <a:gd name="connsiteX101" fmla="*/ 3675664 w 8861692"/>
                <a:gd name="connsiteY101" fmla="*/ 84 h 10595264"/>
                <a:gd name="connsiteX102" fmla="*/ 1257990 w 8861692"/>
                <a:gd name="connsiteY102" fmla="*/ 2776717 h 10595264"/>
                <a:gd name="connsiteX103" fmla="*/ 1241769 w 8861692"/>
                <a:gd name="connsiteY103" fmla="*/ 2783273 h 10595264"/>
                <a:gd name="connsiteX104" fmla="*/ 1146440 w 8861692"/>
                <a:gd name="connsiteY104" fmla="*/ 2876979 h 10595264"/>
                <a:gd name="connsiteX105" fmla="*/ 1146162 w 8861692"/>
                <a:gd name="connsiteY105" fmla="*/ 2909306 h 10595264"/>
                <a:gd name="connsiteX106" fmla="*/ 1178489 w 8861692"/>
                <a:gd name="connsiteY106" fmla="*/ 2909583 h 10595264"/>
                <a:gd name="connsiteX107" fmla="*/ 1273818 w 8861692"/>
                <a:gd name="connsiteY107" fmla="*/ 2815879 h 10595264"/>
                <a:gd name="connsiteX108" fmla="*/ 1274096 w 8861692"/>
                <a:gd name="connsiteY108" fmla="*/ 2783552 h 10595264"/>
                <a:gd name="connsiteX109" fmla="*/ 1274096 w 8861692"/>
                <a:gd name="connsiteY109" fmla="*/ 2783551 h 10595264"/>
                <a:gd name="connsiteX110" fmla="*/ 1257990 w 8861692"/>
                <a:gd name="connsiteY110" fmla="*/ 2776717 h 10595264"/>
                <a:gd name="connsiteX111" fmla="*/ 1405924 w 8861692"/>
                <a:gd name="connsiteY111" fmla="*/ 2876262 h 10595264"/>
                <a:gd name="connsiteX112" fmla="*/ 1327184 w 8861692"/>
                <a:gd name="connsiteY112" fmla="*/ 2914362 h 10595264"/>
                <a:gd name="connsiteX113" fmla="*/ 1405924 w 8861692"/>
                <a:gd name="connsiteY113" fmla="*/ 2932142 h 10595264"/>
                <a:gd name="connsiteX114" fmla="*/ 1405924 w 8861692"/>
                <a:gd name="connsiteY114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46804 w 8861692"/>
                <a:gd name="connsiteY16" fmla="*/ 349348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298330 w 8861692"/>
                <a:gd name="connsiteY19" fmla="*/ 3925641 h 10595264"/>
                <a:gd name="connsiteX20" fmla="*/ 8070278 w 8861692"/>
                <a:gd name="connsiteY20" fmla="*/ 3770794 h 10595264"/>
                <a:gd name="connsiteX21" fmla="*/ 7791953 w 8861692"/>
                <a:gd name="connsiteY21" fmla="*/ 3493511 h 10595264"/>
                <a:gd name="connsiteX22" fmla="*/ 7694420 w 8861692"/>
                <a:gd name="connsiteY22" fmla="*/ 3352863 h 10595264"/>
                <a:gd name="connsiteX23" fmla="*/ 7650951 w 8861692"/>
                <a:gd name="connsiteY23" fmla="*/ 3380255 h 10595264"/>
                <a:gd name="connsiteX24" fmla="*/ 6958170 w 8861692"/>
                <a:gd name="connsiteY24" fmla="*/ 2939827 h 10595264"/>
                <a:gd name="connsiteX25" fmla="*/ 6209594 w 8861692"/>
                <a:gd name="connsiteY25" fmla="*/ 2650819 h 10595264"/>
                <a:gd name="connsiteX26" fmla="*/ 5522607 w 8861692"/>
                <a:gd name="connsiteY26" fmla="*/ 2494471 h 10595264"/>
                <a:gd name="connsiteX27" fmla="*/ 5427853 w 8861692"/>
                <a:gd name="connsiteY27" fmla="*/ 3238310 h 10595264"/>
                <a:gd name="connsiteX28" fmla="*/ 6081671 w 8861692"/>
                <a:gd name="connsiteY28" fmla="*/ 5389281 h 10595264"/>
                <a:gd name="connsiteX29" fmla="*/ 5906373 w 8861692"/>
                <a:gd name="connsiteY29" fmla="*/ 5465087 h 10595264"/>
                <a:gd name="connsiteX30" fmla="*/ 5858994 w 8861692"/>
                <a:gd name="connsiteY30" fmla="*/ 6057312 h 10595264"/>
                <a:gd name="connsiteX31" fmla="*/ 5740547 w 8861692"/>
                <a:gd name="connsiteY31" fmla="*/ 6659017 h 10595264"/>
                <a:gd name="connsiteX32" fmla="*/ 5697907 w 8861692"/>
                <a:gd name="connsiteY32" fmla="*/ 7317574 h 10595264"/>
                <a:gd name="connsiteX33" fmla="*/ 6181164 w 8861692"/>
                <a:gd name="connsiteY33" fmla="*/ 8189330 h 10595264"/>
                <a:gd name="connsiteX34" fmla="*/ 6342252 w 8861692"/>
                <a:gd name="connsiteY34" fmla="*/ 8544667 h 10595264"/>
                <a:gd name="connsiteX35" fmla="*/ 6356466 w 8861692"/>
                <a:gd name="connsiteY35" fmla="*/ 8952120 h 10595264"/>
                <a:gd name="connsiteX36" fmla="*/ 6200118 w 8861692"/>
                <a:gd name="connsiteY36" fmla="*/ 9932850 h 10595264"/>
                <a:gd name="connsiteX37" fmla="*/ 5764237 w 8861692"/>
                <a:gd name="connsiteY37" fmla="*/ 9814406 h 10595264"/>
                <a:gd name="connsiteX38" fmla="*/ 5716859 w 8861692"/>
                <a:gd name="connsiteY38" fmla="*/ 9122679 h 10595264"/>
                <a:gd name="connsiteX39" fmla="*/ 5536824 w 8861692"/>
                <a:gd name="connsiteY39" fmla="*/ 8852627 h 10595264"/>
                <a:gd name="connsiteX40" fmla="*/ 5451541 w 8861692"/>
                <a:gd name="connsiteY40" fmla="*/ 8558881 h 10595264"/>
                <a:gd name="connsiteX41" fmla="*/ 5138846 w 8861692"/>
                <a:gd name="connsiteY41" fmla="*/ 8208283 h 10595264"/>
                <a:gd name="connsiteX42" fmla="*/ 4731392 w 8861692"/>
                <a:gd name="connsiteY42" fmla="*/ 7544987 h 10595264"/>
                <a:gd name="connsiteX43" fmla="*/ 4698225 w 8861692"/>
                <a:gd name="connsiteY43" fmla="*/ 6568997 h 10595264"/>
                <a:gd name="connsiteX44" fmla="*/ 4660324 w 8861692"/>
                <a:gd name="connsiteY44" fmla="*/ 6095213 h 10595264"/>
                <a:gd name="connsiteX45" fmla="*/ 4342890 w 8861692"/>
                <a:gd name="connsiteY45" fmla="*/ 6322630 h 10595264"/>
                <a:gd name="connsiteX46" fmla="*/ 3769613 w 8861692"/>
                <a:gd name="connsiteY46" fmla="*/ 7203862 h 10595264"/>
                <a:gd name="connsiteX47" fmla="*/ 3888059 w 8861692"/>
                <a:gd name="connsiteY47" fmla="*/ 7625528 h 10595264"/>
                <a:gd name="connsiteX48" fmla="*/ 4437648 w 8861692"/>
                <a:gd name="connsiteY48" fmla="*/ 9440117 h 10595264"/>
                <a:gd name="connsiteX49" fmla="*/ 4537141 w 8861692"/>
                <a:gd name="connsiteY49" fmla="*/ 9677008 h 10595264"/>
                <a:gd name="connsiteX50" fmla="*/ 4575044 w 8861692"/>
                <a:gd name="connsiteY50" fmla="*/ 9743335 h 10595264"/>
                <a:gd name="connsiteX51" fmla="*/ 4660326 w 8861692"/>
                <a:gd name="connsiteY51" fmla="*/ 9885473 h 10595264"/>
                <a:gd name="connsiteX52" fmla="*/ 4110736 w 8861692"/>
                <a:gd name="connsiteY52" fmla="*/ 10074983 h 10595264"/>
                <a:gd name="connsiteX53" fmla="*/ 3821731 w 8861692"/>
                <a:gd name="connsiteY53" fmla="*/ 10278711 h 10595264"/>
                <a:gd name="connsiteX54" fmla="*/ 3243717 w 8861692"/>
                <a:gd name="connsiteY54" fmla="*/ 10544031 h 10595264"/>
                <a:gd name="connsiteX55" fmla="*/ 2945233 w 8861692"/>
                <a:gd name="connsiteY55" fmla="*/ 10548767 h 10595264"/>
                <a:gd name="connsiteX56" fmla="*/ 3286356 w 8861692"/>
                <a:gd name="connsiteY56" fmla="*/ 10193430 h 10595264"/>
                <a:gd name="connsiteX57" fmla="*/ 3461655 w 8861692"/>
                <a:gd name="connsiteY57" fmla="*/ 9980230 h 10595264"/>
                <a:gd name="connsiteX58" fmla="*/ 3537461 w 8861692"/>
                <a:gd name="connsiteY58" fmla="*/ 9705435 h 10595264"/>
                <a:gd name="connsiteX59" fmla="*/ 3594314 w 8861692"/>
                <a:gd name="connsiteY59" fmla="*/ 9544349 h 10595264"/>
                <a:gd name="connsiteX60" fmla="*/ 3499557 w 8861692"/>
                <a:gd name="connsiteY60" fmla="*/ 9369049 h 10595264"/>
                <a:gd name="connsiteX61" fmla="*/ 3077892 w 8861692"/>
                <a:gd name="connsiteY61" fmla="*/ 8317254 h 10595264"/>
                <a:gd name="connsiteX62" fmla="*/ 2679914 w 8861692"/>
                <a:gd name="connsiteY62" fmla="*/ 7464447 h 10595264"/>
                <a:gd name="connsiteX63" fmla="*/ 2675177 w 8861692"/>
                <a:gd name="connsiteY63" fmla="*/ 7260719 h 10595264"/>
                <a:gd name="connsiteX64" fmla="*/ 2727294 w 8861692"/>
                <a:gd name="connsiteY64" fmla="*/ 6858002 h 10595264"/>
                <a:gd name="connsiteX65" fmla="*/ 3272140 w 8861692"/>
                <a:gd name="connsiteY65" fmla="*/ 5863063 h 10595264"/>
                <a:gd name="connsiteX66" fmla="*/ 3575364 w 8861692"/>
                <a:gd name="connsiteY66" fmla="*/ 5237668 h 10595264"/>
                <a:gd name="connsiteX67" fmla="*/ 3793302 w 8861692"/>
                <a:gd name="connsiteY67" fmla="*/ 4787576 h 10595264"/>
                <a:gd name="connsiteX68" fmla="*/ 3750660 w 8861692"/>
                <a:gd name="connsiteY68" fmla="*/ 4498568 h 10595264"/>
                <a:gd name="connsiteX69" fmla="*/ 3693807 w 8861692"/>
                <a:gd name="connsiteY69" fmla="*/ 4365910 h 10595264"/>
                <a:gd name="connsiteX70" fmla="*/ 3717497 w 8861692"/>
                <a:gd name="connsiteY70" fmla="*/ 3465723 h 10595264"/>
                <a:gd name="connsiteX71" fmla="*/ 3546936 w 8861692"/>
                <a:gd name="connsiteY71" fmla="*/ 2821378 h 10595264"/>
                <a:gd name="connsiteX72" fmla="*/ 2139803 w 8861692"/>
                <a:gd name="connsiteY72" fmla="*/ 2897181 h 10595264"/>
                <a:gd name="connsiteX73" fmla="*/ 2068180 w 8861692"/>
                <a:gd name="connsiteY73" fmla="*/ 2749647 h 10595264"/>
                <a:gd name="connsiteX74" fmla="*/ 1687866 w 8861692"/>
                <a:gd name="connsiteY74" fmla="*/ 2935600 h 10595264"/>
                <a:gd name="connsiteX75" fmla="*/ 2376205 w 8861692"/>
                <a:gd name="connsiteY75" fmla="*/ 2972782 h 10595264"/>
                <a:gd name="connsiteX76" fmla="*/ 2528605 w 8861692"/>
                <a:gd name="connsiteY76" fmla="*/ 3094702 h 10595264"/>
                <a:gd name="connsiteX77" fmla="*/ 2500665 w 8861692"/>
                <a:gd name="connsiteY77" fmla="*/ 3696682 h 10595264"/>
                <a:gd name="connsiteX78" fmla="*/ 2444330 w 8861692"/>
                <a:gd name="connsiteY78" fmla="*/ 4765696 h 10595264"/>
                <a:gd name="connsiteX79" fmla="*/ 167225 w 8861692"/>
                <a:gd name="connsiteY79" fmla="*/ 4634051 h 10595264"/>
                <a:gd name="connsiteX80" fmla="*/ 0 w 8861692"/>
                <a:gd name="connsiteY80" fmla="*/ 4505964 h 10595264"/>
                <a:gd name="connsiteX81" fmla="*/ 82970 w 8861692"/>
                <a:gd name="connsiteY81" fmla="*/ 2847185 h 10595264"/>
                <a:gd name="connsiteX82" fmla="*/ 942227 w 8861692"/>
                <a:gd name="connsiteY82" fmla="*/ 2905221 h 10595264"/>
                <a:gd name="connsiteX83" fmla="*/ 1018739 w 8861692"/>
                <a:gd name="connsiteY83" fmla="*/ 2676380 h 10595264"/>
                <a:gd name="connsiteX84" fmla="*/ 1153781 w 8861692"/>
                <a:gd name="connsiteY84" fmla="*/ 2560178 h 10595264"/>
                <a:gd name="connsiteX85" fmla="*/ 1462701 w 8861692"/>
                <a:gd name="connsiteY85" fmla="*/ 2453085 h 10595264"/>
                <a:gd name="connsiteX86" fmla="*/ 1950289 w 8861692"/>
                <a:gd name="connsiteY86" fmla="*/ 2409188 h 10595264"/>
                <a:gd name="connsiteX87" fmla="*/ 2567340 w 8861692"/>
                <a:gd name="connsiteY87" fmla="*/ 2306031 h 10595264"/>
                <a:gd name="connsiteX88" fmla="*/ 3162656 w 8861692"/>
                <a:gd name="connsiteY88" fmla="*/ 2186966 h 10595264"/>
                <a:gd name="connsiteX89" fmla="*/ 3379347 w 8861692"/>
                <a:gd name="connsiteY89" fmla="*/ 2084573 h 10595264"/>
                <a:gd name="connsiteX90" fmla="*/ 3503171 w 8861692"/>
                <a:gd name="connsiteY90" fmla="*/ 1882167 h 10595264"/>
                <a:gd name="connsiteX91" fmla="*/ 3596041 w 8861692"/>
                <a:gd name="connsiteY91" fmla="*/ 1646422 h 10595264"/>
                <a:gd name="connsiteX92" fmla="*/ 3659969 w 8861692"/>
                <a:gd name="connsiteY92" fmla="*/ 1588868 h 10595264"/>
                <a:gd name="connsiteX93" fmla="*/ 3621361 w 8861692"/>
                <a:gd name="connsiteY93" fmla="*/ 1506614 h 10595264"/>
                <a:gd name="connsiteX94" fmla="*/ 3491794 w 8861692"/>
                <a:gd name="connsiteY94" fmla="*/ 1416471 h 10595264"/>
                <a:gd name="connsiteX95" fmla="*/ 3458197 w 8861692"/>
                <a:gd name="connsiteY95" fmla="*/ 1338940 h 10595264"/>
                <a:gd name="connsiteX96" fmla="*/ 3369921 w 8861692"/>
                <a:gd name="connsiteY96" fmla="*/ 1281622 h 10595264"/>
                <a:gd name="connsiteX97" fmla="*/ 3234288 w 8861692"/>
                <a:gd name="connsiteY97" fmla="*/ 971288 h 10595264"/>
                <a:gd name="connsiteX98" fmla="*/ 3115638 w 8861692"/>
                <a:gd name="connsiteY98" fmla="*/ 738530 h 10595264"/>
                <a:gd name="connsiteX99" fmla="*/ 3062641 w 8861692"/>
                <a:gd name="connsiteY99" fmla="*/ 643919 h 10595264"/>
                <a:gd name="connsiteX100" fmla="*/ 3086722 w 8861692"/>
                <a:gd name="connsiteY100" fmla="*/ 414227 h 10595264"/>
                <a:gd name="connsiteX101" fmla="*/ 3675664 w 8861692"/>
                <a:gd name="connsiteY101" fmla="*/ 84 h 10595264"/>
                <a:gd name="connsiteX102" fmla="*/ 1257990 w 8861692"/>
                <a:gd name="connsiteY102" fmla="*/ 2776717 h 10595264"/>
                <a:gd name="connsiteX103" fmla="*/ 1241769 w 8861692"/>
                <a:gd name="connsiteY103" fmla="*/ 2783273 h 10595264"/>
                <a:gd name="connsiteX104" fmla="*/ 1146440 w 8861692"/>
                <a:gd name="connsiteY104" fmla="*/ 2876979 h 10595264"/>
                <a:gd name="connsiteX105" fmla="*/ 1146162 w 8861692"/>
                <a:gd name="connsiteY105" fmla="*/ 2909306 h 10595264"/>
                <a:gd name="connsiteX106" fmla="*/ 1178489 w 8861692"/>
                <a:gd name="connsiteY106" fmla="*/ 2909583 h 10595264"/>
                <a:gd name="connsiteX107" fmla="*/ 1273818 w 8861692"/>
                <a:gd name="connsiteY107" fmla="*/ 2815879 h 10595264"/>
                <a:gd name="connsiteX108" fmla="*/ 1274096 w 8861692"/>
                <a:gd name="connsiteY108" fmla="*/ 2783552 h 10595264"/>
                <a:gd name="connsiteX109" fmla="*/ 1274096 w 8861692"/>
                <a:gd name="connsiteY109" fmla="*/ 2783551 h 10595264"/>
                <a:gd name="connsiteX110" fmla="*/ 1257990 w 8861692"/>
                <a:gd name="connsiteY110" fmla="*/ 2776717 h 10595264"/>
                <a:gd name="connsiteX111" fmla="*/ 1405924 w 8861692"/>
                <a:gd name="connsiteY111" fmla="*/ 2876262 h 10595264"/>
                <a:gd name="connsiteX112" fmla="*/ 1327184 w 8861692"/>
                <a:gd name="connsiteY112" fmla="*/ 2914362 h 10595264"/>
                <a:gd name="connsiteX113" fmla="*/ 1405924 w 8861692"/>
                <a:gd name="connsiteY113" fmla="*/ 2932142 h 10595264"/>
                <a:gd name="connsiteX114" fmla="*/ 1405924 w 8861692"/>
                <a:gd name="connsiteY114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46804 w 8861692"/>
                <a:gd name="connsiteY16" fmla="*/ 349348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298330 w 8861692"/>
                <a:gd name="connsiteY19" fmla="*/ 3925641 h 10595264"/>
                <a:gd name="connsiteX20" fmla="*/ 8070278 w 8861692"/>
                <a:gd name="connsiteY20" fmla="*/ 3770794 h 10595264"/>
                <a:gd name="connsiteX21" fmla="*/ 7791953 w 8861692"/>
                <a:gd name="connsiteY21" fmla="*/ 3493511 h 10595264"/>
                <a:gd name="connsiteX22" fmla="*/ 7694420 w 8861692"/>
                <a:gd name="connsiteY22" fmla="*/ 3352863 h 10595264"/>
                <a:gd name="connsiteX23" fmla="*/ 7650951 w 8861692"/>
                <a:gd name="connsiteY23" fmla="*/ 3380255 h 10595264"/>
                <a:gd name="connsiteX24" fmla="*/ 6958170 w 8861692"/>
                <a:gd name="connsiteY24" fmla="*/ 2939827 h 10595264"/>
                <a:gd name="connsiteX25" fmla="*/ 6209594 w 8861692"/>
                <a:gd name="connsiteY25" fmla="*/ 2650819 h 10595264"/>
                <a:gd name="connsiteX26" fmla="*/ 5522607 w 8861692"/>
                <a:gd name="connsiteY26" fmla="*/ 2494471 h 10595264"/>
                <a:gd name="connsiteX27" fmla="*/ 5427853 w 8861692"/>
                <a:gd name="connsiteY27" fmla="*/ 3238310 h 10595264"/>
                <a:gd name="connsiteX28" fmla="*/ 6081671 w 8861692"/>
                <a:gd name="connsiteY28" fmla="*/ 5389281 h 10595264"/>
                <a:gd name="connsiteX29" fmla="*/ 5906373 w 8861692"/>
                <a:gd name="connsiteY29" fmla="*/ 5465087 h 10595264"/>
                <a:gd name="connsiteX30" fmla="*/ 5858994 w 8861692"/>
                <a:gd name="connsiteY30" fmla="*/ 6057312 h 10595264"/>
                <a:gd name="connsiteX31" fmla="*/ 5740547 w 8861692"/>
                <a:gd name="connsiteY31" fmla="*/ 6659017 h 10595264"/>
                <a:gd name="connsiteX32" fmla="*/ 5697907 w 8861692"/>
                <a:gd name="connsiteY32" fmla="*/ 7317574 h 10595264"/>
                <a:gd name="connsiteX33" fmla="*/ 6181164 w 8861692"/>
                <a:gd name="connsiteY33" fmla="*/ 8189330 h 10595264"/>
                <a:gd name="connsiteX34" fmla="*/ 6342252 w 8861692"/>
                <a:gd name="connsiteY34" fmla="*/ 8544667 h 10595264"/>
                <a:gd name="connsiteX35" fmla="*/ 6356466 w 8861692"/>
                <a:gd name="connsiteY35" fmla="*/ 8952120 h 10595264"/>
                <a:gd name="connsiteX36" fmla="*/ 6200118 w 8861692"/>
                <a:gd name="connsiteY36" fmla="*/ 9932850 h 10595264"/>
                <a:gd name="connsiteX37" fmla="*/ 5764237 w 8861692"/>
                <a:gd name="connsiteY37" fmla="*/ 9814406 h 10595264"/>
                <a:gd name="connsiteX38" fmla="*/ 5716859 w 8861692"/>
                <a:gd name="connsiteY38" fmla="*/ 9122679 h 10595264"/>
                <a:gd name="connsiteX39" fmla="*/ 5536824 w 8861692"/>
                <a:gd name="connsiteY39" fmla="*/ 8852627 h 10595264"/>
                <a:gd name="connsiteX40" fmla="*/ 5451541 w 8861692"/>
                <a:gd name="connsiteY40" fmla="*/ 8558881 h 10595264"/>
                <a:gd name="connsiteX41" fmla="*/ 5138846 w 8861692"/>
                <a:gd name="connsiteY41" fmla="*/ 8208283 h 10595264"/>
                <a:gd name="connsiteX42" fmla="*/ 4731392 w 8861692"/>
                <a:gd name="connsiteY42" fmla="*/ 7544987 h 10595264"/>
                <a:gd name="connsiteX43" fmla="*/ 4698225 w 8861692"/>
                <a:gd name="connsiteY43" fmla="*/ 6568997 h 10595264"/>
                <a:gd name="connsiteX44" fmla="*/ 4660324 w 8861692"/>
                <a:gd name="connsiteY44" fmla="*/ 6095213 h 10595264"/>
                <a:gd name="connsiteX45" fmla="*/ 4342890 w 8861692"/>
                <a:gd name="connsiteY45" fmla="*/ 6322630 h 10595264"/>
                <a:gd name="connsiteX46" fmla="*/ 3769613 w 8861692"/>
                <a:gd name="connsiteY46" fmla="*/ 7203862 h 10595264"/>
                <a:gd name="connsiteX47" fmla="*/ 3888059 w 8861692"/>
                <a:gd name="connsiteY47" fmla="*/ 7625528 h 10595264"/>
                <a:gd name="connsiteX48" fmla="*/ 4437648 w 8861692"/>
                <a:gd name="connsiteY48" fmla="*/ 9440117 h 10595264"/>
                <a:gd name="connsiteX49" fmla="*/ 4537141 w 8861692"/>
                <a:gd name="connsiteY49" fmla="*/ 9677008 h 10595264"/>
                <a:gd name="connsiteX50" fmla="*/ 4575044 w 8861692"/>
                <a:gd name="connsiteY50" fmla="*/ 9743335 h 10595264"/>
                <a:gd name="connsiteX51" fmla="*/ 4660326 w 8861692"/>
                <a:gd name="connsiteY51" fmla="*/ 9885473 h 10595264"/>
                <a:gd name="connsiteX52" fmla="*/ 4110736 w 8861692"/>
                <a:gd name="connsiteY52" fmla="*/ 10074983 h 10595264"/>
                <a:gd name="connsiteX53" fmla="*/ 3821731 w 8861692"/>
                <a:gd name="connsiteY53" fmla="*/ 10278711 h 10595264"/>
                <a:gd name="connsiteX54" fmla="*/ 3243717 w 8861692"/>
                <a:gd name="connsiteY54" fmla="*/ 10544031 h 10595264"/>
                <a:gd name="connsiteX55" fmla="*/ 2945233 w 8861692"/>
                <a:gd name="connsiteY55" fmla="*/ 10548767 h 10595264"/>
                <a:gd name="connsiteX56" fmla="*/ 3286356 w 8861692"/>
                <a:gd name="connsiteY56" fmla="*/ 10193430 h 10595264"/>
                <a:gd name="connsiteX57" fmla="*/ 3461655 w 8861692"/>
                <a:gd name="connsiteY57" fmla="*/ 9980230 h 10595264"/>
                <a:gd name="connsiteX58" fmla="*/ 3537461 w 8861692"/>
                <a:gd name="connsiteY58" fmla="*/ 9705435 h 10595264"/>
                <a:gd name="connsiteX59" fmla="*/ 3594314 w 8861692"/>
                <a:gd name="connsiteY59" fmla="*/ 9544349 h 10595264"/>
                <a:gd name="connsiteX60" fmla="*/ 3499557 w 8861692"/>
                <a:gd name="connsiteY60" fmla="*/ 9369049 h 10595264"/>
                <a:gd name="connsiteX61" fmla="*/ 3077892 w 8861692"/>
                <a:gd name="connsiteY61" fmla="*/ 8317254 h 10595264"/>
                <a:gd name="connsiteX62" fmla="*/ 2679914 w 8861692"/>
                <a:gd name="connsiteY62" fmla="*/ 7464447 h 10595264"/>
                <a:gd name="connsiteX63" fmla="*/ 2675177 w 8861692"/>
                <a:gd name="connsiteY63" fmla="*/ 7260719 h 10595264"/>
                <a:gd name="connsiteX64" fmla="*/ 2727294 w 8861692"/>
                <a:gd name="connsiteY64" fmla="*/ 6858002 h 10595264"/>
                <a:gd name="connsiteX65" fmla="*/ 3272140 w 8861692"/>
                <a:gd name="connsiteY65" fmla="*/ 5863063 h 10595264"/>
                <a:gd name="connsiteX66" fmla="*/ 3575364 w 8861692"/>
                <a:gd name="connsiteY66" fmla="*/ 5237668 h 10595264"/>
                <a:gd name="connsiteX67" fmla="*/ 3793302 w 8861692"/>
                <a:gd name="connsiteY67" fmla="*/ 4787576 h 10595264"/>
                <a:gd name="connsiteX68" fmla="*/ 3750660 w 8861692"/>
                <a:gd name="connsiteY68" fmla="*/ 4498568 h 10595264"/>
                <a:gd name="connsiteX69" fmla="*/ 3693807 w 8861692"/>
                <a:gd name="connsiteY69" fmla="*/ 4365910 h 10595264"/>
                <a:gd name="connsiteX70" fmla="*/ 3717497 w 8861692"/>
                <a:gd name="connsiteY70" fmla="*/ 3465723 h 10595264"/>
                <a:gd name="connsiteX71" fmla="*/ 3546936 w 8861692"/>
                <a:gd name="connsiteY71" fmla="*/ 2821378 h 10595264"/>
                <a:gd name="connsiteX72" fmla="*/ 2139803 w 8861692"/>
                <a:gd name="connsiteY72" fmla="*/ 2897181 h 10595264"/>
                <a:gd name="connsiteX73" fmla="*/ 2068180 w 8861692"/>
                <a:gd name="connsiteY73" fmla="*/ 2749647 h 10595264"/>
                <a:gd name="connsiteX74" fmla="*/ 1687866 w 8861692"/>
                <a:gd name="connsiteY74" fmla="*/ 2935600 h 10595264"/>
                <a:gd name="connsiteX75" fmla="*/ 2376205 w 8861692"/>
                <a:gd name="connsiteY75" fmla="*/ 2972782 h 10595264"/>
                <a:gd name="connsiteX76" fmla="*/ 2528605 w 8861692"/>
                <a:gd name="connsiteY76" fmla="*/ 3094702 h 10595264"/>
                <a:gd name="connsiteX77" fmla="*/ 2500665 w 8861692"/>
                <a:gd name="connsiteY77" fmla="*/ 3696682 h 10595264"/>
                <a:gd name="connsiteX78" fmla="*/ 2444330 w 8861692"/>
                <a:gd name="connsiteY78" fmla="*/ 4765696 h 10595264"/>
                <a:gd name="connsiteX79" fmla="*/ 167225 w 8861692"/>
                <a:gd name="connsiteY79" fmla="*/ 4634051 h 10595264"/>
                <a:gd name="connsiteX80" fmla="*/ 0 w 8861692"/>
                <a:gd name="connsiteY80" fmla="*/ 4505964 h 10595264"/>
                <a:gd name="connsiteX81" fmla="*/ 82970 w 8861692"/>
                <a:gd name="connsiteY81" fmla="*/ 2847185 h 10595264"/>
                <a:gd name="connsiteX82" fmla="*/ 942227 w 8861692"/>
                <a:gd name="connsiteY82" fmla="*/ 2905221 h 10595264"/>
                <a:gd name="connsiteX83" fmla="*/ 1018739 w 8861692"/>
                <a:gd name="connsiteY83" fmla="*/ 2676380 h 10595264"/>
                <a:gd name="connsiteX84" fmla="*/ 1153781 w 8861692"/>
                <a:gd name="connsiteY84" fmla="*/ 2560178 h 10595264"/>
                <a:gd name="connsiteX85" fmla="*/ 1462701 w 8861692"/>
                <a:gd name="connsiteY85" fmla="*/ 2453085 h 10595264"/>
                <a:gd name="connsiteX86" fmla="*/ 1950289 w 8861692"/>
                <a:gd name="connsiteY86" fmla="*/ 2409188 h 10595264"/>
                <a:gd name="connsiteX87" fmla="*/ 2567340 w 8861692"/>
                <a:gd name="connsiteY87" fmla="*/ 2306031 h 10595264"/>
                <a:gd name="connsiteX88" fmla="*/ 3162656 w 8861692"/>
                <a:gd name="connsiteY88" fmla="*/ 2186966 h 10595264"/>
                <a:gd name="connsiteX89" fmla="*/ 3379347 w 8861692"/>
                <a:gd name="connsiteY89" fmla="*/ 2084573 h 10595264"/>
                <a:gd name="connsiteX90" fmla="*/ 3503171 w 8861692"/>
                <a:gd name="connsiteY90" fmla="*/ 1882167 h 10595264"/>
                <a:gd name="connsiteX91" fmla="*/ 3596041 w 8861692"/>
                <a:gd name="connsiteY91" fmla="*/ 1646422 h 10595264"/>
                <a:gd name="connsiteX92" fmla="*/ 3659969 w 8861692"/>
                <a:gd name="connsiteY92" fmla="*/ 1588868 h 10595264"/>
                <a:gd name="connsiteX93" fmla="*/ 3621361 w 8861692"/>
                <a:gd name="connsiteY93" fmla="*/ 1506614 h 10595264"/>
                <a:gd name="connsiteX94" fmla="*/ 3491794 w 8861692"/>
                <a:gd name="connsiteY94" fmla="*/ 1416471 h 10595264"/>
                <a:gd name="connsiteX95" fmla="*/ 3458197 w 8861692"/>
                <a:gd name="connsiteY95" fmla="*/ 1338940 h 10595264"/>
                <a:gd name="connsiteX96" fmla="*/ 3369921 w 8861692"/>
                <a:gd name="connsiteY96" fmla="*/ 1281622 h 10595264"/>
                <a:gd name="connsiteX97" fmla="*/ 3234288 w 8861692"/>
                <a:gd name="connsiteY97" fmla="*/ 971288 h 10595264"/>
                <a:gd name="connsiteX98" fmla="*/ 3115638 w 8861692"/>
                <a:gd name="connsiteY98" fmla="*/ 738530 h 10595264"/>
                <a:gd name="connsiteX99" fmla="*/ 3062641 w 8861692"/>
                <a:gd name="connsiteY99" fmla="*/ 643919 h 10595264"/>
                <a:gd name="connsiteX100" fmla="*/ 3086722 w 8861692"/>
                <a:gd name="connsiteY100" fmla="*/ 414227 h 10595264"/>
                <a:gd name="connsiteX101" fmla="*/ 3675664 w 8861692"/>
                <a:gd name="connsiteY101" fmla="*/ 84 h 10595264"/>
                <a:gd name="connsiteX102" fmla="*/ 1257990 w 8861692"/>
                <a:gd name="connsiteY102" fmla="*/ 2776717 h 10595264"/>
                <a:gd name="connsiteX103" fmla="*/ 1241769 w 8861692"/>
                <a:gd name="connsiteY103" fmla="*/ 2783273 h 10595264"/>
                <a:gd name="connsiteX104" fmla="*/ 1146440 w 8861692"/>
                <a:gd name="connsiteY104" fmla="*/ 2876979 h 10595264"/>
                <a:gd name="connsiteX105" fmla="*/ 1146162 w 8861692"/>
                <a:gd name="connsiteY105" fmla="*/ 2909306 h 10595264"/>
                <a:gd name="connsiteX106" fmla="*/ 1178489 w 8861692"/>
                <a:gd name="connsiteY106" fmla="*/ 2909583 h 10595264"/>
                <a:gd name="connsiteX107" fmla="*/ 1273818 w 8861692"/>
                <a:gd name="connsiteY107" fmla="*/ 2815879 h 10595264"/>
                <a:gd name="connsiteX108" fmla="*/ 1274096 w 8861692"/>
                <a:gd name="connsiteY108" fmla="*/ 2783552 h 10595264"/>
                <a:gd name="connsiteX109" fmla="*/ 1274096 w 8861692"/>
                <a:gd name="connsiteY109" fmla="*/ 2783551 h 10595264"/>
                <a:gd name="connsiteX110" fmla="*/ 1257990 w 8861692"/>
                <a:gd name="connsiteY110" fmla="*/ 2776717 h 10595264"/>
                <a:gd name="connsiteX111" fmla="*/ 1405924 w 8861692"/>
                <a:gd name="connsiteY111" fmla="*/ 2876262 h 10595264"/>
                <a:gd name="connsiteX112" fmla="*/ 1327184 w 8861692"/>
                <a:gd name="connsiteY112" fmla="*/ 2914362 h 10595264"/>
                <a:gd name="connsiteX113" fmla="*/ 1405924 w 8861692"/>
                <a:gd name="connsiteY113" fmla="*/ 2932142 h 10595264"/>
                <a:gd name="connsiteX114" fmla="*/ 1405924 w 8861692"/>
                <a:gd name="connsiteY114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46804 w 8861692"/>
                <a:gd name="connsiteY16" fmla="*/ 349348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298330 w 8861692"/>
                <a:gd name="connsiteY19" fmla="*/ 3925641 h 10595264"/>
                <a:gd name="connsiteX20" fmla="*/ 8070278 w 8861692"/>
                <a:gd name="connsiteY20" fmla="*/ 3770794 h 10595264"/>
                <a:gd name="connsiteX21" fmla="*/ 7791953 w 8861692"/>
                <a:gd name="connsiteY21" fmla="*/ 3493511 h 10595264"/>
                <a:gd name="connsiteX22" fmla="*/ 7694420 w 8861692"/>
                <a:gd name="connsiteY22" fmla="*/ 3352863 h 10595264"/>
                <a:gd name="connsiteX23" fmla="*/ 7650951 w 8861692"/>
                <a:gd name="connsiteY23" fmla="*/ 3380255 h 10595264"/>
                <a:gd name="connsiteX24" fmla="*/ 6958170 w 8861692"/>
                <a:gd name="connsiteY24" fmla="*/ 2939827 h 10595264"/>
                <a:gd name="connsiteX25" fmla="*/ 6209594 w 8861692"/>
                <a:gd name="connsiteY25" fmla="*/ 2650819 h 10595264"/>
                <a:gd name="connsiteX26" fmla="*/ 5522607 w 8861692"/>
                <a:gd name="connsiteY26" fmla="*/ 2494471 h 10595264"/>
                <a:gd name="connsiteX27" fmla="*/ 5427853 w 8861692"/>
                <a:gd name="connsiteY27" fmla="*/ 3238310 h 10595264"/>
                <a:gd name="connsiteX28" fmla="*/ 6081671 w 8861692"/>
                <a:gd name="connsiteY28" fmla="*/ 5389281 h 10595264"/>
                <a:gd name="connsiteX29" fmla="*/ 5906373 w 8861692"/>
                <a:gd name="connsiteY29" fmla="*/ 5465087 h 10595264"/>
                <a:gd name="connsiteX30" fmla="*/ 5858994 w 8861692"/>
                <a:gd name="connsiteY30" fmla="*/ 6057312 h 10595264"/>
                <a:gd name="connsiteX31" fmla="*/ 5740547 w 8861692"/>
                <a:gd name="connsiteY31" fmla="*/ 6659017 h 10595264"/>
                <a:gd name="connsiteX32" fmla="*/ 5697907 w 8861692"/>
                <a:gd name="connsiteY32" fmla="*/ 7317574 h 10595264"/>
                <a:gd name="connsiteX33" fmla="*/ 6181164 w 8861692"/>
                <a:gd name="connsiteY33" fmla="*/ 8189330 h 10595264"/>
                <a:gd name="connsiteX34" fmla="*/ 6342252 w 8861692"/>
                <a:gd name="connsiteY34" fmla="*/ 8544667 h 10595264"/>
                <a:gd name="connsiteX35" fmla="*/ 6356466 w 8861692"/>
                <a:gd name="connsiteY35" fmla="*/ 8952120 h 10595264"/>
                <a:gd name="connsiteX36" fmla="*/ 6200118 w 8861692"/>
                <a:gd name="connsiteY36" fmla="*/ 9932850 h 10595264"/>
                <a:gd name="connsiteX37" fmla="*/ 5764237 w 8861692"/>
                <a:gd name="connsiteY37" fmla="*/ 9814406 h 10595264"/>
                <a:gd name="connsiteX38" fmla="*/ 5716859 w 8861692"/>
                <a:gd name="connsiteY38" fmla="*/ 9122679 h 10595264"/>
                <a:gd name="connsiteX39" fmla="*/ 5536824 w 8861692"/>
                <a:gd name="connsiteY39" fmla="*/ 8852627 h 10595264"/>
                <a:gd name="connsiteX40" fmla="*/ 5451541 w 8861692"/>
                <a:gd name="connsiteY40" fmla="*/ 8558881 h 10595264"/>
                <a:gd name="connsiteX41" fmla="*/ 5138846 w 8861692"/>
                <a:gd name="connsiteY41" fmla="*/ 8208283 h 10595264"/>
                <a:gd name="connsiteX42" fmla="*/ 4731392 w 8861692"/>
                <a:gd name="connsiteY42" fmla="*/ 7544987 h 10595264"/>
                <a:gd name="connsiteX43" fmla="*/ 4698225 w 8861692"/>
                <a:gd name="connsiteY43" fmla="*/ 6568997 h 10595264"/>
                <a:gd name="connsiteX44" fmla="*/ 4660324 w 8861692"/>
                <a:gd name="connsiteY44" fmla="*/ 6095213 h 10595264"/>
                <a:gd name="connsiteX45" fmla="*/ 4342890 w 8861692"/>
                <a:gd name="connsiteY45" fmla="*/ 6322630 h 10595264"/>
                <a:gd name="connsiteX46" fmla="*/ 3769613 w 8861692"/>
                <a:gd name="connsiteY46" fmla="*/ 7203862 h 10595264"/>
                <a:gd name="connsiteX47" fmla="*/ 3888059 w 8861692"/>
                <a:gd name="connsiteY47" fmla="*/ 7625528 h 10595264"/>
                <a:gd name="connsiteX48" fmla="*/ 4437648 w 8861692"/>
                <a:gd name="connsiteY48" fmla="*/ 9440117 h 10595264"/>
                <a:gd name="connsiteX49" fmla="*/ 4537141 w 8861692"/>
                <a:gd name="connsiteY49" fmla="*/ 9677008 h 10595264"/>
                <a:gd name="connsiteX50" fmla="*/ 4575044 w 8861692"/>
                <a:gd name="connsiteY50" fmla="*/ 9743335 h 10595264"/>
                <a:gd name="connsiteX51" fmla="*/ 4660326 w 8861692"/>
                <a:gd name="connsiteY51" fmla="*/ 9885473 h 10595264"/>
                <a:gd name="connsiteX52" fmla="*/ 4110736 w 8861692"/>
                <a:gd name="connsiteY52" fmla="*/ 10074983 h 10595264"/>
                <a:gd name="connsiteX53" fmla="*/ 3821731 w 8861692"/>
                <a:gd name="connsiteY53" fmla="*/ 10278711 h 10595264"/>
                <a:gd name="connsiteX54" fmla="*/ 3243717 w 8861692"/>
                <a:gd name="connsiteY54" fmla="*/ 10544031 h 10595264"/>
                <a:gd name="connsiteX55" fmla="*/ 2945233 w 8861692"/>
                <a:gd name="connsiteY55" fmla="*/ 10548767 h 10595264"/>
                <a:gd name="connsiteX56" fmla="*/ 3286356 w 8861692"/>
                <a:gd name="connsiteY56" fmla="*/ 10193430 h 10595264"/>
                <a:gd name="connsiteX57" fmla="*/ 3461655 w 8861692"/>
                <a:gd name="connsiteY57" fmla="*/ 9980230 h 10595264"/>
                <a:gd name="connsiteX58" fmla="*/ 3537461 w 8861692"/>
                <a:gd name="connsiteY58" fmla="*/ 9705435 h 10595264"/>
                <a:gd name="connsiteX59" fmla="*/ 3594314 w 8861692"/>
                <a:gd name="connsiteY59" fmla="*/ 9544349 h 10595264"/>
                <a:gd name="connsiteX60" fmla="*/ 3499557 w 8861692"/>
                <a:gd name="connsiteY60" fmla="*/ 9369049 h 10595264"/>
                <a:gd name="connsiteX61" fmla="*/ 3077892 w 8861692"/>
                <a:gd name="connsiteY61" fmla="*/ 8317254 h 10595264"/>
                <a:gd name="connsiteX62" fmla="*/ 2679914 w 8861692"/>
                <a:gd name="connsiteY62" fmla="*/ 7464447 h 10595264"/>
                <a:gd name="connsiteX63" fmla="*/ 2675177 w 8861692"/>
                <a:gd name="connsiteY63" fmla="*/ 7260719 h 10595264"/>
                <a:gd name="connsiteX64" fmla="*/ 2727294 w 8861692"/>
                <a:gd name="connsiteY64" fmla="*/ 6858002 h 10595264"/>
                <a:gd name="connsiteX65" fmla="*/ 3272140 w 8861692"/>
                <a:gd name="connsiteY65" fmla="*/ 5863063 h 10595264"/>
                <a:gd name="connsiteX66" fmla="*/ 3575364 w 8861692"/>
                <a:gd name="connsiteY66" fmla="*/ 5237668 h 10595264"/>
                <a:gd name="connsiteX67" fmla="*/ 3793302 w 8861692"/>
                <a:gd name="connsiteY67" fmla="*/ 4787576 h 10595264"/>
                <a:gd name="connsiteX68" fmla="*/ 3750660 w 8861692"/>
                <a:gd name="connsiteY68" fmla="*/ 4498568 h 10595264"/>
                <a:gd name="connsiteX69" fmla="*/ 3693807 w 8861692"/>
                <a:gd name="connsiteY69" fmla="*/ 4365910 h 10595264"/>
                <a:gd name="connsiteX70" fmla="*/ 3717497 w 8861692"/>
                <a:gd name="connsiteY70" fmla="*/ 3465723 h 10595264"/>
                <a:gd name="connsiteX71" fmla="*/ 3546936 w 8861692"/>
                <a:gd name="connsiteY71" fmla="*/ 2821378 h 10595264"/>
                <a:gd name="connsiteX72" fmla="*/ 2139803 w 8861692"/>
                <a:gd name="connsiteY72" fmla="*/ 2897181 h 10595264"/>
                <a:gd name="connsiteX73" fmla="*/ 2068180 w 8861692"/>
                <a:gd name="connsiteY73" fmla="*/ 2749647 h 10595264"/>
                <a:gd name="connsiteX74" fmla="*/ 1687866 w 8861692"/>
                <a:gd name="connsiteY74" fmla="*/ 2935600 h 10595264"/>
                <a:gd name="connsiteX75" fmla="*/ 2376205 w 8861692"/>
                <a:gd name="connsiteY75" fmla="*/ 2972782 h 10595264"/>
                <a:gd name="connsiteX76" fmla="*/ 2528605 w 8861692"/>
                <a:gd name="connsiteY76" fmla="*/ 3094702 h 10595264"/>
                <a:gd name="connsiteX77" fmla="*/ 2500665 w 8861692"/>
                <a:gd name="connsiteY77" fmla="*/ 3696682 h 10595264"/>
                <a:gd name="connsiteX78" fmla="*/ 2444330 w 8861692"/>
                <a:gd name="connsiteY78" fmla="*/ 4765696 h 10595264"/>
                <a:gd name="connsiteX79" fmla="*/ 167225 w 8861692"/>
                <a:gd name="connsiteY79" fmla="*/ 4634051 h 10595264"/>
                <a:gd name="connsiteX80" fmla="*/ 0 w 8861692"/>
                <a:gd name="connsiteY80" fmla="*/ 4505964 h 10595264"/>
                <a:gd name="connsiteX81" fmla="*/ 82970 w 8861692"/>
                <a:gd name="connsiteY81" fmla="*/ 2847185 h 10595264"/>
                <a:gd name="connsiteX82" fmla="*/ 942227 w 8861692"/>
                <a:gd name="connsiteY82" fmla="*/ 2905221 h 10595264"/>
                <a:gd name="connsiteX83" fmla="*/ 1018739 w 8861692"/>
                <a:gd name="connsiteY83" fmla="*/ 2676380 h 10595264"/>
                <a:gd name="connsiteX84" fmla="*/ 1153781 w 8861692"/>
                <a:gd name="connsiteY84" fmla="*/ 2560178 h 10595264"/>
                <a:gd name="connsiteX85" fmla="*/ 1462701 w 8861692"/>
                <a:gd name="connsiteY85" fmla="*/ 2453085 h 10595264"/>
                <a:gd name="connsiteX86" fmla="*/ 1950289 w 8861692"/>
                <a:gd name="connsiteY86" fmla="*/ 2409188 h 10595264"/>
                <a:gd name="connsiteX87" fmla="*/ 2567340 w 8861692"/>
                <a:gd name="connsiteY87" fmla="*/ 2306031 h 10595264"/>
                <a:gd name="connsiteX88" fmla="*/ 3162656 w 8861692"/>
                <a:gd name="connsiteY88" fmla="*/ 2186966 h 10595264"/>
                <a:gd name="connsiteX89" fmla="*/ 3379347 w 8861692"/>
                <a:gd name="connsiteY89" fmla="*/ 2084573 h 10595264"/>
                <a:gd name="connsiteX90" fmla="*/ 3503171 w 8861692"/>
                <a:gd name="connsiteY90" fmla="*/ 1882167 h 10595264"/>
                <a:gd name="connsiteX91" fmla="*/ 3596041 w 8861692"/>
                <a:gd name="connsiteY91" fmla="*/ 1646422 h 10595264"/>
                <a:gd name="connsiteX92" fmla="*/ 3659969 w 8861692"/>
                <a:gd name="connsiteY92" fmla="*/ 1588868 h 10595264"/>
                <a:gd name="connsiteX93" fmla="*/ 3621361 w 8861692"/>
                <a:gd name="connsiteY93" fmla="*/ 1506614 h 10595264"/>
                <a:gd name="connsiteX94" fmla="*/ 3491794 w 8861692"/>
                <a:gd name="connsiteY94" fmla="*/ 1416471 h 10595264"/>
                <a:gd name="connsiteX95" fmla="*/ 3458197 w 8861692"/>
                <a:gd name="connsiteY95" fmla="*/ 1338940 h 10595264"/>
                <a:gd name="connsiteX96" fmla="*/ 3369921 w 8861692"/>
                <a:gd name="connsiteY96" fmla="*/ 1281622 h 10595264"/>
                <a:gd name="connsiteX97" fmla="*/ 3234288 w 8861692"/>
                <a:gd name="connsiteY97" fmla="*/ 971288 h 10595264"/>
                <a:gd name="connsiteX98" fmla="*/ 3115638 w 8861692"/>
                <a:gd name="connsiteY98" fmla="*/ 738530 h 10595264"/>
                <a:gd name="connsiteX99" fmla="*/ 3062641 w 8861692"/>
                <a:gd name="connsiteY99" fmla="*/ 643919 h 10595264"/>
                <a:gd name="connsiteX100" fmla="*/ 3086722 w 8861692"/>
                <a:gd name="connsiteY100" fmla="*/ 414227 h 10595264"/>
                <a:gd name="connsiteX101" fmla="*/ 3675664 w 8861692"/>
                <a:gd name="connsiteY101" fmla="*/ 84 h 10595264"/>
                <a:gd name="connsiteX102" fmla="*/ 1257990 w 8861692"/>
                <a:gd name="connsiteY102" fmla="*/ 2776717 h 10595264"/>
                <a:gd name="connsiteX103" fmla="*/ 1241769 w 8861692"/>
                <a:gd name="connsiteY103" fmla="*/ 2783273 h 10595264"/>
                <a:gd name="connsiteX104" fmla="*/ 1146440 w 8861692"/>
                <a:gd name="connsiteY104" fmla="*/ 2876979 h 10595264"/>
                <a:gd name="connsiteX105" fmla="*/ 1146162 w 8861692"/>
                <a:gd name="connsiteY105" fmla="*/ 2909306 h 10595264"/>
                <a:gd name="connsiteX106" fmla="*/ 1178489 w 8861692"/>
                <a:gd name="connsiteY106" fmla="*/ 2909583 h 10595264"/>
                <a:gd name="connsiteX107" fmla="*/ 1273818 w 8861692"/>
                <a:gd name="connsiteY107" fmla="*/ 2815879 h 10595264"/>
                <a:gd name="connsiteX108" fmla="*/ 1274096 w 8861692"/>
                <a:gd name="connsiteY108" fmla="*/ 2783552 h 10595264"/>
                <a:gd name="connsiteX109" fmla="*/ 1274096 w 8861692"/>
                <a:gd name="connsiteY109" fmla="*/ 2783551 h 10595264"/>
                <a:gd name="connsiteX110" fmla="*/ 1257990 w 8861692"/>
                <a:gd name="connsiteY110" fmla="*/ 2776717 h 10595264"/>
                <a:gd name="connsiteX111" fmla="*/ 1405924 w 8861692"/>
                <a:gd name="connsiteY111" fmla="*/ 2876262 h 10595264"/>
                <a:gd name="connsiteX112" fmla="*/ 1327184 w 8861692"/>
                <a:gd name="connsiteY112" fmla="*/ 2914362 h 10595264"/>
                <a:gd name="connsiteX113" fmla="*/ 1405924 w 8861692"/>
                <a:gd name="connsiteY113" fmla="*/ 2932142 h 10595264"/>
                <a:gd name="connsiteX114" fmla="*/ 1405924 w 8861692"/>
                <a:gd name="connsiteY114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46804 w 8861692"/>
                <a:gd name="connsiteY16" fmla="*/ 349348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304564 w 8861692"/>
                <a:gd name="connsiteY19" fmla="*/ 3803362 h 10595264"/>
                <a:gd name="connsiteX20" fmla="*/ 8298330 w 8861692"/>
                <a:gd name="connsiteY20" fmla="*/ 3925641 h 10595264"/>
                <a:gd name="connsiteX21" fmla="*/ 8070278 w 8861692"/>
                <a:gd name="connsiteY21" fmla="*/ 3770794 h 10595264"/>
                <a:gd name="connsiteX22" fmla="*/ 7791953 w 8861692"/>
                <a:gd name="connsiteY22" fmla="*/ 3493511 h 10595264"/>
                <a:gd name="connsiteX23" fmla="*/ 7694420 w 8861692"/>
                <a:gd name="connsiteY23" fmla="*/ 3352863 h 10595264"/>
                <a:gd name="connsiteX24" fmla="*/ 7650951 w 8861692"/>
                <a:gd name="connsiteY24" fmla="*/ 3380255 h 10595264"/>
                <a:gd name="connsiteX25" fmla="*/ 6958170 w 8861692"/>
                <a:gd name="connsiteY25" fmla="*/ 2939827 h 10595264"/>
                <a:gd name="connsiteX26" fmla="*/ 6209594 w 8861692"/>
                <a:gd name="connsiteY26" fmla="*/ 2650819 h 10595264"/>
                <a:gd name="connsiteX27" fmla="*/ 5522607 w 8861692"/>
                <a:gd name="connsiteY27" fmla="*/ 2494471 h 10595264"/>
                <a:gd name="connsiteX28" fmla="*/ 5427853 w 8861692"/>
                <a:gd name="connsiteY28" fmla="*/ 3238310 h 10595264"/>
                <a:gd name="connsiteX29" fmla="*/ 6081671 w 8861692"/>
                <a:gd name="connsiteY29" fmla="*/ 5389281 h 10595264"/>
                <a:gd name="connsiteX30" fmla="*/ 5906373 w 8861692"/>
                <a:gd name="connsiteY30" fmla="*/ 5465087 h 10595264"/>
                <a:gd name="connsiteX31" fmla="*/ 5858994 w 8861692"/>
                <a:gd name="connsiteY31" fmla="*/ 6057312 h 10595264"/>
                <a:gd name="connsiteX32" fmla="*/ 5740547 w 8861692"/>
                <a:gd name="connsiteY32" fmla="*/ 6659017 h 10595264"/>
                <a:gd name="connsiteX33" fmla="*/ 5697907 w 8861692"/>
                <a:gd name="connsiteY33" fmla="*/ 7317574 h 10595264"/>
                <a:gd name="connsiteX34" fmla="*/ 6181164 w 8861692"/>
                <a:gd name="connsiteY34" fmla="*/ 8189330 h 10595264"/>
                <a:gd name="connsiteX35" fmla="*/ 6342252 w 8861692"/>
                <a:gd name="connsiteY35" fmla="*/ 8544667 h 10595264"/>
                <a:gd name="connsiteX36" fmla="*/ 6356466 w 8861692"/>
                <a:gd name="connsiteY36" fmla="*/ 8952120 h 10595264"/>
                <a:gd name="connsiteX37" fmla="*/ 6200118 w 8861692"/>
                <a:gd name="connsiteY37" fmla="*/ 9932850 h 10595264"/>
                <a:gd name="connsiteX38" fmla="*/ 5764237 w 8861692"/>
                <a:gd name="connsiteY38" fmla="*/ 9814406 h 10595264"/>
                <a:gd name="connsiteX39" fmla="*/ 5716859 w 8861692"/>
                <a:gd name="connsiteY39" fmla="*/ 9122679 h 10595264"/>
                <a:gd name="connsiteX40" fmla="*/ 5536824 w 8861692"/>
                <a:gd name="connsiteY40" fmla="*/ 8852627 h 10595264"/>
                <a:gd name="connsiteX41" fmla="*/ 5451541 w 8861692"/>
                <a:gd name="connsiteY41" fmla="*/ 8558881 h 10595264"/>
                <a:gd name="connsiteX42" fmla="*/ 5138846 w 8861692"/>
                <a:gd name="connsiteY42" fmla="*/ 8208283 h 10595264"/>
                <a:gd name="connsiteX43" fmla="*/ 4731392 w 8861692"/>
                <a:gd name="connsiteY43" fmla="*/ 7544987 h 10595264"/>
                <a:gd name="connsiteX44" fmla="*/ 4698225 w 8861692"/>
                <a:gd name="connsiteY44" fmla="*/ 6568997 h 10595264"/>
                <a:gd name="connsiteX45" fmla="*/ 4660324 w 8861692"/>
                <a:gd name="connsiteY45" fmla="*/ 6095213 h 10595264"/>
                <a:gd name="connsiteX46" fmla="*/ 4342890 w 8861692"/>
                <a:gd name="connsiteY46" fmla="*/ 6322630 h 10595264"/>
                <a:gd name="connsiteX47" fmla="*/ 3769613 w 8861692"/>
                <a:gd name="connsiteY47" fmla="*/ 7203862 h 10595264"/>
                <a:gd name="connsiteX48" fmla="*/ 3888059 w 8861692"/>
                <a:gd name="connsiteY48" fmla="*/ 7625528 h 10595264"/>
                <a:gd name="connsiteX49" fmla="*/ 4437648 w 8861692"/>
                <a:gd name="connsiteY49" fmla="*/ 9440117 h 10595264"/>
                <a:gd name="connsiteX50" fmla="*/ 4537141 w 8861692"/>
                <a:gd name="connsiteY50" fmla="*/ 9677008 h 10595264"/>
                <a:gd name="connsiteX51" fmla="*/ 4575044 w 8861692"/>
                <a:gd name="connsiteY51" fmla="*/ 9743335 h 10595264"/>
                <a:gd name="connsiteX52" fmla="*/ 4660326 w 8861692"/>
                <a:gd name="connsiteY52" fmla="*/ 9885473 h 10595264"/>
                <a:gd name="connsiteX53" fmla="*/ 4110736 w 8861692"/>
                <a:gd name="connsiteY53" fmla="*/ 10074983 h 10595264"/>
                <a:gd name="connsiteX54" fmla="*/ 3821731 w 8861692"/>
                <a:gd name="connsiteY54" fmla="*/ 10278711 h 10595264"/>
                <a:gd name="connsiteX55" fmla="*/ 3243717 w 8861692"/>
                <a:gd name="connsiteY55" fmla="*/ 10544031 h 10595264"/>
                <a:gd name="connsiteX56" fmla="*/ 2945233 w 8861692"/>
                <a:gd name="connsiteY56" fmla="*/ 10548767 h 10595264"/>
                <a:gd name="connsiteX57" fmla="*/ 3286356 w 8861692"/>
                <a:gd name="connsiteY57" fmla="*/ 10193430 h 10595264"/>
                <a:gd name="connsiteX58" fmla="*/ 3461655 w 8861692"/>
                <a:gd name="connsiteY58" fmla="*/ 9980230 h 10595264"/>
                <a:gd name="connsiteX59" fmla="*/ 3537461 w 8861692"/>
                <a:gd name="connsiteY59" fmla="*/ 9705435 h 10595264"/>
                <a:gd name="connsiteX60" fmla="*/ 3594314 w 8861692"/>
                <a:gd name="connsiteY60" fmla="*/ 9544349 h 10595264"/>
                <a:gd name="connsiteX61" fmla="*/ 3499557 w 8861692"/>
                <a:gd name="connsiteY61" fmla="*/ 9369049 h 10595264"/>
                <a:gd name="connsiteX62" fmla="*/ 3077892 w 8861692"/>
                <a:gd name="connsiteY62" fmla="*/ 8317254 h 10595264"/>
                <a:gd name="connsiteX63" fmla="*/ 2679914 w 8861692"/>
                <a:gd name="connsiteY63" fmla="*/ 7464447 h 10595264"/>
                <a:gd name="connsiteX64" fmla="*/ 2675177 w 8861692"/>
                <a:gd name="connsiteY64" fmla="*/ 7260719 h 10595264"/>
                <a:gd name="connsiteX65" fmla="*/ 2727294 w 8861692"/>
                <a:gd name="connsiteY65" fmla="*/ 6858002 h 10595264"/>
                <a:gd name="connsiteX66" fmla="*/ 3272140 w 8861692"/>
                <a:gd name="connsiteY66" fmla="*/ 5863063 h 10595264"/>
                <a:gd name="connsiteX67" fmla="*/ 3575364 w 8861692"/>
                <a:gd name="connsiteY67" fmla="*/ 5237668 h 10595264"/>
                <a:gd name="connsiteX68" fmla="*/ 3793302 w 8861692"/>
                <a:gd name="connsiteY68" fmla="*/ 4787576 h 10595264"/>
                <a:gd name="connsiteX69" fmla="*/ 3750660 w 8861692"/>
                <a:gd name="connsiteY69" fmla="*/ 4498568 h 10595264"/>
                <a:gd name="connsiteX70" fmla="*/ 3693807 w 8861692"/>
                <a:gd name="connsiteY70" fmla="*/ 4365910 h 10595264"/>
                <a:gd name="connsiteX71" fmla="*/ 3717497 w 8861692"/>
                <a:gd name="connsiteY71" fmla="*/ 3465723 h 10595264"/>
                <a:gd name="connsiteX72" fmla="*/ 3546936 w 8861692"/>
                <a:gd name="connsiteY72" fmla="*/ 2821378 h 10595264"/>
                <a:gd name="connsiteX73" fmla="*/ 2139803 w 8861692"/>
                <a:gd name="connsiteY73" fmla="*/ 2897181 h 10595264"/>
                <a:gd name="connsiteX74" fmla="*/ 2068180 w 8861692"/>
                <a:gd name="connsiteY74" fmla="*/ 2749647 h 10595264"/>
                <a:gd name="connsiteX75" fmla="*/ 1687866 w 8861692"/>
                <a:gd name="connsiteY75" fmla="*/ 2935600 h 10595264"/>
                <a:gd name="connsiteX76" fmla="*/ 2376205 w 8861692"/>
                <a:gd name="connsiteY76" fmla="*/ 2972782 h 10595264"/>
                <a:gd name="connsiteX77" fmla="*/ 2528605 w 8861692"/>
                <a:gd name="connsiteY77" fmla="*/ 3094702 h 10595264"/>
                <a:gd name="connsiteX78" fmla="*/ 2500665 w 8861692"/>
                <a:gd name="connsiteY78" fmla="*/ 3696682 h 10595264"/>
                <a:gd name="connsiteX79" fmla="*/ 2444330 w 8861692"/>
                <a:gd name="connsiteY79" fmla="*/ 4765696 h 10595264"/>
                <a:gd name="connsiteX80" fmla="*/ 167225 w 8861692"/>
                <a:gd name="connsiteY80" fmla="*/ 4634051 h 10595264"/>
                <a:gd name="connsiteX81" fmla="*/ 0 w 8861692"/>
                <a:gd name="connsiteY81" fmla="*/ 4505964 h 10595264"/>
                <a:gd name="connsiteX82" fmla="*/ 82970 w 8861692"/>
                <a:gd name="connsiteY82" fmla="*/ 2847185 h 10595264"/>
                <a:gd name="connsiteX83" fmla="*/ 942227 w 8861692"/>
                <a:gd name="connsiteY83" fmla="*/ 2905221 h 10595264"/>
                <a:gd name="connsiteX84" fmla="*/ 1018739 w 8861692"/>
                <a:gd name="connsiteY84" fmla="*/ 2676380 h 10595264"/>
                <a:gd name="connsiteX85" fmla="*/ 1153781 w 8861692"/>
                <a:gd name="connsiteY85" fmla="*/ 2560178 h 10595264"/>
                <a:gd name="connsiteX86" fmla="*/ 1462701 w 8861692"/>
                <a:gd name="connsiteY86" fmla="*/ 2453085 h 10595264"/>
                <a:gd name="connsiteX87" fmla="*/ 1950289 w 8861692"/>
                <a:gd name="connsiteY87" fmla="*/ 2409188 h 10595264"/>
                <a:gd name="connsiteX88" fmla="*/ 2567340 w 8861692"/>
                <a:gd name="connsiteY88" fmla="*/ 2306031 h 10595264"/>
                <a:gd name="connsiteX89" fmla="*/ 3162656 w 8861692"/>
                <a:gd name="connsiteY89" fmla="*/ 2186966 h 10595264"/>
                <a:gd name="connsiteX90" fmla="*/ 3379347 w 8861692"/>
                <a:gd name="connsiteY90" fmla="*/ 2084573 h 10595264"/>
                <a:gd name="connsiteX91" fmla="*/ 3503171 w 8861692"/>
                <a:gd name="connsiteY91" fmla="*/ 1882167 h 10595264"/>
                <a:gd name="connsiteX92" fmla="*/ 3596041 w 8861692"/>
                <a:gd name="connsiteY92" fmla="*/ 1646422 h 10595264"/>
                <a:gd name="connsiteX93" fmla="*/ 3659969 w 8861692"/>
                <a:gd name="connsiteY93" fmla="*/ 1588868 h 10595264"/>
                <a:gd name="connsiteX94" fmla="*/ 3621361 w 8861692"/>
                <a:gd name="connsiteY94" fmla="*/ 1506614 h 10595264"/>
                <a:gd name="connsiteX95" fmla="*/ 3491794 w 8861692"/>
                <a:gd name="connsiteY95" fmla="*/ 1416471 h 10595264"/>
                <a:gd name="connsiteX96" fmla="*/ 3458197 w 8861692"/>
                <a:gd name="connsiteY96" fmla="*/ 1338940 h 10595264"/>
                <a:gd name="connsiteX97" fmla="*/ 3369921 w 8861692"/>
                <a:gd name="connsiteY97" fmla="*/ 1281622 h 10595264"/>
                <a:gd name="connsiteX98" fmla="*/ 3234288 w 8861692"/>
                <a:gd name="connsiteY98" fmla="*/ 971288 h 10595264"/>
                <a:gd name="connsiteX99" fmla="*/ 3115638 w 8861692"/>
                <a:gd name="connsiteY99" fmla="*/ 738530 h 10595264"/>
                <a:gd name="connsiteX100" fmla="*/ 3062641 w 8861692"/>
                <a:gd name="connsiteY100" fmla="*/ 643919 h 10595264"/>
                <a:gd name="connsiteX101" fmla="*/ 3086722 w 8861692"/>
                <a:gd name="connsiteY101" fmla="*/ 414227 h 10595264"/>
                <a:gd name="connsiteX102" fmla="*/ 3675664 w 8861692"/>
                <a:gd name="connsiteY102" fmla="*/ 84 h 10595264"/>
                <a:gd name="connsiteX103" fmla="*/ 1257990 w 8861692"/>
                <a:gd name="connsiteY103" fmla="*/ 2776717 h 10595264"/>
                <a:gd name="connsiteX104" fmla="*/ 1241769 w 8861692"/>
                <a:gd name="connsiteY104" fmla="*/ 2783273 h 10595264"/>
                <a:gd name="connsiteX105" fmla="*/ 1146440 w 8861692"/>
                <a:gd name="connsiteY105" fmla="*/ 2876979 h 10595264"/>
                <a:gd name="connsiteX106" fmla="*/ 1146162 w 8861692"/>
                <a:gd name="connsiteY106" fmla="*/ 2909306 h 10595264"/>
                <a:gd name="connsiteX107" fmla="*/ 1178489 w 8861692"/>
                <a:gd name="connsiteY107" fmla="*/ 2909583 h 10595264"/>
                <a:gd name="connsiteX108" fmla="*/ 1273818 w 8861692"/>
                <a:gd name="connsiteY108" fmla="*/ 2815879 h 10595264"/>
                <a:gd name="connsiteX109" fmla="*/ 1274096 w 8861692"/>
                <a:gd name="connsiteY109" fmla="*/ 2783552 h 10595264"/>
                <a:gd name="connsiteX110" fmla="*/ 1274096 w 8861692"/>
                <a:gd name="connsiteY110" fmla="*/ 2783551 h 10595264"/>
                <a:gd name="connsiteX111" fmla="*/ 1257990 w 8861692"/>
                <a:gd name="connsiteY111" fmla="*/ 2776717 h 10595264"/>
                <a:gd name="connsiteX112" fmla="*/ 1405924 w 8861692"/>
                <a:gd name="connsiteY112" fmla="*/ 2876262 h 10595264"/>
                <a:gd name="connsiteX113" fmla="*/ 1327184 w 8861692"/>
                <a:gd name="connsiteY113" fmla="*/ 2914362 h 10595264"/>
                <a:gd name="connsiteX114" fmla="*/ 1405924 w 8861692"/>
                <a:gd name="connsiteY114" fmla="*/ 2932142 h 10595264"/>
                <a:gd name="connsiteX115" fmla="*/ 1405924 w 8861692"/>
                <a:gd name="connsiteY115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46804 w 8861692"/>
                <a:gd name="connsiteY16" fmla="*/ 349348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705884 w 8861692"/>
                <a:gd name="connsiteY19" fmla="*/ 3912582 h 10595264"/>
                <a:gd name="connsiteX20" fmla="*/ 8298330 w 8861692"/>
                <a:gd name="connsiteY20" fmla="*/ 3925641 h 10595264"/>
                <a:gd name="connsiteX21" fmla="*/ 8070278 w 8861692"/>
                <a:gd name="connsiteY21" fmla="*/ 3770794 h 10595264"/>
                <a:gd name="connsiteX22" fmla="*/ 7791953 w 8861692"/>
                <a:gd name="connsiteY22" fmla="*/ 3493511 h 10595264"/>
                <a:gd name="connsiteX23" fmla="*/ 7694420 w 8861692"/>
                <a:gd name="connsiteY23" fmla="*/ 3352863 h 10595264"/>
                <a:gd name="connsiteX24" fmla="*/ 7650951 w 8861692"/>
                <a:gd name="connsiteY24" fmla="*/ 3380255 h 10595264"/>
                <a:gd name="connsiteX25" fmla="*/ 6958170 w 8861692"/>
                <a:gd name="connsiteY25" fmla="*/ 2939827 h 10595264"/>
                <a:gd name="connsiteX26" fmla="*/ 6209594 w 8861692"/>
                <a:gd name="connsiteY26" fmla="*/ 2650819 h 10595264"/>
                <a:gd name="connsiteX27" fmla="*/ 5522607 w 8861692"/>
                <a:gd name="connsiteY27" fmla="*/ 2494471 h 10595264"/>
                <a:gd name="connsiteX28" fmla="*/ 5427853 w 8861692"/>
                <a:gd name="connsiteY28" fmla="*/ 3238310 h 10595264"/>
                <a:gd name="connsiteX29" fmla="*/ 6081671 w 8861692"/>
                <a:gd name="connsiteY29" fmla="*/ 5389281 h 10595264"/>
                <a:gd name="connsiteX30" fmla="*/ 5906373 w 8861692"/>
                <a:gd name="connsiteY30" fmla="*/ 5465087 h 10595264"/>
                <a:gd name="connsiteX31" fmla="*/ 5858994 w 8861692"/>
                <a:gd name="connsiteY31" fmla="*/ 6057312 h 10595264"/>
                <a:gd name="connsiteX32" fmla="*/ 5740547 w 8861692"/>
                <a:gd name="connsiteY32" fmla="*/ 6659017 h 10595264"/>
                <a:gd name="connsiteX33" fmla="*/ 5697907 w 8861692"/>
                <a:gd name="connsiteY33" fmla="*/ 7317574 h 10595264"/>
                <a:gd name="connsiteX34" fmla="*/ 6181164 w 8861692"/>
                <a:gd name="connsiteY34" fmla="*/ 8189330 h 10595264"/>
                <a:gd name="connsiteX35" fmla="*/ 6342252 w 8861692"/>
                <a:gd name="connsiteY35" fmla="*/ 8544667 h 10595264"/>
                <a:gd name="connsiteX36" fmla="*/ 6356466 w 8861692"/>
                <a:gd name="connsiteY36" fmla="*/ 8952120 h 10595264"/>
                <a:gd name="connsiteX37" fmla="*/ 6200118 w 8861692"/>
                <a:gd name="connsiteY37" fmla="*/ 9932850 h 10595264"/>
                <a:gd name="connsiteX38" fmla="*/ 5764237 w 8861692"/>
                <a:gd name="connsiteY38" fmla="*/ 9814406 h 10595264"/>
                <a:gd name="connsiteX39" fmla="*/ 5716859 w 8861692"/>
                <a:gd name="connsiteY39" fmla="*/ 9122679 h 10595264"/>
                <a:gd name="connsiteX40" fmla="*/ 5536824 w 8861692"/>
                <a:gd name="connsiteY40" fmla="*/ 8852627 h 10595264"/>
                <a:gd name="connsiteX41" fmla="*/ 5451541 w 8861692"/>
                <a:gd name="connsiteY41" fmla="*/ 8558881 h 10595264"/>
                <a:gd name="connsiteX42" fmla="*/ 5138846 w 8861692"/>
                <a:gd name="connsiteY42" fmla="*/ 8208283 h 10595264"/>
                <a:gd name="connsiteX43" fmla="*/ 4731392 w 8861692"/>
                <a:gd name="connsiteY43" fmla="*/ 7544987 h 10595264"/>
                <a:gd name="connsiteX44" fmla="*/ 4698225 w 8861692"/>
                <a:gd name="connsiteY44" fmla="*/ 6568997 h 10595264"/>
                <a:gd name="connsiteX45" fmla="*/ 4660324 w 8861692"/>
                <a:gd name="connsiteY45" fmla="*/ 6095213 h 10595264"/>
                <a:gd name="connsiteX46" fmla="*/ 4342890 w 8861692"/>
                <a:gd name="connsiteY46" fmla="*/ 6322630 h 10595264"/>
                <a:gd name="connsiteX47" fmla="*/ 3769613 w 8861692"/>
                <a:gd name="connsiteY47" fmla="*/ 7203862 h 10595264"/>
                <a:gd name="connsiteX48" fmla="*/ 3888059 w 8861692"/>
                <a:gd name="connsiteY48" fmla="*/ 7625528 h 10595264"/>
                <a:gd name="connsiteX49" fmla="*/ 4437648 w 8861692"/>
                <a:gd name="connsiteY49" fmla="*/ 9440117 h 10595264"/>
                <a:gd name="connsiteX50" fmla="*/ 4537141 w 8861692"/>
                <a:gd name="connsiteY50" fmla="*/ 9677008 h 10595264"/>
                <a:gd name="connsiteX51" fmla="*/ 4575044 w 8861692"/>
                <a:gd name="connsiteY51" fmla="*/ 9743335 h 10595264"/>
                <a:gd name="connsiteX52" fmla="*/ 4660326 w 8861692"/>
                <a:gd name="connsiteY52" fmla="*/ 9885473 h 10595264"/>
                <a:gd name="connsiteX53" fmla="*/ 4110736 w 8861692"/>
                <a:gd name="connsiteY53" fmla="*/ 10074983 h 10595264"/>
                <a:gd name="connsiteX54" fmla="*/ 3821731 w 8861692"/>
                <a:gd name="connsiteY54" fmla="*/ 10278711 h 10595264"/>
                <a:gd name="connsiteX55" fmla="*/ 3243717 w 8861692"/>
                <a:gd name="connsiteY55" fmla="*/ 10544031 h 10595264"/>
                <a:gd name="connsiteX56" fmla="*/ 2945233 w 8861692"/>
                <a:gd name="connsiteY56" fmla="*/ 10548767 h 10595264"/>
                <a:gd name="connsiteX57" fmla="*/ 3286356 w 8861692"/>
                <a:gd name="connsiteY57" fmla="*/ 10193430 h 10595264"/>
                <a:gd name="connsiteX58" fmla="*/ 3461655 w 8861692"/>
                <a:gd name="connsiteY58" fmla="*/ 9980230 h 10595264"/>
                <a:gd name="connsiteX59" fmla="*/ 3537461 w 8861692"/>
                <a:gd name="connsiteY59" fmla="*/ 9705435 h 10595264"/>
                <a:gd name="connsiteX60" fmla="*/ 3594314 w 8861692"/>
                <a:gd name="connsiteY60" fmla="*/ 9544349 h 10595264"/>
                <a:gd name="connsiteX61" fmla="*/ 3499557 w 8861692"/>
                <a:gd name="connsiteY61" fmla="*/ 9369049 h 10595264"/>
                <a:gd name="connsiteX62" fmla="*/ 3077892 w 8861692"/>
                <a:gd name="connsiteY62" fmla="*/ 8317254 h 10595264"/>
                <a:gd name="connsiteX63" fmla="*/ 2679914 w 8861692"/>
                <a:gd name="connsiteY63" fmla="*/ 7464447 h 10595264"/>
                <a:gd name="connsiteX64" fmla="*/ 2675177 w 8861692"/>
                <a:gd name="connsiteY64" fmla="*/ 7260719 h 10595264"/>
                <a:gd name="connsiteX65" fmla="*/ 2727294 w 8861692"/>
                <a:gd name="connsiteY65" fmla="*/ 6858002 h 10595264"/>
                <a:gd name="connsiteX66" fmla="*/ 3272140 w 8861692"/>
                <a:gd name="connsiteY66" fmla="*/ 5863063 h 10595264"/>
                <a:gd name="connsiteX67" fmla="*/ 3575364 w 8861692"/>
                <a:gd name="connsiteY67" fmla="*/ 5237668 h 10595264"/>
                <a:gd name="connsiteX68" fmla="*/ 3793302 w 8861692"/>
                <a:gd name="connsiteY68" fmla="*/ 4787576 h 10595264"/>
                <a:gd name="connsiteX69" fmla="*/ 3750660 w 8861692"/>
                <a:gd name="connsiteY69" fmla="*/ 4498568 h 10595264"/>
                <a:gd name="connsiteX70" fmla="*/ 3693807 w 8861692"/>
                <a:gd name="connsiteY70" fmla="*/ 4365910 h 10595264"/>
                <a:gd name="connsiteX71" fmla="*/ 3717497 w 8861692"/>
                <a:gd name="connsiteY71" fmla="*/ 3465723 h 10595264"/>
                <a:gd name="connsiteX72" fmla="*/ 3546936 w 8861692"/>
                <a:gd name="connsiteY72" fmla="*/ 2821378 h 10595264"/>
                <a:gd name="connsiteX73" fmla="*/ 2139803 w 8861692"/>
                <a:gd name="connsiteY73" fmla="*/ 2897181 h 10595264"/>
                <a:gd name="connsiteX74" fmla="*/ 2068180 w 8861692"/>
                <a:gd name="connsiteY74" fmla="*/ 2749647 h 10595264"/>
                <a:gd name="connsiteX75" fmla="*/ 1687866 w 8861692"/>
                <a:gd name="connsiteY75" fmla="*/ 2935600 h 10595264"/>
                <a:gd name="connsiteX76" fmla="*/ 2376205 w 8861692"/>
                <a:gd name="connsiteY76" fmla="*/ 2972782 h 10595264"/>
                <a:gd name="connsiteX77" fmla="*/ 2528605 w 8861692"/>
                <a:gd name="connsiteY77" fmla="*/ 3094702 h 10595264"/>
                <a:gd name="connsiteX78" fmla="*/ 2500665 w 8861692"/>
                <a:gd name="connsiteY78" fmla="*/ 3696682 h 10595264"/>
                <a:gd name="connsiteX79" fmla="*/ 2444330 w 8861692"/>
                <a:gd name="connsiteY79" fmla="*/ 4765696 h 10595264"/>
                <a:gd name="connsiteX80" fmla="*/ 167225 w 8861692"/>
                <a:gd name="connsiteY80" fmla="*/ 4634051 h 10595264"/>
                <a:gd name="connsiteX81" fmla="*/ 0 w 8861692"/>
                <a:gd name="connsiteY81" fmla="*/ 4505964 h 10595264"/>
                <a:gd name="connsiteX82" fmla="*/ 82970 w 8861692"/>
                <a:gd name="connsiteY82" fmla="*/ 2847185 h 10595264"/>
                <a:gd name="connsiteX83" fmla="*/ 942227 w 8861692"/>
                <a:gd name="connsiteY83" fmla="*/ 2905221 h 10595264"/>
                <a:gd name="connsiteX84" fmla="*/ 1018739 w 8861692"/>
                <a:gd name="connsiteY84" fmla="*/ 2676380 h 10595264"/>
                <a:gd name="connsiteX85" fmla="*/ 1153781 w 8861692"/>
                <a:gd name="connsiteY85" fmla="*/ 2560178 h 10595264"/>
                <a:gd name="connsiteX86" fmla="*/ 1462701 w 8861692"/>
                <a:gd name="connsiteY86" fmla="*/ 2453085 h 10595264"/>
                <a:gd name="connsiteX87" fmla="*/ 1950289 w 8861692"/>
                <a:gd name="connsiteY87" fmla="*/ 2409188 h 10595264"/>
                <a:gd name="connsiteX88" fmla="*/ 2567340 w 8861692"/>
                <a:gd name="connsiteY88" fmla="*/ 2306031 h 10595264"/>
                <a:gd name="connsiteX89" fmla="*/ 3162656 w 8861692"/>
                <a:gd name="connsiteY89" fmla="*/ 2186966 h 10595264"/>
                <a:gd name="connsiteX90" fmla="*/ 3379347 w 8861692"/>
                <a:gd name="connsiteY90" fmla="*/ 2084573 h 10595264"/>
                <a:gd name="connsiteX91" fmla="*/ 3503171 w 8861692"/>
                <a:gd name="connsiteY91" fmla="*/ 1882167 h 10595264"/>
                <a:gd name="connsiteX92" fmla="*/ 3596041 w 8861692"/>
                <a:gd name="connsiteY92" fmla="*/ 1646422 h 10595264"/>
                <a:gd name="connsiteX93" fmla="*/ 3659969 w 8861692"/>
                <a:gd name="connsiteY93" fmla="*/ 1588868 h 10595264"/>
                <a:gd name="connsiteX94" fmla="*/ 3621361 w 8861692"/>
                <a:gd name="connsiteY94" fmla="*/ 1506614 h 10595264"/>
                <a:gd name="connsiteX95" fmla="*/ 3491794 w 8861692"/>
                <a:gd name="connsiteY95" fmla="*/ 1416471 h 10595264"/>
                <a:gd name="connsiteX96" fmla="*/ 3458197 w 8861692"/>
                <a:gd name="connsiteY96" fmla="*/ 1338940 h 10595264"/>
                <a:gd name="connsiteX97" fmla="*/ 3369921 w 8861692"/>
                <a:gd name="connsiteY97" fmla="*/ 1281622 h 10595264"/>
                <a:gd name="connsiteX98" fmla="*/ 3234288 w 8861692"/>
                <a:gd name="connsiteY98" fmla="*/ 971288 h 10595264"/>
                <a:gd name="connsiteX99" fmla="*/ 3115638 w 8861692"/>
                <a:gd name="connsiteY99" fmla="*/ 738530 h 10595264"/>
                <a:gd name="connsiteX100" fmla="*/ 3062641 w 8861692"/>
                <a:gd name="connsiteY100" fmla="*/ 643919 h 10595264"/>
                <a:gd name="connsiteX101" fmla="*/ 3086722 w 8861692"/>
                <a:gd name="connsiteY101" fmla="*/ 414227 h 10595264"/>
                <a:gd name="connsiteX102" fmla="*/ 3675664 w 8861692"/>
                <a:gd name="connsiteY102" fmla="*/ 84 h 10595264"/>
                <a:gd name="connsiteX103" fmla="*/ 1257990 w 8861692"/>
                <a:gd name="connsiteY103" fmla="*/ 2776717 h 10595264"/>
                <a:gd name="connsiteX104" fmla="*/ 1241769 w 8861692"/>
                <a:gd name="connsiteY104" fmla="*/ 2783273 h 10595264"/>
                <a:gd name="connsiteX105" fmla="*/ 1146440 w 8861692"/>
                <a:gd name="connsiteY105" fmla="*/ 2876979 h 10595264"/>
                <a:gd name="connsiteX106" fmla="*/ 1146162 w 8861692"/>
                <a:gd name="connsiteY106" fmla="*/ 2909306 h 10595264"/>
                <a:gd name="connsiteX107" fmla="*/ 1178489 w 8861692"/>
                <a:gd name="connsiteY107" fmla="*/ 2909583 h 10595264"/>
                <a:gd name="connsiteX108" fmla="*/ 1273818 w 8861692"/>
                <a:gd name="connsiteY108" fmla="*/ 2815879 h 10595264"/>
                <a:gd name="connsiteX109" fmla="*/ 1274096 w 8861692"/>
                <a:gd name="connsiteY109" fmla="*/ 2783552 h 10595264"/>
                <a:gd name="connsiteX110" fmla="*/ 1274096 w 8861692"/>
                <a:gd name="connsiteY110" fmla="*/ 2783551 h 10595264"/>
                <a:gd name="connsiteX111" fmla="*/ 1257990 w 8861692"/>
                <a:gd name="connsiteY111" fmla="*/ 2776717 h 10595264"/>
                <a:gd name="connsiteX112" fmla="*/ 1405924 w 8861692"/>
                <a:gd name="connsiteY112" fmla="*/ 2876262 h 10595264"/>
                <a:gd name="connsiteX113" fmla="*/ 1327184 w 8861692"/>
                <a:gd name="connsiteY113" fmla="*/ 2914362 h 10595264"/>
                <a:gd name="connsiteX114" fmla="*/ 1405924 w 8861692"/>
                <a:gd name="connsiteY114" fmla="*/ 2932142 h 10595264"/>
                <a:gd name="connsiteX115" fmla="*/ 1405924 w 8861692"/>
                <a:gd name="connsiteY115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46804 w 8861692"/>
                <a:gd name="connsiteY16" fmla="*/ 349348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705884 w 8861692"/>
                <a:gd name="connsiteY19" fmla="*/ 3912582 h 10595264"/>
                <a:gd name="connsiteX20" fmla="*/ 8298330 w 8861692"/>
                <a:gd name="connsiteY20" fmla="*/ 3925641 h 10595264"/>
                <a:gd name="connsiteX21" fmla="*/ 8070278 w 8861692"/>
                <a:gd name="connsiteY21" fmla="*/ 3770794 h 10595264"/>
                <a:gd name="connsiteX22" fmla="*/ 7791953 w 8861692"/>
                <a:gd name="connsiteY22" fmla="*/ 3493511 h 10595264"/>
                <a:gd name="connsiteX23" fmla="*/ 7694420 w 8861692"/>
                <a:gd name="connsiteY23" fmla="*/ 3352863 h 10595264"/>
                <a:gd name="connsiteX24" fmla="*/ 7650951 w 8861692"/>
                <a:gd name="connsiteY24" fmla="*/ 3380255 h 10595264"/>
                <a:gd name="connsiteX25" fmla="*/ 6958170 w 8861692"/>
                <a:gd name="connsiteY25" fmla="*/ 2939827 h 10595264"/>
                <a:gd name="connsiteX26" fmla="*/ 6209594 w 8861692"/>
                <a:gd name="connsiteY26" fmla="*/ 2650819 h 10595264"/>
                <a:gd name="connsiteX27" fmla="*/ 5522607 w 8861692"/>
                <a:gd name="connsiteY27" fmla="*/ 2494471 h 10595264"/>
                <a:gd name="connsiteX28" fmla="*/ 5427853 w 8861692"/>
                <a:gd name="connsiteY28" fmla="*/ 3238310 h 10595264"/>
                <a:gd name="connsiteX29" fmla="*/ 6081671 w 8861692"/>
                <a:gd name="connsiteY29" fmla="*/ 5389281 h 10595264"/>
                <a:gd name="connsiteX30" fmla="*/ 5906373 w 8861692"/>
                <a:gd name="connsiteY30" fmla="*/ 5465087 h 10595264"/>
                <a:gd name="connsiteX31" fmla="*/ 5858994 w 8861692"/>
                <a:gd name="connsiteY31" fmla="*/ 6057312 h 10595264"/>
                <a:gd name="connsiteX32" fmla="*/ 5740547 w 8861692"/>
                <a:gd name="connsiteY32" fmla="*/ 6659017 h 10595264"/>
                <a:gd name="connsiteX33" fmla="*/ 5697907 w 8861692"/>
                <a:gd name="connsiteY33" fmla="*/ 7317574 h 10595264"/>
                <a:gd name="connsiteX34" fmla="*/ 6181164 w 8861692"/>
                <a:gd name="connsiteY34" fmla="*/ 8189330 h 10595264"/>
                <a:gd name="connsiteX35" fmla="*/ 6342252 w 8861692"/>
                <a:gd name="connsiteY35" fmla="*/ 8544667 h 10595264"/>
                <a:gd name="connsiteX36" fmla="*/ 6356466 w 8861692"/>
                <a:gd name="connsiteY36" fmla="*/ 8952120 h 10595264"/>
                <a:gd name="connsiteX37" fmla="*/ 6200118 w 8861692"/>
                <a:gd name="connsiteY37" fmla="*/ 9932850 h 10595264"/>
                <a:gd name="connsiteX38" fmla="*/ 5764237 w 8861692"/>
                <a:gd name="connsiteY38" fmla="*/ 9814406 h 10595264"/>
                <a:gd name="connsiteX39" fmla="*/ 5716859 w 8861692"/>
                <a:gd name="connsiteY39" fmla="*/ 9122679 h 10595264"/>
                <a:gd name="connsiteX40" fmla="*/ 5536824 w 8861692"/>
                <a:gd name="connsiteY40" fmla="*/ 8852627 h 10595264"/>
                <a:gd name="connsiteX41" fmla="*/ 5451541 w 8861692"/>
                <a:gd name="connsiteY41" fmla="*/ 8558881 h 10595264"/>
                <a:gd name="connsiteX42" fmla="*/ 5138846 w 8861692"/>
                <a:gd name="connsiteY42" fmla="*/ 8208283 h 10595264"/>
                <a:gd name="connsiteX43" fmla="*/ 4731392 w 8861692"/>
                <a:gd name="connsiteY43" fmla="*/ 7544987 h 10595264"/>
                <a:gd name="connsiteX44" fmla="*/ 4698225 w 8861692"/>
                <a:gd name="connsiteY44" fmla="*/ 6568997 h 10595264"/>
                <a:gd name="connsiteX45" fmla="*/ 4660324 w 8861692"/>
                <a:gd name="connsiteY45" fmla="*/ 6095213 h 10595264"/>
                <a:gd name="connsiteX46" fmla="*/ 4342890 w 8861692"/>
                <a:gd name="connsiteY46" fmla="*/ 6322630 h 10595264"/>
                <a:gd name="connsiteX47" fmla="*/ 3769613 w 8861692"/>
                <a:gd name="connsiteY47" fmla="*/ 7203862 h 10595264"/>
                <a:gd name="connsiteX48" fmla="*/ 3888059 w 8861692"/>
                <a:gd name="connsiteY48" fmla="*/ 7625528 h 10595264"/>
                <a:gd name="connsiteX49" fmla="*/ 4437648 w 8861692"/>
                <a:gd name="connsiteY49" fmla="*/ 9440117 h 10595264"/>
                <a:gd name="connsiteX50" fmla="*/ 4537141 w 8861692"/>
                <a:gd name="connsiteY50" fmla="*/ 9677008 h 10595264"/>
                <a:gd name="connsiteX51" fmla="*/ 4575044 w 8861692"/>
                <a:gd name="connsiteY51" fmla="*/ 9743335 h 10595264"/>
                <a:gd name="connsiteX52" fmla="*/ 4660326 w 8861692"/>
                <a:gd name="connsiteY52" fmla="*/ 9885473 h 10595264"/>
                <a:gd name="connsiteX53" fmla="*/ 4110736 w 8861692"/>
                <a:gd name="connsiteY53" fmla="*/ 10074983 h 10595264"/>
                <a:gd name="connsiteX54" fmla="*/ 3821731 w 8861692"/>
                <a:gd name="connsiteY54" fmla="*/ 10278711 h 10595264"/>
                <a:gd name="connsiteX55" fmla="*/ 3243717 w 8861692"/>
                <a:gd name="connsiteY55" fmla="*/ 10544031 h 10595264"/>
                <a:gd name="connsiteX56" fmla="*/ 2945233 w 8861692"/>
                <a:gd name="connsiteY56" fmla="*/ 10548767 h 10595264"/>
                <a:gd name="connsiteX57" fmla="*/ 3286356 w 8861692"/>
                <a:gd name="connsiteY57" fmla="*/ 10193430 h 10595264"/>
                <a:gd name="connsiteX58" fmla="*/ 3461655 w 8861692"/>
                <a:gd name="connsiteY58" fmla="*/ 9980230 h 10595264"/>
                <a:gd name="connsiteX59" fmla="*/ 3537461 w 8861692"/>
                <a:gd name="connsiteY59" fmla="*/ 9705435 h 10595264"/>
                <a:gd name="connsiteX60" fmla="*/ 3594314 w 8861692"/>
                <a:gd name="connsiteY60" fmla="*/ 9544349 h 10595264"/>
                <a:gd name="connsiteX61" fmla="*/ 3499557 w 8861692"/>
                <a:gd name="connsiteY61" fmla="*/ 9369049 h 10595264"/>
                <a:gd name="connsiteX62" fmla="*/ 3077892 w 8861692"/>
                <a:gd name="connsiteY62" fmla="*/ 8317254 h 10595264"/>
                <a:gd name="connsiteX63" fmla="*/ 2679914 w 8861692"/>
                <a:gd name="connsiteY63" fmla="*/ 7464447 h 10595264"/>
                <a:gd name="connsiteX64" fmla="*/ 2675177 w 8861692"/>
                <a:gd name="connsiteY64" fmla="*/ 7260719 h 10595264"/>
                <a:gd name="connsiteX65" fmla="*/ 2727294 w 8861692"/>
                <a:gd name="connsiteY65" fmla="*/ 6858002 h 10595264"/>
                <a:gd name="connsiteX66" fmla="*/ 3272140 w 8861692"/>
                <a:gd name="connsiteY66" fmla="*/ 5863063 h 10595264"/>
                <a:gd name="connsiteX67" fmla="*/ 3575364 w 8861692"/>
                <a:gd name="connsiteY67" fmla="*/ 5237668 h 10595264"/>
                <a:gd name="connsiteX68" fmla="*/ 3793302 w 8861692"/>
                <a:gd name="connsiteY68" fmla="*/ 4787576 h 10595264"/>
                <a:gd name="connsiteX69" fmla="*/ 3750660 w 8861692"/>
                <a:gd name="connsiteY69" fmla="*/ 4498568 h 10595264"/>
                <a:gd name="connsiteX70" fmla="*/ 3693807 w 8861692"/>
                <a:gd name="connsiteY70" fmla="*/ 4365910 h 10595264"/>
                <a:gd name="connsiteX71" fmla="*/ 3717497 w 8861692"/>
                <a:gd name="connsiteY71" fmla="*/ 3465723 h 10595264"/>
                <a:gd name="connsiteX72" fmla="*/ 3546936 w 8861692"/>
                <a:gd name="connsiteY72" fmla="*/ 2821378 h 10595264"/>
                <a:gd name="connsiteX73" fmla="*/ 2139803 w 8861692"/>
                <a:gd name="connsiteY73" fmla="*/ 2897181 h 10595264"/>
                <a:gd name="connsiteX74" fmla="*/ 2068180 w 8861692"/>
                <a:gd name="connsiteY74" fmla="*/ 2749647 h 10595264"/>
                <a:gd name="connsiteX75" fmla="*/ 1687866 w 8861692"/>
                <a:gd name="connsiteY75" fmla="*/ 2935600 h 10595264"/>
                <a:gd name="connsiteX76" fmla="*/ 2376205 w 8861692"/>
                <a:gd name="connsiteY76" fmla="*/ 2972782 h 10595264"/>
                <a:gd name="connsiteX77" fmla="*/ 2528605 w 8861692"/>
                <a:gd name="connsiteY77" fmla="*/ 3094702 h 10595264"/>
                <a:gd name="connsiteX78" fmla="*/ 2500665 w 8861692"/>
                <a:gd name="connsiteY78" fmla="*/ 3696682 h 10595264"/>
                <a:gd name="connsiteX79" fmla="*/ 2444330 w 8861692"/>
                <a:gd name="connsiteY79" fmla="*/ 4765696 h 10595264"/>
                <a:gd name="connsiteX80" fmla="*/ 167225 w 8861692"/>
                <a:gd name="connsiteY80" fmla="*/ 4634051 h 10595264"/>
                <a:gd name="connsiteX81" fmla="*/ 0 w 8861692"/>
                <a:gd name="connsiteY81" fmla="*/ 4505964 h 10595264"/>
                <a:gd name="connsiteX82" fmla="*/ 82970 w 8861692"/>
                <a:gd name="connsiteY82" fmla="*/ 2847185 h 10595264"/>
                <a:gd name="connsiteX83" fmla="*/ 942227 w 8861692"/>
                <a:gd name="connsiteY83" fmla="*/ 2905221 h 10595264"/>
                <a:gd name="connsiteX84" fmla="*/ 1018739 w 8861692"/>
                <a:gd name="connsiteY84" fmla="*/ 2676380 h 10595264"/>
                <a:gd name="connsiteX85" fmla="*/ 1153781 w 8861692"/>
                <a:gd name="connsiteY85" fmla="*/ 2560178 h 10595264"/>
                <a:gd name="connsiteX86" fmla="*/ 1462701 w 8861692"/>
                <a:gd name="connsiteY86" fmla="*/ 2453085 h 10595264"/>
                <a:gd name="connsiteX87" fmla="*/ 1950289 w 8861692"/>
                <a:gd name="connsiteY87" fmla="*/ 2409188 h 10595264"/>
                <a:gd name="connsiteX88" fmla="*/ 2567340 w 8861692"/>
                <a:gd name="connsiteY88" fmla="*/ 2306031 h 10595264"/>
                <a:gd name="connsiteX89" fmla="*/ 3162656 w 8861692"/>
                <a:gd name="connsiteY89" fmla="*/ 2186966 h 10595264"/>
                <a:gd name="connsiteX90" fmla="*/ 3379347 w 8861692"/>
                <a:gd name="connsiteY90" fmla="*/ 2084573 h 10595264"/>
                <a:gd name="connsiteX91" fmla="*/ 3503171 w 8861692"/>
                <a:gd name="connsiteY91" fmla="*/ 1882167 h 10595264"/>
                <a:gd name="connsiteX92" fmla="*/ 3596041 w 8861692"/>
                <a:gd name="connsiteY92" fmla="*/ 1646422 h 10595264"/>
                <a:gd name="connsiteX93" fmla="*/ 3659969 w 8861692"/>
                <a:gd name="connsiteY93" fmla="*/ 1588868 h 10595264"/>
                <a:gd name="connsiteX94" fmla="*/ 3621361 w 8861692"/>
                <a:gd name="connsiteY94" fmla="*/ 1506614 h 10595264"/>
                <a:gd name="connsiteX95" fmla="*/ 3491794 w 8861692"/>
                <a:gd name="connsiteY95" fmla="*/ 1416471 h 10595264"/>
                <a:gd name="connsiteX96" fmla="*/ 3458197 w 8861692"/>
                <a:gd name="connsiteY96" fmla="*/ 1338940 h 10595264"/>
                <a:gd name="connsiteX97" fmla="*/ 3369921 w 8861692"/>
                <a:gd name="connsiteY97" fmla="*/ 1281622 h 10595264"/>
                <a:gd name="connsiteX98" fmla="*/ 3234288 w 8861692"/>
                <a:gd name="connsiteY98" fmla="*/ 971288 h 10595264"/>
                <a:gd name="connsiteX99" fmla="*/ 3115638 w 8861692"/>
                <a:gd name="connsiteY99" fmla="*/ 738530 h 10595264"/>
                <a:gd name="connsiteX100" fmla="*/ 3062641 w 8861692"/>
                <a:gd name="connsiteY100" fmla="*/ 643919 h 10595264"/>
                <a:gd name="connsiteX101" fmla="*/ 3086722 w 8861692"/>
                <a:gd name="connsiteY101" fmla="*/ 414227 h 10595264"/>
                <a:gd name="connsiteX102" fmla="*/ 3675664 w 8861692"/>
                <a:gd name="connsiteY102" fmla="*/ 84 h 10595264"/>
                <a:gd name="connsiteX103" fmla="*/ 1257990 w 8861692"/>
                <a:gd name="connsiteY103" fmla="*/ 2776717 h 10595264"/>
                <a:gd name="connsiteX104" fmla="*/ 1241769 w 8861692"/>
                <a:gd name="connsiteY104" fmla="*/ 2783273 h 10595264"/>
                <a:gd name="connsiteX105" fmla="*/ 1146440 w 8861692"/>
                <a:gd name="connsiteY105" fmla="*/ 2876979 h 10595264"/>
                <a:gd name="connsiteX106" fmla="*/ 1146162 w 8861692"/>
                <a:gd name="connsiteY106" fmla="*/ 2909306 h 10595264"/>
                <a:gd name="connsiteX107" fmla="*/ 1178489 w 8861692"/>
                <a:gd name="connsiteY107" fmla="*/ 2909583 h 10595264"/>
                <a:gd name="connsiteX108" fmla="*/ 1273818 w 8861692"/>
                <a:gd name="connsiteY108" fmla="*/ 2815879 h 10595264"/>
                <a:gd name="connsiteX109" fmla="*/ 1274096 w 8861692"/>
                <a:gd name="connsiteY109" fmla="*/ 2783552 h 10595264"/>
                <a:gd name="connsiteX110" fmla="*/ 1274096 w 8861692"/>
                <a:gd name="connsiteY110" fmla="*/ 2783551 h 10595264"/>
                <a:gd name="connsiteX111" fmla="*/ 1257990 w 8861692"/>
                <a:gd name="connsiteY111" fmla="*/ 2776717 h 10595264"/>
                <a:gd name="connsiteX112" fmla="*/ 1405924 w 8861692"/>
                <a:gd name="connsiteY112" fmla="*/ 2876262 h 10595264"/>
                <a:gd name="connsiteX113" fmla="*/ 1327184 w 8861692"/>
                <a:gd name="connsiteY113" fmla="*/ 2914362 h 10595264"/>
                <a:gd name="connsiteX114" fmla="*/ 1405924 w 8861692"/>
                <a:gd name="connsiteY114" fmla="*/ 2932142 h 10595264"/>
                <a:gd name="connsiteX115" fmla="*/ 1405924 w 8861692"/>
                <a:gd name="connsiteY115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46804 w 8861692"/>
                <a:gd name="connsiteY16" fmla="*/ 349348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705884 w 8861692"/>
                <a:gd name="connsiteY19" fmla="*/ 3912582 h 10595264"/>
                <a:gd name="connsiteX20" fmla="*/ 8298330 w 8861692"/>
                <a:gd name="connsiteY20" fmla="*/ 3925641 h 10595264"/>
                <a:gd name="connsiteX21" fmla="*/ 8070278 w 8861692"/>
                <a:gd name="connsiteY21" fmla="*/ 3770794 h 10595264"/>
                <a:gd name="connsiteX22" fmla="*/ 7791953 w 8861692"/>
                <a:gd name="connsiteY22" fmla="*/ 3493511 h 10595264"/>
                <a:gd name="connsiteX23" fmla="*/ 7694420 w 8861692"/>
                <a:gd name="connsiteY23" fmla="*/ 3352863 h 10595264"/>
                <a:gd name="connsiteX24" fmla="*/ 7650951 w 8861692"/>
                <a:gd name="connsiteY24" fmla="*/ 3380255 h 10595264"/>
                <a:gd name="connsiteX25" fmla="*/ 6958170 w 8861692"/>
                <a:gd name="connsiteY25" fmla="*/ 2939827 h 10595264"/>
                <a:gd name="connsiteX26" fmla="*/ 6209594 w 8861692"/>
                <a:gd name="connsiteY26" fmla="*/ 2650819 h 10595264"/>
                <a:gd name="connsiteX27" fmla="*/ 5522607 w 8861692"/>
                <a:gd name="connsiteY27" fmla="*/ 2494471 h 10595264"/>
                <a:gd name="connsiteX28" fmla="*/ 5427853 w 8861692"/>
                <a:gd name="connsiteY28" fmla="*/ 3238310 h 10595264"/>
                <a:gd name="connsiteX29" fmla="*/ 6081671 w 8861692"/>
                <a:gd name="connsiteY29" fmla="*/ 5389281 h 10595264"/>
                <a:gd name="connsiteX30" fmla="*/ 5906373 w 8861692"/>
                <a:gd name="connsiteY30" fmla="*/ 5465087 h 10595264"/>
                <a:gd name="connsiteX31" fmla="*/ 5858994 w 8861692"/>
                <a:gd name="connsiteY31" fmla="*/ 6057312 h 10595264"/>
                <a:gd name="connsiteX32" fmla="*/ 5740547 w 8861692"/>
                <a:gd name="connsiteY32" fmla="*/ 6659017 h 10595264"/>
                <a:gd name="connsiteX33" fmla="*/ 5697907 w 8861692"/>
                <a:gd name="connsiteY33" fmla="*/ 7317574 h 10595264"/>
                <a:gd name="connsiteX34" fmla="*/ 6181164 w 8861692"/>
                <a:gd name="connsiteY34" fmla="*/ 8189330 h 10595264"/>
                <a:gd name="connsiteX35" fmla="*/ 6342252 w 8861692"/>
                <a:gd name="connsiteY35" fmla="*/ 8544667 h 10595264"/>
                <a:gd name="connsiteX36" fmla="*/ 6356466 w 8861692"/>
                <a:gd name="connsiteY36" fmla="*/ 8952120 h 10595264"/>
                <a:gd name="connsiteX37" fmla="*/ 6200118 w 8861692"/>
                <a:gd name="connsiteY37" fmla="*/ 9932850 h 10595264"/>
                <a:gd name="connsiteX38" fmla="*/ 5764237 w 8861692"/>
                <a:gd name="connsiteY38" fmla="*/ 9814406 h 10595264"/>
                <a:gd name="connsiteX39" fmla="*/ 5716859 w 8861692"/>
                <a:gd name="connsiteY39" fmla="*/ 9122679 h 10595264"/>
                <a:gd name="connsiteX40" fmla="*/ 5536824 w 8861692"/>
                <a:gd name="connsiteY40" fmla="*/ 8852627 h 10595264"/>
                <a:gd name="connsiteX41" fmla="*/ 5451541 w 8861692"/>
                <a:gd name="connsiteY41" fmla="*/ 8558881 h 10595264"/>
                <a:gd name="connsiteX42" fmla="*/ 5138846 w 8861692"/>
                <a:gd name="connsiteY42" fmla="*/ 8208283 h 10595264"/>
                <a:gd name="connsiteX43" fmla="*/ 4731392 w 8861692"/>
                <a:gd name="connsiteY43" fmla="*/ 7544987 h 10595264"/>
                <a:gd name="connsiteX44" fmla="*/ 4698225 w 8861692"/>
                <a:gd name="connsiteY44" fmla="*/ 6568997 h 10595264"/>
                <a:gd name="connsiteX45" fmla="*/ 4660324 w 8861692"/>
                <a:gd name="connsiteY45" fmla="*/ 6095213 h 10595264"/>
                <a:gd name="connsiteX46" fmla="*/ 4342890 w 8861692"/>
                <a:gd name="connsiteY46" fmla="*/ 6322630 h 10595264"/>
                <a:gd name="connsiteX47" fmla="*/ 3769613 w 8861692"/>
                <a:gd name="connsiteY47" fmla="*/ 7203862 h 10595264"/>
                <a:gd name="connsiteX48" fmla="*/ 3888059 w 8861692"/>
                <a:gd name="connsiteY48" fmla="*/ 7625528 h 10595264"/>
                <a:gd name="connsiteX49" fmla="*/ 4437648 w 8861692"/>
                <a:gd name="connsiteY49" fmla="*/ 9440117 h 10595264"/>
                <a:gd name="connsiteX50" fmla="*/ 4537141 w 8861692"/>
                <a:gd name="connsiteY50" fmla="*/ 9677008 h 10595264"/>
                <a:gd name="connsiteX51" fmla="*/ 4575044 w 8861692"/>
                <a:gd name="connsiteY51" fmla="*/ 9743335 h 10595264"/>
                <a:gd name="connsiteX52" fmla="*/ 4660326 w 8861692"/>
                <a:gd name="connsiteY52" fmla="*/ 9885473 h 10595264"/>
                <a:gd name="connsiteX53" fmla="*/ 4110736 w 8861692"/>
                <a:gd name="connsiteY53" fmla="*/ 10074983 h 10595264"/>
                <a:gd name="connsiteX54" fmla="*/ 3821731 w 8861692"/>
                <a:gd name="connsiteY54" fmla="*/ 10278711 h 10595264"/>
                <a:gd name="connsiteX55" fmla="*/ 3243717 w 8861692"/>
                <a:gd name="connsiteY55" fmla="*/ 10544031 h 10595264"/>
                <a:gd name="connsiteX56" fmla="*/ 2945233 w 8861692"/>
                <a:gd name="connsiteY56" fmla="*/ 10548767 h 10595264"/>
                <a:gd name="connsiteX57" fmla="*/ 3286356 w 8861692"/>
                <a:gd name="connsiteY57" fmla="*/ 10193430 h 10595264"/>
                <a:gd name="connsiteX58" fmla="*/ 3461655 w 8861692"/>
                <a:gd name="connsiteY58" fmla="*/ 9980230 h 10595264"/>
                <a:gd name="connsiteX59" fmla="*/ 3537461 w 8861692"/>
                <a:gd name="connsiteY59" fmla="*/ 9705435 h 10595264"/>
                <a:gd name="connsiteX60" fmla="*/ 3594314 w 8861692"/>
                <a:gd name="connsiteY60" fmla="*/ 9544349 h 10595264"/>
                <a:gd name="connsiteX61" fmla="*/ 3499557 w 8861692"/>
                <a:gd name="connsiteY61" fmla="*/ 9369049 h 10595264"/>
                <a:gd name="connsiteX62" fmla="*/ 3077892 w 8861692"/>
                <a:gd name="connsiteY62" fmla="*/ 8317254 h 10595264"/>
                <a:gd name="connsiteX63" fmla="*/ 2679914 w 8861692"/>
                <a:gd name="connsiteY63" fmla="*/ 7464447 h 10595264"/>
                <a:gd name="connsiteX64" fmla="*/ 2675177 w 8861692"/>
                <a:gd name="connsiteY64" fmla="*/ 7260719 h 10595264"/>
                <a:gd name="connsiteX65" fmla="*/ 2727294 w 8861692"/>
                <a:gd name="connsiteY65" fmla="*/ 6858002 h 10595264"/>
                <a:gd name="connsiteX66" fmla="*/ 3272140 w 8861692"/>
                <a:gd name="connsiteY66" fmla="*/ 5863063 h 10595264"/>
                <a:gd name="connsiteX67" fmla="*/ 3575364 w 8861692"/>
                <a:gd name="connsiteY67" fmla="*/ 5237668 h 10595264"/>
                <a:gd name="connsiteX68" fmla="*/ 3793302 w 8861692"/>
                <a:gd name="connsiteY68" fmla="*/ 4787576 h 10595264"/>
                <a:gd name="connsiteX69" fmla="*/ 3750660 w 8861692"/>
                <a:gd name="connsiteY69" fmla="*/ 4498568 h 10595264"/>
                <a:gd name="connsiteX70" fmla="*/ 3693807 w 8861692"/>
                <a:gd name="connsiteY70" fmla="*/ 4365910 h 10595264"/>
                <a:gd name="connsiteX71" fmla="*/ 3717497 w 8861692"/>
                <a:gd name="connsiteY71" fmla="*/ 3465723 h 10595264"/>
                <a:gd name="connsiteX72" fmla="*/ 3546936 w 8861692"/>
                <a:gd name="connsiteY72" fmla="*/ 2821378 h 10595264"/>
                <a:gd name="connsiteX73" fmla="*/ 2139803 w 8861692"/>
                <a:gd name="connsiteY73" fmla="*/ 2897181 h 10595264"/>
                <a:gd name="connsiteX74" fmla="*/ 2068180 w 8861692"/>
                <a:gd name="connsiteY74" fmla="*/ 2749647 h 10595264"/>
                <a:gd name="connsiteX75" fmla="*/ 1687866 w 8861692"/>
                <a:gd name="connsiteY75" fmla="*/ 2935600 h 10595264"/>
                <a:gd name="connsiteX76" fmla="*/ 2376205 w 8861692"/>
                <a:gd name="connsiteY76" fmla="*/ 2972782 h 10595264"/>
                <a:gd name="connsiteX77" fmla="*/ 2528605 w 8861692"/>
                <a:gd name="connsiteY77" fmla="*/ 3094702 h 10595264"/>
                <a:gd name="connsiteX78" fmla="*/ 2500665 w 8861692"/>
                <a:gd name="connsiteY78" fmla="*/ 3696682 h 10595264"/>
                <a:gd name="connsiteX79" fmla="*/ 2444330 w 8861692"/>
                <a:gd name="connsiteY79" fmla="*/ 4765696 h 10595264"/>
                <a:gd name="connsiteX80" fmla="*/ 167225 w 8861692"/>
                <a:gd name="connsiteY80" fmla="*/ 4634051 h 10595264"/>
                <a:gd name="connsiteX81" fmla="*/ 0 w 8861692"/>
                <a:gd name="connsiteY81" fmla="*/ 4505964 h 10595264"/>
                <a:gd name="connsiteX82" fmla="*/ 82970 w 8861692"/>
                <a:gd name="connsiteY82" fmla="*/ 2847185 h 10595264"/>
                <a:gd name="connsiteX83" fmla="*/ 942227 w 8861692"/>
                <a:gd name="connsiteY83" fmla="*/ 2905221 h 10595264"/>
                <a:gd name="connsiteX84" fmla="*/ 1018739 w 8861692"/>
                <a:gd name="connsiteY84" fmla="*/ 2676380 h 10595264"/>
                <a:gd name="connsiteX85" fmla="*/ 1153781 w 8861692"/>
                <a:gd name="connsiteY85" fmla="*/ 2560178 h 10595264"/>
                <a:gd name="connsiteX86" fmla="*/ 1462701 w 8861692"/>
                <a:gd name="connsiteY86" fmla="*/ 2453085 h 10595264"/>
                <a:gd name="connsiteX87" fmla="*/ 1950289 w 8861692"/>
                <a:gd name="connsiteY87" fmla="*/ 2409188 h 10595264"/>
                <a:gd name="connsiteX88" fmla="*/ 2567340 w 8861692"/>
                <a:gd name="connsiteY88" fmla="*/ 2306031 h 10595264"/>
                <a:gd name="connsiteX89" fmla="*/ 3162656 w 8861692"/>
                <a:gd name="connsiteY89" fmla="*/ 2186966 h 10595264"/>
                <a:gd name="connsiteX90" fmla="*/ 3379347 w 8861692"/>
                <a:gd name="connsiteY90" fmla="*/ 2084573 h 10595264"/>
                <a:gd name="connsiteX91" fmla="*/ 3503171 w 8861692"/>
                <a:gd name="connsiteY91" fmla="*/ 1882167 h 10595264"/>
                <a:gd name="connsiteX92" fmla="*/ 3596041 w 8861692"/>
                <a:gd name="connsiteY92" fmla="*/ 1646422 h 10595264"/>
                <a:gd name="connsiteX93" fmla="*/ 3659969 w 8861692"/>
                <a:gd name="connsiteY93" fmla="*/ 1588868 h 10595264"/>
                <a:gd name="connsiteX94" fmla="*/ 3621361 w 8861692"/>
                <a:gd name="connsiteY94" fmla="*/ 1506614 h 10595264"/>
                <a:gd name="connsiteX95" fmla="*/ 3491794 w 8861692"/>
                <a:gd name="connsiteY95" fmla="*/ 1416471 h 10595264"/>
                <a:gd name="connsiteX96" fmla="*/ 3458197 w 8861692"/>
                <a:gd name="connsiteY96" fmla="*/ 1338940 h 10595264"/>
                <a:gd name="connsiteX97" fmla="*/ 3369921 w 8861692"/>
                <a:gd name="connsiteY97" fmla="*/ 1281622 h 10595264"/>
                <a:gd name="connsiteX98" fmla="*/ 3234288 w 8861692"/>
                <a:gd name="connsiteY98" fmla="*/ 971288 h 10595264"/>
                <a:gd name="connsiteX99" fmla="*/ 3115638 w 8861692"/>
                <a:gd name="connsiteY99" fmla="*/ 738530 h 10595264"/>
                <a:gd name="connsiteX100" fmla="*/ 3062641 w 8861692"/>
                <a:gd name="connsiteY100" fmla="*/ 643919 h 10595264"/>
                <a:gd name="connsiteX101" fmla="*/ 3086722 w 8861692"/>
                <a:gd name="connsiteY101" fmla="*/ 414227 h 10595264"/>
                <a:gd name="connsiteX102" fmla="*/ 3675664 w 8861692"/>
                <a:gd name="connsiteY102" fmla="*/ 84 h 10595264"/>
                <a:gd name="connsiteX103" fmla="*/ 1257990 w 8861692"/>
                <a:gd name="connsiteY103" fmla="*/ 2776717 h 10595264"/>
                <a:gd name="connsiteX104" fmla="*/ 1241769 w 8861692"/>
                <a:gd name="connsiteY104" fmla="*/ 2783273 h 10595264"/>
                <a:gd name="connsiteX105" fmla="*/ 1146440 w 8861692"/>
                <a:gd name="connsiteY105" fmla="*/ 2876979 h 10595264"/>
                <a:gd name="connsiteX106" fmla="*/ 1146162 w 8861692"/>
                <a:gd name="connsiteY106" fmla="*/ 2909306 h 10595264"/>
                <a:gd name="connsiteX107" fmla="*/ 1178489 w 8861692"/>
                <a:gd name="connsiteY107" fmla="*/ 2909583 h 10595264"/>
                <a:gd name="connsiteX108" fmla="*/ 1273818 w 8861692"/>
                <a:gd name="connsiteY108" fmla="*/ 2815879 h 10595264"/>
                <a:gd name="connsiteX109" fmla="*/ 1274096 w 8861692"/>
                <a:gd name="connsiteY109" fmla="*/ 2783552 h 10595264"/>
                <a:gd name="connsiteX110" fmla="*/ 1274096 w 8861692"/>
                <a:gd name="connsiteY110" fmla="*/ 2783551 h 10595264"/>
                <a:gd name="connsiteX111" fmla="*/ 1257990 w 8861692"/>
                <a:gd name="connsiteY111" fmla="*/ 2776717 h 10595264"/>
                <a:gd name="connsiteX112" fmla="*/ 1405924 w 8861692"/>
                <a:gd name="connsiteY112" fmla="*/ 2876262 h 10595264"/>
                <a:gd name="connsiteX113" fmla="*/ 1327184 w 8861692"/>
                <a:gd name="connsiteY113" fmla="*/ 2914362 h 10595264"/>
                <a:gd name="connsiteX114" fmla="*/ 1405924 w 8861692"/>
                <a:gd name="connsiteY114" fmla="*/ 2932142 h 10595264"/>
                <a:gd name="connsiteX115" fmla="*/ 1405924 w 8861692"/>
                <a:gd name="connsiteY115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46804 w 8861692"/>
                <a:gd name="connsiteY16" fmla="*/ 349348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705884 w 8861692"/>
                <a:gd name="connsiteY19" fmla="*/ 3912582 h 10595264"/>
                <a:gd name="connsiteX20" fmla="*/ 8502684 w 8861692"/>
                <a:gd name="connsiteY20" fmla="*/ 3940522 h 10595264"/>
                <a:gd name="connsiteX21" fmla="*/ 8298330 w 8861692"/>
                <a:gd name="connsiteY21" fmla="*/ 3925641 h 10595264"/>
                <a:gd name="connsiteX22" fmla="*/ 8070278 w 8861692"/>
                <a:gd name="connsiteY22" fmla="*/ 3770794 h 10595264"/>
                <a:gd name="connsiteX23" fmla="*/ 7791953 w 8861692"/>
                <a:gd name="connsiteY23" fmla="*/ 3493511 h 10595264"/>
                <a:gd name="connsiteX24" fmla="*/ 7694420 w 8861692"/>
                <a:gd name="connsiteY24" fmla="*/ 3352863 h 10595264"/>
                <a:gd name="connsiteX25" fmla="*/ 7650951 w 8861692"/>
                <a:gd name="connsiteY25" fmla="*/ 3380255 h 10595264"/>
                <a:gd name="connsiteX26" fmla="*/ 6958170 w 8861692"/>
                <a:gd name="connsiteY26" fmla="*/ 2939827 h 10595264"/>
                <a:gd name="connsiteX27" fmla="*/ 6209594 w 8861692"/>
                <a:gd name="connsiteY27" fmla="*/ 2650819 h 10595264"/>
                <a:gd name="connsiteX28" fmla="*/ 5522607 w 8861692"/>
                <a:gd name="connsiteY28" fmla="*/ 2494471 h 10595264"/>
                <a:gd name="connsiteX29" fmla="*/ 5427853 w 8861692"/>
                <a:gd name="connsiteY29" fmla="*/ 3238310 h 10595264"/>
                <a:gd name="connsiteX30" fmla="*/ 6081671 w 8861692"/>
                <a:gd name="connsiteY30" fmla="*/ 5389281 h 10595264"/>
                <a:gd name="connsiteX31" fmla="*/ 5906373 w 8861692"/>
                <a:gd name="connsiteY31" fmla="*/ 5465087 h 10595264"/>
                <a:gd name="connsiteX32" fmla="*/ 5858994 w 8861692"/>
                <a:gd name="connsiteY32" fmla="*/ 6057312 h 10595264"/>
                <a:gd name="connsiteX33" fmla="*/ 5740547 w 8861692"/>
                <a:gd name="connsiteY33" fmla="*/ 6659017 h 10595264"/>
                <a:gd name="connsiteX34" fmla="*/ 5697907 w 8861692"/>
                <a:gd name="connsiteY34" fmla="*/ 7317574 h 10595264"/>
                <a:gd name="connsiteX35" fmla="*/ 6181164 w 8861692"/>
                <a:gd name="connsiteY35" fmla="*/ 8189330 h 10595264"/>
                <a:gd name="connsiteX36" fmla="*/ 6342252 w 8861692"/>
                <a:gd name="connsiteY36" fmla="*/ 8544667 h 10595264"/>
                <a:gd name="connsiteX37" fmla="*/ 6356466 w 8861692"/>
                <a:gd name="connsiteY37" fmla="*/ 8952120 h 10595264"/>
                <a:gd name="connsiteX38" fmla="*/ 6200118 w 8861692"/>
                <a:gd name="connsiteY38" fmla="*/ 9932850 h 10595264"/>
                <a:gd name="connsiteX39" fmla="*/ 5764237 w 8861692"/>
                <a:gd name="connsiteY39" fmla="*/ 9814406 h 10595264"/>
                <a:gd name="connsiteX40" fmla="*/ 5716859 w 8861692"/>
                <a:gd name="connsiteY40" fmla="*/ 9122679 h 10595264"/>
                <a:gd name="connsiteX41" fmla="*/ 5536824 w 8861692"/>
                <a:gd name="connsiteY41" fmla="*/ 8852627 h 10595264"/>
                <a:gd name="connsiteX42" fmla="*/ 5451541 w 8861692"/>
                <a:gd name="connsiteY42" fmla="*/ 8558881 h 10595264"/>
                <a:gd name="connsiteX43" fmla="*/ 5138846 w 8861692"/>
                <a:gd name="connsiteY43" fmla="*/ 8208283 h 10595264"/>
                <a:gd name="connsiteX44" fmla="*/ 4731392 w 8861692"/>
                <a:gd name="connsiteY44" fmla="*/ 7544987 h 10595264"/>
                <a:gd name="connsiteX45" fmla="*/ 4698225 w 8861692"/>
                <a:gd name="connsiteY45" fmla="*/ 6568997 h 10595264"/>
                <a:gd name="connsiteX46" fmla="*/ 4660324 w 8861692"/>
                <a:gd name="connsiteY46" fmla="*/ 6095213 h 10595264"/>
                <a:gd name="connsiteX47" fmla="*/ 4342890 w 8861692"/>
                <a:gd name="connsiteY47" fmla="*/ 6322630 h 10595264"/>
                <a:gd name="connsiteX48" fmla="*/ 3769613 w 8861692"/>
                <a:gd name="connsiteY48" fmla="*/ 7203862 h 10595264"/>
                <a:gd name="connsiteX49" fmla="*/ 3888059 w 8861692"/>
                <a:gd name="connsiteY49" fmla="*/ 7625528 h 10595264"/>
                <a:gd name="connsiteX50" fmla="*/ 4437648 w 8861692"/>
                <a:gd name="connsiteY50" fmla="*/ 9440117 h 10595264"/>
                <a:gd name="connsiteX51" fmla="*/ 4537141 w 8861692"/>
                <a:gd name="connsiteY51" fmla="*/ 9677008 h 10595264"/>
                <a:gd name="connsiteX52" fmla="*/ 4575044 w 8861692"/>
                <a:gd name="connsiteY52" fmla="*/ 9743335 h 10595264"/>
                <a:gd name="connsiteX53" fmla="*/ 4660326 w 8861692"/>
                <a:gd name="connsiteY53" fmla="*/ 9885473 h 10595264"/>
                <a:gd name="connsiteX54" fmla="*/ 4110736 w 8861692"/>
                <a:gd name="connsiteY54" fmla="*/ 10074983 h 10595264"/>
                <a:gd name="connsiteX55" fmla="*/ 3821731 w 8861692"/>
                <a:gd name="connsiteY55" fmla="*/ 10278711 h 10595264"/>
                <a:gd name="connsiteX56" fmla="*/ 3243717 w 8861692"/>
                <a:gd name="connsiteY56" fmla="*/ 10544031 h 10595264"/>
                <a:gd name="connsiteX57" fmla="*/ 2945233 w 8861692"/>
                <a:gd name="connsiteY57" fmla="*/ 10548767 h 10595264"/>
                <a:gd name="connsiteX58" fmla="*/ 3286356 w 8861692"/>
                <a:gd name="connsiteY58" fmla="*/ 10193430 h 10595264"/>
                <a:gd name="connsiteX59" fmla="*/ 3461655 w 8861692"/>
                <a:gd name="connsiteY59" fmla="*/ 9980230 h 10595264"/>
                <a:gd name="connsiteX60" fmla="*/ 3537461 w 8861692"/>
                <a:gd name="connsiteY60" fmla="*/ 9705435 h 10595264"/>
                <a:gd name="connsiteX61" fmla="*/ 3594314 w 8861692"/>
                <a:gd name="connsiteY61" fmla="*/ 9544349 h 10595264"/>
                <a:gd name="connsiteX62" fmla="*/ 3499557 w 8861692"/>
                <a:gd name="connsiteY62" fmla="*/ 9369049 h 10595264"/>
                <a:gd name="connsiteX63" fmla="*/ 3077892 w 8861692"/>
                <a:gd name="connsiteY63" fmla="*/ 8317254 h 10595264"/>
                <a:gd name="connsiteX64" fmla="*/ 2679914 w 8861692"/>
                <a:gd name="connsiteY64" fmla="*/ 7464447 h 10595264"/>
                <a:gd name="connsiteX65" fmla="*/ 2675177 w 8861692"/>
                <a:gd name="connsiteY65" fmla="*/ 7260719 h 10595264"/>
                <a:gd name="connsiteX66" fmla="*/ 2727294 w 8861692"/>
                <a:gd name="connsiteY66" fmla="*/ 6858002 h 10595264"/>
                <a:gd name="connsiteX67" fmla="*/ 3272140 w 8861692"/>
                <a:gd name="connsiteY67" fmla="*/ 5863063 h 10595264"/>
                <a:gd name="connsiteX68" fmla="*/ 3575364 w 8861692"/>
                <a:gd name="connsiteY68" fmla="*/ 5237668 h 10595264"/>
                <a:gd name="connsiteX69" fmla="*/ 3793302 w 8861692"/>
                <a:gd name="connsiteY69" fmla="*/ 4787576 h 10595264"/>
                <a:gd name="connsiteX70" fmla="*/ 3750660 w 8861692"/>
                <a:gd name="connsiteY70" fmla="*/ 4498568 h 10595264"/>
                <a:gd name="connsiteX71" fmla="*/ 3693807 w 8861692"/>
                <a:gd name="connsiteY71" fmla="*/ 4365910 h 10595264"/>
                <a:gd name="connsiteX72" fmla="*/ 3717497 w 8861692"/>
                <a:gd name="connsiteY72" fmla="*/ 3465723 h 10595264"/>
                <a:gd name="connsiteX73" fmla="*/ 3546936 w 8861692"/>
                <a:gd name="connsiteY73" fmla="*/ 2821378 h 10595264"/>
                <a:gd name="connsiteX74" fmla="*/ 2139803 w 8861692"/>
                <a:gd name="connsiteY74" fmla="*/ 2897181 h 10595264"/>
                <a:gd name="connsiteX75" fmla="*/ 2068180 w 8861692"/>
                <a:gd name="connsiteY75" fmla="*/ 2749647 h 10595264"/>
                <a:gd name="connsiteX76" fmla="*/ 1687866 w 8861692"/>
                <a:gd name="connsiteY76" fmla="*/ 2935600 h 10595264"/>
                <a:gd name="connsiteX77" fmla="*/ 2376205 w 8861692"/>
                <a:gd name="connsiteY77" fmla="*/ 2972782 h 10595264"/>
                <a:gd name="connsiteX78" fmla="*/ 2528605 w 8861692"/>
                <a:gd name="connsiteY78" fmla="*/ 3094702 h 10595264"/>
                <a:gd name="connsiteX79" fmla="*/ 2500665 w 8861692"/>
                <a:gd name="connsiteY79" fmla="*/ 3696682 h 10595264"/>
                <a:gd name="connsiteX80" fmla="*/ 2444330 w 8861692"/>
                <a:gd name="connsiteY80" fmla="*/ 4765696 h 10595264"/>
                <a:gd name="connsiteX81" fmla="*/ 167225 w 8861692"/>
                <a:gd name="connsiteY81" fmla="*/ 4634051 h 10595264"/>
                <a:gd name="connsiteX82" fmla="*/ 0 w 8861692"/>
                <a:gd name="connsiteY82" fmla="*/ 4505964 h 10595264"/>
                <a:gd name="connsiteX83" fmla="*/ 82970 w 8861692"/>
                <a:gd name="connsiteY83" fmla="*/ 2847185 h 10595264"/>
                <a:gd name="connsiteX84" fmla="*/ 942227 w 8861692"/>
                <a:gd name="connsiteY84" fmla="*/ 2905221 h 10595264"/>
                <a:gd name="connsiteX85" fmla="*/ 1018739 w 8861692"/>
                <a:gd name="connsiteY85" fmla="*/ 2676380 h 10595264"/>
                <a:gd name="connsiteX86" fmla="*/ 1153781 w 8861692"/>
                <a:gd name="connsiteY86" fmla="*/ 2560178 h 10595264"/>
                <a:gd name="connsiteX87" fmla="*/ 1462701 w 8861692"/>
                <a:gd name="connsiteY87" fmla="*/ 2453085 h 10595264"/>
                <a:gd name="connsiteX88" fmla="*/ 1950289 w 8861692"/>
                <a:gd name="connsiteY88" fmla="*/ 2409188 h 10595264"/>
                <a:gd name="connsiteX89" fmla="*/ 2567340 w 8861692"/>
                <a:gd name="connsiteY89" fmla="*/ 2306031 h 10595264"/>
                <a:gd name="connsiteX90" fmla="*/ 3162656 w 8861692"/>
                <a:gd name="connsiteY90" fmla="*/ 2186966 h 10595264"/>
                <a:gd name="connsiteX91" fmla="*/ 3379347 w 8861692"/>
                <a:gd name="connsiteY91" fmla="*/ 2084573 h 10595264"/>
                <a:gd name="connsiteX92" fmla="*/ 3503171 w 8861692"/>
                <a:gd name="connsiteY92" fmla="*/ 1882167 h 10595264"/>
                <a:gd name="connsiteX93" fmla="*/ 3596041 w 8861692"/>
                <a:gd name="connsiteY93" fmla="*/ 1646422 h 10595264"/>
                <a:gd name="connsiteX94" fmla="*/ 3659969 w 8861692"/>
                <a:gd name="connsiteY94" fmla="*/ 1588868 h 10595264"/>
                <a:gd name="connsiteX95" fmla="*/ 3621361 w 8861692"/>
                <a:gd name="connsiteY95" fmla="*/ 1506614 h 10595264"/>
                <a:gd name="connsiteX96" fmla="*/ 3491794 w 8861692"/>
                <a:gd name="connsiteY96" fmla="*/ 1416471 h 10595264"/>
                <a:gd name="connsiteX97" fmla="*/ 3458197 w 8861692"/>
                <a:gd name="connsiteY97" fmla="*/ 1338940 h 10595264"/>
                <a:gd name="connsiteX98" fmla="*/ 3369921 w 8861692"/>
                <a:gd name="connsiteY98" fmla="*/ 1281622 h 10595264"/>
                <a:gd name="connsiteX99" fmla="*/ 3234288 w 8861692"/>
                <a:gd name="connsiteY99" fmla="*/ 971288 h 10595264"/>
                <a:gd name="connsiteX100" fmla="*/ 3115638 w 8861692"/>
                <a:gd name="connsiteY100" fmla="*/ 738530 h 10595264"/>
                <a:gd name="connsiteX101" fmla="*/ 3062641 w 8861692"/>
                <a:gd name="connsiteY101" fmla="*/ 643919 h 10595264"/>
                <a:gd name="connsiteX102" fmla="*/ 3086722 w 8861692"/>
                <a:gd name="connsiteY102" fmla="*/ 414227 h 10595264"/>
                <a:gd name="connsiteX103" fmla="*/ 3675664 w 8861692"/>
                <a:gd name="connsiteY103" fmla="*/ 84 h 10595264"/>
                <a:gd name="connsiteX104" fmla="*/ 1257990 w 8861692"/>
                <a:gd name="connsiteY104" fmla="*/ 2776717 h 10595264"/>
                <a:gd name="connsiteX105" fmla="*/ 1241769 w 8861692"/>
                <a:gd name="connsiteY105" fmla="*/ 2783273 h 10595264"/>
                <a:gd name="connsiteX106" fmla="*/ 1146440 w 8861692"/>
                <a:gd name="connsiteY106" fmla="*/ 2876979 h 10595264"/>
                <a:gd name="connsiteX107" fmla="*/ 1146162 w 8861692"/>
                <a:gd name="connsiteY107" fmla="*/ 2909306 h 10595264"/>
                <a:gd name="connsiteX108" fmla="*/ 1178489 w 8861692"/>
                <a:gd name="connsiteY108" fmla="*/ 2909583 h 10595264"/>
                <a:gd name="connsiteX109" fmla="*/ 1273818 w 8861692"/>
                <a:gd name="connsiteY109" fmla="*/ 2815879 h 10595264"/>
                <a:gd name="connsiteX110" fmla="*/ 1274096 w 8861692"/>
                <a:gd name="connsiteY110" fmla="*/ 2783552 h 10595264"/>
                <a:gd name="connsiteX111" fmla="*/ 1274096 w 8861692"/>
                <a:gd name="connsiteY111" fmla="*/ 2783551 h 10595264"/>
                <a:gd name="connsiteX112" fmla="*/ 1257990 w 8861692"/>
                <a:gd name="connsiteY112" fmla="*/ 2776717 h 10595264"/>
                <a:gd name="connsiteX113" fmla="*/ 1405924 w 8861692"/>
                <a:gd name="connsiteY113" fmla="*/ 2876262 h 10595264"/>
                <a:gd name="connsiteX114" fmla="*/ 1327184 w 8861692"/>
                <a:gd name="connsiteY114" fmla="*/ 2914362 h 10595264"/>
                <a:gd name="connsiteX115" fmla="*/ 1405924 w 8861692"/>
                <a:gd name="connsiteY115" fmla="*/ 2932142 h 10595264"/>
                <a:gd name="connsiteX116" fmla="*/ 1405924 w 8861692"/>
                <a:gd name="connsiteY116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46804 w 8861692"/>
                <a:gd name="connsiteY16" fmla="*/ 349348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705884 w 8861692"/>
                <a:gd name="connsiteY19" fmla="*/ 3912582 h 10595264"/>
                <a:gd name="connsiteX20" fmla="*/ 8309644 w 8861692"/>
                <a:gd name="connsiteY20" fmla="*/ 3788122 h 10595264"/>
                <a:gd name="connsiteX21" fmla="*/ 8298330 w 8861692"/>
                <a:gd name="connsiteY21" fmla="*/ 3925641 h 10595264"/>
                <a:gd name="connsiteX22" fmla="*/ 8070278 w 8861692"/>
                <a:gd name="connsiteY22" fmla="*/ 3770794 h 10595264"/>
                <a:gd name="connsiteX23" fmla="*/ 7791953 w 8861692"/>
                <a:gd name="connsiteY23" fmla="*/ 3493511 h 10595264"/>
                <a:gd name="connsiteX24" fmla="*/ 7694420 w 8861692"/>
                <a:gd name="connsiteY24" fmla="*/ 3352863 h 10595264"/>
                <a:gd name="connsiteX25" fmla="*/ 7650951 w 8861692"/>
                <a:gd name="connsiteY25" fmla="*/ 3380255 h 10595264"/>
                <a:gd name="connsiteX26" fmla="*/ 6958170 w 8861692"/>
                <a:gd name="connsiteY26" fmla="*/ 2939827 h 10595264"/>
                <a:gd name="connsiteX27" fmla="*/ 6209594 w 8861692"/>
                <a:gd name="connsiteY27" fmla="*/ 2650819 h 10595264"/>
                <a:gd name="connsiteX28" fmla="*/ 5522607 w 8861692"/>
                <a:gd name="connsiteY28" fmla="*/ 2494471 h 10595264"/>
                <a:gd name="connsiteX29" fmla="*/ 5427853 w 8861692"/>
                <a:gd name="connsiteY29" fmla="*/ 3238310 h 10595264"/>
                <a:gd name="connsiteX30" fmla="*/ 6081671 w 8861692"/>
                <a:gd name="connsiteY30" fmla="*/ 5389281 h 10595264"/>
                <a:gd name="connsiteX31" fmla="*/ 5906373 w 8861692"/>
                <a:gd name="connsiteY31" fmla="*/ 5465087 h 10595264"/>
                <a:gd name="connsiteX32" fmla="*/ 5858994 w 8861692"/>
                <a:gd name="connsiteY32" fmla="*/ 6057312 h 10595264"/>
                <a:gd name="connsiteX33" fmla="*/ 5740547 w 8861692"/>
                <a:gd name="connsiteY33" fmla="*/ 6659017 h 10595264"/>
                <a:gd name="connsiteX34" fmla="*/ 5697907 w 8861692"/>
                <a:gd name="connsiteY34" fmla="*/ 7317574 h 10595264"/>
                <a:gd name="connsiteX35" fmla="*/ 6181164 w 8861692"/>
                <a:gd name="connsiteY35" fmla="*/ 8189330 h 10595264"/>
                <a:gd name="connsiteX36" fmla="*/ 6342252 w 8861692"/>
                <a:gd name="connsiteY36" fmla="*/ 8544667 h 10595264"/>
                <a:gd name="connsiteX37" fmla="*/ 6356466 w 8861692"/>
                <a:gd name="connsiteY37" fmla="*/ 8952120 h 10595264"/>
                <a:gd name="connsiteX38" fmla="*/ 6200118 w 8861692"/>
                <a:gd name="connsiteY38" fmla="*/ 9932850 h 10595264"/>
                <a:gd name="connsiteX39" fmla="*/ 5764237 w 8861692"/>
                <a:gd name="connsiteY39" fmla="*/ 9814406 h 10595264"/>
                <a:gd name="connsiteX40" fmla="*/ 5716859 w 8861692"/>
                <a:gd name="connsiteY40" fmla="*/ 9122679 h 10595264"/>
                <a:gd name="connsiteX41" fmla="*/ 5536824 w 8861692"/>
                <a:gd name="connsiteY41" fmla="*/ 8852627 h 10595264"/>
                <a:gd name="connsiteX42" fmla="*/ 5451541 w 8861692"/>
                <a:gd name="connsiteY42" fmla="*/ 8558881 h 10595264"/>
                <a:gd name="connsiteX43" fmla="*/ 5138846 w 8861692"/>
                <a:gd name="connsiteY43" fmla="*/ 8208283 h 10595264"/>
                <a:gd name="connsiteX44" fmla="*/ 4731392 w 8861692"/>
                <a:gd name="connsiteY44" fmla="*/ 7544987 h 10595264"/>
                <a:gd name="connsiteX45" fmla="*/ 4698225 w 8861692"/>
                <a:gd name="connsiteY45" fmla="*/ 6568997 h 10595264"/>
                <a:gd name="connsiteX46" fmla="*/ 4660324 w 8861692"/>
                <a:gd name="connsiteY46" fmla="*/ 6095213 h 10595264"/>
                <a:gd name="connsiteX47" fmla="*/ 4342890 w 8861692"/>
                <a:gd name="connsiteY47" fmla="*/ 6322630 h 10595264"/>
                <a:gd name="connsiteX48" fmla="*/ 3769613 w 8861692"/>
                <a:gd name="connsiteY48" fmla="*/ 7203862 h 10595264"/>
                <a:gd name="connsiteX49" fmla="*/ 3888059 w 8861692"/>
                <a:gd name="connsiteY49" fmla="*/ 7625528 h 10595264"/>
                <a:gd name="connsiteX50" fmla="*/ 4437648 w 8861692"/>
                <a:gd name="connsiteY50" fmla="*/ 9440117 h 10595264"/>
                <a:gd name="connsiteX51" fmla="*/ 4537141 w 8861692"/>
                <a:gd name="connsiteY51" fmla="*/ 9677008 h 10595264"/>
                <a:gd name="connsiteX52" fmla="*/ 4575044 w 8861692"/>
                <a:gd name="connsiteY52" fmla="*/ 9743335 h 10595264"/>
                <a:gd name="connsiteX53" fmla="*/ 4660326 w 8861692"/>
                <a:gd name="connsiteY53" fmla="*/ 9885473 h 10595264"/>
                <a:gd name="connsiteX54" fmla="*/ 4110736 w 8861692"/>
                <a:gd name="connsiteY54" fmla="*/ 10074983 h 10595264"/>
                <a:gd name="connsiteX55" fmla="*/ 3821731 w 8861692"/>
                <a:gd name="connsiteY55" fmla="*/ 10278711 h 10595264"/>
                <a:gd name="connsiteX56" fmla="*/ 3243717 w 8861692"/>
                <a:gd name="connsiteY56" fmla="*/ 10544031 h 10595264"/>
                <a:gd name="connsiteX57" fmla="*/ 2945233 w 8861692"/>
                <a:gd name="connsiteY57" fmla="*/ 10548767 h 10595264"/>
                <a:gd name="connsiteX58" fmla="*/ 3286356 w 8861692"/>
                <a:gd name="connsiteY58" fmla="*/ 10193430 h 10595264"/>
                <a:gd name="connsiteX59" fmla="*/ 3461655 w 8861692"/>
                <a:gd name="connsiteY59" fmla="*/ 9980230 h 10595264"/>
                <a:gd name="connsiteX60" fmla="*/ 3537461 w 8861692"/>
                <a:gd name="connsiteY60" fmla="*/ 9705435 h 10595264"/>
                <a:gd name="connsiteX61" fmla="*/ 3594314 w 8861692"/>
                <a:gd name="connsiteY61" fmla="*/ 9544349 h 10595264"/>
                <a:gd name="connsiteX62" fmla="*/ 3499557 w 8861692"/>
                <a:gd name="connsiteY62" fmla="*/ 9369049 h 10595264"/>
                <a:gd name="connsiteX63" fmla="*/ 3077892 w 8861692"/>
                <a:gd name="connsiteY63" fmla="*/ 8317254 h 10595264"/>
                <a:gd name="connsiteX64" fmla="*/ 2679914 w 8861692"/>
                <a:gd name="connsiteY64" fmla="*/ 7464447 h 10595264"/>
                <a:gd name="connsiteX65" fmla="*/ 2675177 w 8861692"/>
                <a:gd name="connsiteY65" fmla="*/ 7260719 h 10595264"/>
                <a:gd name="connsiteX66" fmla="*/ 2727294 w 8861692"/>
                <a:gd name="connsiteY66" fmla="*/ 6858002 h 10595264"/>
                <a:gd name="connsiteX67" fmla="*/ 3272140 w 8861692"/>
                <a:gd name="connsiteY67" fmla="*/ 5863063 h 10595264"/>
                <a:gd name="connsiteX68" fmla="*/ 3575364 w 8861692"/>
                <a:gd name="connsiteY68" fmla="*/ 5237668 h 10595264"/>
                <a:gd name="connsiteX69" fmla="*/ 3793302 w 8861692"/>
                <a:gd name="connsiteY69" fmla="*/ 4787576 h 10595264"/>
                <a:gd name="connsiteX70" fmla="*/ 3750660 w 8861692"/>
                <a:gd name="connsiteY70" fmla="*/ 4498568 h 10595264"/>
                <a:gd name="connsiteX71" fmla="*/ 3693807 w 8861692"/>
                <a:gd name="connsiteY71" fmla="*/ 4365910 h 10595264"/>
                <a:gd name="connsiteX72" fmla="*/ 3717497 w 8861692"/>
                <a:gd name="connsiteY72" fmla="*/ 3465723 h 10595264"/>
                <a:gd name="connsiteX73" fmla="*/ 3546936 w 8861692"/>
                <a:gd name="connsiteY73" fmla="*/ 2821378 h 10595264"/>
                <a:gd name="connsiteX74" fmla="*/ 2139803 w 8861692"/>
                <a:gd name="connsiteY74" fmla="*/ 2897181 h 10595264"/>
                <a:gd name="connsiteX75" fmla="*/ 2068180 w 8861692"/>
                <a:gd name="connsiteY75" fmla="*/ 2749647 h 10595264"/>
                <a:gd name="connsiteX76" fmla="*/ 1687866 w 8861692"/>
                <a:gd name="connsiteY76" fmla="*/ 2935600 h 10595264"/>
                <a:gd name="connsiteX77" fmla="*/ 2376205 w 8861692"/>
                <a:gd name="connsiteY77" fmla="*/ 2972782 h 10595264"/>
                <a:gd name="connsiteX78" fmla="*/ 2528605 w 8861692"/>
                <a:gd name="connsiteY78" fmla="*/ 3094702 h 10595264"/>
                <a:gd name="connsiteX79" fmla="*/ 2500665 w 8861692"/>
                <a:gd name="connsiteY79" fmla="*/ 3696682 h 10595264"/>
                <a:gd name="connsiteX80" fmla="*/ 2444330 w 8861692"/>
                <a:gd name="connsiteY80" fmla="*/ 4765696 h 10595264"/>
                <a:gd name="connsiteX81" fmla="*/ 167225 w 8861692"/>
                <a:gd name="connsiteY81" fmla="*/ 4634051 h 10595264"/>
                <a:gd name="connsiteX82" fmla="*/ 0 w 8861692"/>
                <a:gd name="connsiteY82" fmla="*/ 4505964 h 10595264"/>
                <a:gd name="connsiteX83" fmla="*/ 82970 w 8861692"/>
                <a:gd name="connsiteY83" fmla="*/ 2847185 h 10595264"/>
                <a:gd name="connsiteX84" fmla="*/ 942227 w 8861692"/>
                <a:gd name="connsiteY84" fmla="*/ 2905221 h 10595264"/>
                <a:gd name="connsiteX85" fmla="*/ 1018739 w 8861692"/>
                <a:gd name="connsiteY85" fmla="*/ 2676380 h 10595264"/>
                <a:gd name="connsiteX86" fmla="*/ 1153781 w 8861692"/>
                <a:gd name="connsiteY86" fmla="*/ 2560178 h 10595264"/>
                <a:gd name="connsiteX87" fmla="*/ 1462701 w 8861692"/>
                <a:gd name="connsiteY87" fmla="*/ 2453085 h 10595264"/>
                <a:gd name="connsiteX88" fmla="*/ 1950289 w 8861692"/>
                <a:gd name="connsiteY88" fmla="*/ 2409188 h 10595264"/>
                <a:gd name="connsiteX89" fmla="*/ 2567340 w 8861692"/>
                <a:gd name="connsiteY89" fmla="*/ 2306031 h 10595264"/>
                <a:gd name="connsiteX90" fmla="*/ 3162656 w 8861692"/>
                <a:gd name="connsiteY90" fmla="*/ 2186966 h 10595264"/>
                <a:gd name="connsiteX91" fmla="*/ 3379347 w 8861692"/>
                <a:gd name="connsiteY91" fmla="*/ 2084573 h 10595264"/>
                <a:gd name="connsiteX92" fmla="*/ 3503171 w 8861692"/>
                <a:gd name="connsiteY92" fmla="*/ 1882167 h 10595264"/>
                <a:gd name="connsiteX93" fmla="*/ 3596041 w 8861692"/>
                <a:gd name="connsiteY93" fmla="*/ 1646422 h 10595264"/>
                <a:gd name="connsiteX94" fmla="*/ 3659969 w 8861692"/>
                <a:gd name="connsiteY94" fmla="*/ 1588868 h 10595264"/>
                <a:gd name="connsiteX95" fmla="*/ 3621361 w 8861692"/>
                <a:gd name="connsiteY95" fmla="*/ 1506614 h 10595264"/>
                <a:gd name="connsiteX96" fmla="*/ 3491794 w 8861692"/>
                <a:gd name="connsiteY96" fmla="*/ 1416471 h 10595264"/>
                <a:gd name="connsiteX97" fmla="*/ 3458197 w 8861692"/>
                <a:gd name="connsiteY97" fmla="*/ 1338940 h 10595264"/>
                <a:gd name="connsiteX98" fmla="*/ 3369921 w 8861692"/>
                <a:gd name="connsiteY98" fmla="*/ 1281622 h 10595264"/>
                <a:gd name="connsiteX99" fmla="*/ 3234288 w 8861692"/>
                <a:gd name="connsiteY99" fmla="*/ 971288 h 10595264"/>
                <a:gd name="connsiteX100" fmla="*/ 3115638 w 8861692"/>
                <a:gd name="connsiteY100" fmla="*/ 738530 h 10595264"/>
                <a:gd name="connsiteX101" fmla="*/ 3062641 w 8861692"/>
                <a:gd name="connsiteY101" fmla="*/ 643919 h 10595264"/>
                <a:gd name="connsiteX102" fmla="*/ 3086722 w 8861692"/>
                <a:gd name="connsiteY102" fmla="*/ 414227 h 10595264"/>
                <a:gd name="connsiteX103" fmla="*/ 3675664 w 8861692"/>
                <a:gd name="connsiteY103" fmla="*/ 84 h 10595264"/>
                <a:gd name="connsiteX104" fmla="*/ 1257990 w 8861692"/>
                <a:gd name="connsiteY104" fmla="*/ 2776717 h 10595264"/>
                <a:gd name="connsiteX105" fmla="*/ 1241769 w 8861692"/>
                <a:gd name="connsiteY105" fmla="*/ 2783273 h 10595264"/>
                <a:gd name="connsiteX106" fmla="*/ 1146440 w 8861692"/>
                <a:gd name="connsiteY106" fmla="*/ 2876979 h 10595264"/>
                <a:gd name="connsiteX107" fmla="*/ 1146162 w 8861692"/>
                <a:gd name="connsiteY107" fmla="*/ 2909306 h 10595264"/>
                <a:gd name="connsiteX108" fmla="*/ 1178489 w 8861692"/>
                <a:gd name="connsiteY108" fmla="*/ 2909583 h 10595264"/>
                <a:gd name="connsiteX109" fmla="*/ 1273818 w 8861692"/>
                <a:gd name="connsiteY109" fmla="*/ 2815879 h 10595264"/>
                <a:gd name="connsiteX110" fmla="*/ 1274096 w 8861692"/>
                <a:gd name="connsiteY110" fmla="*/ 2783552 h 10595264"/>
                <a:gd name="connsiteX111" fmla="*/ 1274096 w 8861692"/>
                <a:gd name="connsiteY111" fmla="*/ 2783551 h 10595264"/>
                <a:gd name="connsiteX112" fmla="*/ 1257990 w 8861692"/>
                <a:gd name="connsiteY112" fmla="*/ 2776717 h 10595264"/>
                <a:gd name="connsiteX113" fmla="*/ 1405924 w 8861692"/>
                <a:gd name="connsiteY113" fmla="*/ 2876262 h 10595264"/>
                <a:gd name="connsiteX114" fmla="*/ 1327184 w 8861692"/>
                <a:gd name="connsiteY114" fmla="*/ 2914362 h 10595264"/>
                <a:gd name="connsiteX115" fmla="*/ 1405924 w 8861692"/>
                <a:gd name="connsiteY115" fmla="*/ 2932142 h 10595264"/>
                <a:gd name="connsiteX116" fmla="*/ 1405924 w 8861692"/>
                <a:gd name="connsiteY116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46804 w 8861692"/>
                <a:gd name="connsiteY16" fmla="*/ 349348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705884 w 8861692"/>
                <a:gd name="connsiteY19" fmla="*/ 3912582 h 10595264"/>
                <a:gd name="connsiteX20" fmla="*/ 8309644 w 8861692"/>
                <a:gd name="connsiteY20" fmla="*/ 3788122 h 10595264"/>
                <a:gd name="connsiteX21" fmla="*/ 8298330 w 8861692"/>
                <a:gd name="connsiteY21" fmla="*/ 3925641 h 10595264"/>
                <a:gd name="connsiteX22" fmla="*/ 8070278 w 8861692"/>
                <a:gd name="connsiteY22" fmla="*/ 3770794 h 10595264"/>
                <a:gd name="connsiteX23" fmla="*/ 7791953 w 8861692"/>
                <a:gd name="connsiteY23" fmla="*/ 3493511 h 10595264"/>
                <a:gd name="connsiteX24" fmla="*/ 7694420 w 8861692"/>
                <a:gd name="connsiteY24" fmla="*/ 3352863 h 10595264"/>
                <a:gd name="connsiteX25" fmla="*/ 7650951 w 8861692"/>
                <a:gd name="connsiteY25" fmla="*/ 3380255 h 10595264"/>
                <a:gd name="connsiteX26" fmla="*/ 6958170 w 8861692"/>
                <a:gd name="connsiteY26" fmla="*/ 2939827 h 10595264"/>
                <a:gd name="connsiteX27" fmla="*/ 6209594 w 8861692"/>
                <a:gd name="connsiteY27" fmla="*/ 2650819 h 10595264"/>
                <a:gd name="connsiteX28" fmla="*/ 5522607 w 8861692"/>
                <a:gd name="connsiteY28" fmla="*/ 2494471 h 10595264"/>
                <a:gd name="connsiteX29" fmla="*/ 5427853 w 8861692"/>
                <a:gd name="connsiteY29" fmla="*/ 3238310 h 10595264"/>
                <a:gd name="connsiteX30" fmla="*/ 6081671 w 8861692"/>
                <a:gd name="connsiteY30" fmla="*/ 5389281 h 10595264"/>
                <a:gd name="connsiteX31" fmla="*/ 5906373 w 8861692"/>
                <a:gd name="connsiteY31" fmla="*/ 5465087 h 10595264"/>
                <a:gd name="connsiteX32" fmla="*/ 5858994 w 8861692"/>
                <a:gd name="connsiteY32" fmla="*/ 6057312 h 10595264"/>
                <a:gd name="connsiteX33" fmla="*/ 5740547 w 8861692"/>
                <a:gd name="connsiteY33" fmla="*/ 6659017 h 10595264"/>
                <a:gd name="connsiteX34" fmla="*/ 5697907 w 8861692"/>
                <a:gd name="connsiteY34" fmla="*/ 7317574 h 10595264"/>
                <a:gd name="connsiteX35" fmla="*/ 6181164 w 8861692"/>
                <a:gd name="connsiteY35" fmla="*/ 8189330 h 10595264"/>
                <a:gd name="connsiteX36" fmla="*/ 6342252 w 8861692"/>
                <a:gd name="connsiteY36" fmla="*/ 8544667 h 10595264"/>
                <a:gd name="connsiteX37" fmla="*/ 6356466 w 8861692"/>
                <a:gd name="connsiteY37" fmla="*/ 8952120 h 10595264"/>
                <a:gd name="connsiteX38" fmla="*/ 6200118 w 8861692"/>
                <a:gd name="connsiteY38" fmla="*/ 9932850 h 10595264"/>
                <a:gd name="connsiteX39" fmla="*/ 5764237 w 8861692"/>
                <a:gd name="connsiteY39" fmla="*/ 9814406 h 10595264"/>
                <a:gd name="connsiteX40" fmla="*/ 5716859 w 8861692"/>
                <a:gd name="connsiteY40" fmla="*/ 9122679 h 10595264"/>
                <a:gd name="connsiteX41" fmla="*/ 5536824 w 8861692"/>
                <a:gd name="connsiteY41" fmla="*/ 8852627 h 10595264"/>
                <a:gd name="connsiteX42" fmla="*/ 5451541 w 8861692"/>
                <a:gd name="connsiteY42" fmla="*/ 8558881 h 10595264"/>
                <a:gd name="connsiteX43" fmla="*/ 5138846 w 8861692"/>
                <a:gd name="connsiteY43" fmla="*/ 8208283 h 10595264"/>
                <a:gd name="connsiteX44" fmla="*/ 4731392 w 8861692"/>
                <a:gd name="connsiteY44" fmla="*/ 7544987 h 10595264"/>
                <a:gd name="connsiteX45" fmla="*/ 4698225 w 8861692"/>
                <a:gd name="connsiteY45" fmla="*/ 6568997 h 10595264"/>
                <a:gd name="connsiteX46" fmla="*/ 4660324 w 8861692"/>
                <a:gd name="connsiteY46" fmla="*/ 6095213 h 10595264"/>
                <a:gd name="connsiteX47" fmla="*/ 4342890 w 8861692"/>
                <a:gd name="connsiteY47" fmla="*/ 6322630 h 10595264"/>
                <a:gd name="connsiteX48" fmla="*/ 3769613 w 8861692"/>
                <a:gd name="connsiteY48" fmla="*/ 7203862 h 10595264"/>
                <a:gd name="connsiteX49" fmla="*/ 3888059 w 8861692"/>
                <a:gd name="connsiteY49" fmla="*/ 7625528 h 10595264"/>
                <a:gd name="connsiteX50" fmla="*/ 4437648 w 8861692"/>
                <a:gd name="connsiteY50" fmla="*/ 9440117 h 10595264"/>
                <a:gd name="connsiteX51" fmla="*/ 4537141 w 8861692"/>
                <a:gd name="connsiteY51" fmla="*/ 9677008 h 10595264"/>
                <a:gd name="connsiteX52" fmla="*/ 4575044 w 8861692"/>
                <a:gd name="connsiteY52" fmla="*/ 9743335 h 10595264"/>
                <a:gd name="connsiteX53" fmla="*/ 4660326 w 8861692"/>
                <a:gd name="connsiteY53" fmla="*/ 9885473 h 10595264"/>
                <a:gd name="connsiteX54" fmla="*/ 4110736 w 8861692"/>
                <a:gd name="connsiteY54" fmla="*/ 10074983 h 10595264"/>
                <a:gd name="connsiteX55" fmla="*/ 3821731 w 8861692"/>
                <a:gd name="connsiteY55" fmla="*/ 10278711 h 10595264"/>
                <a:gd name="connsiteX56" fmla="*/ 3243717 w 8861692"/>
                <a:gd name="connsiteY56" fmla="*/ 10544031 h 10595264"/>
                <a:gd name="connsiteX57" fmla="*/ 2945233 w 8861692"/>
                <a:gd name="connsiteY57" fmla="*/ 10548767 h 10595264"/>
                <a:gd name="connsiteX58" fmla="*/ 3286356 w 8861692"/>
                <a:gd name="connsiteY58" fmla="*/ 10193430 h 10595264"/>
                <a:gd name="connsiteX59" fmla="*/ 3461655 w 8861692"/>
                <a:gd name="connsiteY59" fmla="*/ 9980230 h 10595264"/>
                <a:gd name="connsiteX60" fmla="*/ 3537461 w 8861692"/>
                <a:gd name="connsiteY60" fmla="*/ 9705435 h 10595264"/>
                <a:gd name="connsiteX61" fmla="*/ 3594314 w 8861692"/>
                <a:gd name="connsiteY61" fmla="*/ 9544349 h 10595264"/>
                <a:gd name="connsiteX62" fmla="*/ 3499557 w 8861692"/>
                <a:gd name="connsiteY62" fmla="*/ 9369049 h 10595264"/>
                <a:gd name="connsiteX63" fmla="*/ 3077892 w 8861692"/>
                <a:gd name="connsiteY63" fmla="*/ 8317254 h 10595264"/>
                <a:gd name="connsiteX64" fmla="*/ 2679914 w 8861692"/>
                <a:gd name="connsiteY64" fmla="*/ 7464447 h 10595264"/>
                <a:gd name="connsiteX65" fmla="*/ 2675177 w 8861692"/>
                <a:gd name="connsiteY65" fmla="*/ 7260719 h 10595264"/>
                <a:gd name="connsiteX66" fmla="*/ 2727294 w 8861692"/>
                <a:gd name="connsiteY66" fmla="*/ 6858002 h 10595264"/>
                <a:gd name="connsiteX67" fmla="*/ 3272140 w 8861692"/>
                <a:gd name="connsiteY67" fmla="*/ 5863063 h 10595264"/>
                <a:gd name="connsiteX68" fmla="*/ 3575364 w 8861692"/>
                <a:gd name="connsiteY68" fmla="*/ 5237668 h 10595264"/>
                <a:gd name="connsiteX69" fmla="*/ 3793302 w 8861692"/>
                <a:gd name="connsiteY69" fmla="*/ 4787576 h 10595264"/>
                <a:gd name="connsiteX70" fmla="*/ 3750660 w 8861692"/>
                <a:gd name="connsiteY70" fmla="*/ 4498568 h 10595264"/>
                <a:gd name="connsiteX71" fmla="*/ 3693807 w 8861692"/>
                <a:gd name="connsiteY71" fmla="*/ 4365910 h 10595264"/>
                <a:gd name="connsiteX72" fmla="*/ 3717497 w 8861692"/>
                <a:gd name="connsiteY72" fmla="*/ 3465723 h 10595264"/>
                <a:gd name="connsiteX73" fmla="*/ 3546936 w 8861692"/>
                <a:gd name="connsiteY73" fmla="*/ 2821378 h 10595264"/>
                <a:gd name="connsiteX74" fmla="*/ 2139803 w 8861692"/>
                <a:gd name="connsiteY74" fmla="*/ 2897181 h 10595264"/>
                <a:gd name="connsiteX75" fmla="*/ 2068180 w 8861692"/>
                <a:gd name="connsiteY75" fmla="*/ 2749647 h 10595264"/>
                <a:gd name="connsiteX76" fmla="*/ 1687866 w 8861692"/>
                <a:gd name="connsiteY76" fmla="*/ 2935600 h 10595264"/>
                <a:gd name="connsiteX77" fmla="*/ 2376205 w 8861692"/>
                <a:gd name="connsiteY77" fmla="*/ 2972782 h 10595264"/>
                <a:gd name="connsiteX78" fmla="*/ 2528605 w 8861692"/>
                <a:gd name="connsiteY78" fmla="*/ 3094702 h 10595264"/>
                <a:gd name="connsiteX79" fmla="*/ 2500665 w 8861692"/>
                <a:gd name="connsiteY79" fmla="*/ 3696682 h 10595264"/>
                <a:gd name="connsiteX80" fmla="*/ 2444330 w 8861692"/>
                <a:gd name="connsiteY80" fmla="*/ 4765696 h 10595264"/>
                <a:gd name="connsiteX81" fmla="*/ 167225 w 8861692"/>
                <a:gd name="connsiteY81" fmla="*/ 4634051 h 10595264"/>
                <a:gd name="connsiteX82" fmla="*/ 0 w 8861692"/>
                <a:gd name="connsiteY82" fmla="*/ 4505964 h 10595264"/>
                <a:gd name="connsiteX83" fmla="*/ 82970 w 8861692"/>
                <a:gd name="connsiteY83" fmla="*/ 2847185 h 10595264"/>
                <a:gd name="connsiteX84" fmla="*/ 942227 w 8861692"/>
                <a:gd name="connsiteY84" fmla="*/ 2905221 h 10595264"/>
                <a:gd name="connsiteX85" fmla="*/ 1018739 w 8861692"/>
                <a:gd name="connsiteY85" fmla="*/ 2676380 h 10595264"/>
                <a:gd name="connsiteX86" fmla="*/ 1153781 w 8861692"/>
                <a:gd name="connsiteY86" fmla="*/ 2560178 h 10595264"/>
                <a:gd name="connsiteX87" fmla="*/ 1462701 w 8861692"/>
                <a:gd name="connsiteY87" fmla="*/ 2453085 h 10595264"/>
                <a:gd name="connsiteX88" fmla="*/ 1950289 w 8861692"/>
                <a:gd name="connsiteY88" fmla="*/ 2409188 h 10595264"/>
                <a:gd name="connsiteX89" fmla="*/ 2567340 w 8861692"/>
                <a:gd name="connsiteY89" fmla="*/ 2306031 h 10595264"/>
                <a:gd name="connsiteX90" fmla="*/ 3162656 w 8861692"/>
                <a:gd name="connsiteY90" fmla="*/ 2186966 h 10595264"/>
                <a:gd name="connsiteX91" fmla="*/ 3379347 w 8861692"/>
                <a:gd name="connsiteY91" fmla="*/ 2084573 h 10595264"/>
                <a:gd name="connsiteX92" fmla="*/ 3503171 w 8861692"/>
                <a:gd name="connsiteY92" fmla="*/ 1882167 h 10595264"/>
                <a:gd name="connsiteX93" fmla="*/ 3596041 w 8861692"/>
                <a:gd name="connsiteY93" fmla="*/ 1646422 h 10595264"/>
                <a:gd name="connsiteX94" fmla="*/ 3659969 w 8861692"/>
                <a:gd name="connsiteY94" fmla="*/ 1588868 h 10595264"/>
                <a:gd name="connsiteX95" fmla="*/ 3621361 w 8861692"/>
                <a:gd name="connsiteY95" fmla="*/ 1506614 h 10595264"/>
                <a:gd name="connsiteX96" fmla="*/ 3491794 w 8861692"/>
                <a:gd name="connsiteY96" fmla="*/ 1416471 h 10595264"/>
                <a:gd name="connsiteX97" fmla="*/ 3458197 w 8861692"/>
                <a:gd name="connsiteY97" fmla="*/ 1338940 h 10595264"/>
                <a:gd name="connsiteX98" fmla="*/ 3369921 w 8861692"/>
                <a:gd name="connsiteY98" fmla="*/ 1281622 h 10595264"/>
                <a:gd name="connsiteX99" fmla="*/ 3234288 w 8861692"/>
                <a:gd name="connsiteY99" fmla="*/ 971288 h 10595264"/>
                <a:gd name="connsiteX100" fmla="*/ 3115638 w 8861692"/>
                <a:gd name="connsiteY100" fmla="*/ 738530 h 10595264"/>
                <a:gd name="connsiteX101" fmla="*/ 3062641 w 8861692"/>
                <a:gd name="connsiteY101" fmla="*/ 643919 h 10595264"/>
                <a:gd name="connsiteX102" fmla="*/ 3086722 w 8861692"/>
                <a:gd name="connsiteY102" fmla="*/ 414227 h 10595264"/>
                <a:gd name="connsiteX103" fmla="*/ 3675664 w 8861692"/>
                <a:gd name="connsiteY103" fmla="*/ 84 h 10595264"/>
                <a:gd name="connsiteX104" fmla="*/ 1257990 w 8861692"/>
                <a:gd name="connsiteY104" fmla="*/ 2776717 h 10595264"/>
                <a:gd name="connsiteX105" fmla="*/ 1241769 w 8861692"/>
                <a:gd name="connsiteY105" fmla="*/ 2783273 h 10595264"/>
                <a:gd name="connsiteX106" fmla="*/ 1146440 w 8861692"/>
                <a:gd name="connsiteY106" fmla="*/ 2876979 h 10595264"/>
                <a:gd name="connsiteX107" fmla="*/ 1146162 w 8861692"/>
                <a:gd name="connsiteY107" fmla="*/ 2909306 h 10595264"/>
                <a:gd name="connsiteX108" fmla="*/ 1178489 w 8861692"/>
                <a:gd name="connsiteY108" fmla="*/ 2909583 h 10595264"/>
                <a:gd name="connsiteX109" fmla="*/ 1273818 w 8861692"/>
                <a:gd name="connsiteY109" fmla="*/ 2815879 h 10595264"/>
                <a:gd name="connsiteX110" fmla="*/ 1274096 w 8861692"/>
                <a:gd name="connsiteY110" fmla="*/ 2783552 h 10595264"/>
                <a:gd name="connsiteX111" fmla="*/ 1274096 w 8861692"/>
                <a:gd name="connsiteY111" fmla="*/ 2783551 h 10595264"/>
                <a:gd name="connsiteX112" fmla="*/ 1257990 w 8861692"/>
                <a:gd name="connsiteY112" fmla="*/ 2776717 h 10595264"/>
                <a:gd name="connsiteX113" fmla="*/ 1405924 w 8861692"/>
                <a:gd name="connsiteY113" fmla="*/ 2876262 h 10595264"/>
                <a:gd name="connsiteX114" fmla="*/ 1327184 w 8861692"/>
                <a:gd name="connsiteY114" fmla="*/ 2914362 h 10595264"/>
                <a:gd name="connsiteX115" fmla="*/ 1405924 w 8861692"/>
                <a:gd name="connsiteY115" fmla="*/ 2932142 h 10595264"/>
                <a:gd name="connsiteX116" fmla="*/ 1405924 w 8861692"/>
                <a:gd name="connsiteY116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46804 w 8861692"/>
                <a:gd name="connsiteY16" fmla="*/ 349348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705884 w 8861692"/>
                <a:gd name="connsiteY19" fmla="*/ 3912582 h 10595264"/>
                <a:gd name="connsiteX20" fmla="*/ 8309644 w 8861692"/>
                <a:gd name="connsiteY20" fmla="*/ 3788122 h 10595264"/>
                <a:gd name="connsiteX21" fmla="*/ 8298330 w 8861692"/>
                <a:gd name="connsiteY21" fmla="*/ 3925641 h 10595264"/>
                <a:gd name="connsiteX22" fmla="*/ 8070278 w 8861692"/>
                <a:gd name="connsiteY22" fmla="*/ 3770794 h 10595264"/>
                <a:gd name="connsiteX23" fmla="*/ 7791953 w 8861692"/>
                <a:gd name="connsiteY23" fmla="*/ 3493511 h 10595264"/>
                <a:gd name="connsiteX24" fmla="*/ 7694420 w 8861692"/>
                <a:gd name="connsiteY24" fmla="*/ 3352863 h 10595264"/>
                <a:gd name="connsiteX25" fmla="*/ 7650951 w 8861692"/>
                <a:gd name="connsiteY25" fmla="*/ 3380255 h 10595264"/>
                <a:gd name="connsiteX26" fmla="*/ 6958170 w 8861692"/>
                <a:gd name="connsiteY26" fmla="*/ 2939827 h 10595264"/>
                <a:gd name="connsiteX27" fmla="*/ 6209594 w 8861692"/>
                <a:gd name="connsiteY27" fmla="*/ 2650819 h 10595264"/>
                <a:gd name="connsiteX28" fmla="*/ 5522607 w 8861692"/>
                <a:gd name="connsiteY28" fmla="*/ 2494471 h 10595264"/>
                <a:gd name="connsiteX29" fmla="*/ 5427853 w 8861692"/>
                <a:gd name="connsiteY29" fmla="*/ 3238310 h 10595264"/>
                <a:gd name="connsiteX30" fmla="*/ 6081671 w 8861692"/>
                <a:gd name="connsiteY30" fmla="*/ 5389281 h 10595264"/>
                <a:gd name="connsiteX31" fmla="*/ 5906373 w 8861692"/>
                <a:gd name="connsiteY31" fmla="*/ 5465087 h 10595264"/>
                <a:gd name="connsiteX32" fmla="*/ 5858994 w 8861692"/>
                <a:gd name="connsiteY32" fmla="*/ 6057312 h 10595264"/>
                <a:gd name="connsiteX33" fmla="*/ 5740547 w 8861692"/>
                <a:gd name="connsiteY33" fmla="*/ 6659017 h 10595264"/>
                <a:gd name="connsiteX34" fmla="*/ 5697907 w 8861692"/>
                <a:gd name="connsiteY34" fmla="*/ 7317574 h 10595264"/>
                <a:gd name="connsiteX35" fmla="*/ 6181164 w 8861692"/>
                <a:gd name="connsiteY35" fmla="*/ 8189330 h 10595264"/>
                <a:gd name="connsiteX36" fmla="*/ 6342252 w 8861692"/>
                <a:gd name="connsiteY36" fmla="*/ 8544667 h 10595264"/>
                <a:gd name="connsiteX37" fmla="*/ 6356466 w 8861692"/>
                <a:gd name="connsiteY37" fmla="*/ 8952120 h 10595264"/>
                <a:gd name="connsiteX38" fmla="*/ 6200118 w 8861692"/>
                <a:gd name="connsiteY38" fmla="*/ 9932850 h 10595264"/>
                <a:gd name="connsiteX39" fmla="*/ 5764237 w 8861692"/>
                <a:gd name="connsiteY39" fmla="*/ 9814406 h 10595264"/>
                <a:gd name="connsiteX40" fmla="*/ 5716859 w 8861692"/>
                <a:gd name="connsiteY40" fmla="*/ 9122679 h 10595264"/>
                <a:gd name="connsiteX41" fmla="*/ 5536824 w 8861692"/>
                <a:gd name="connsiteY41" fmla="*/ 8852627 h 10595264"/>
                <a:gd name="connsiteX42" fmla="*/ 5451541 w 8861692"/>
                <a:gd name="connsiteY42" fmla="*/ 8558881 h 10595264"/>
                <a:gd name="connsiteX43" fmla="*/ 5138846 w 8861692"/>
                <a:gd name="connsiteY43" fmla="*/ 8208283 h 10595264"/>
                <a:gd name="connsiteX44" fmla="*/ 4731392 w 8861692"/>
                <a:gd name="connsiteY44" fmla="*/ 7544987 h 10595264"/>
                <a:gd name="connsiteX45" fmla="*/ 4698225 w 8861692"/>
                <a:gd name="connsiteY45" fmla="*/ 6568997 h 10595264"/>
                <a:gd name="connsiteX46" fmla="*/ 4660324 w 8861692"/>
                <a:gd name="connsiteY46" fmla="*/ 6095213 h 10595264"/>
                <a:gd name="connsiteX47" fmla="*/ 4342890 w 8861692"/>
                <a:gd name="connsiteY47" fmla="*/ 6322630 h 10595264"/>
                <a:gd name="connsiteX48" fmla="*/ 3769613 w 8861692"/>
                <a:gd name="connsiteY48" fmla="*/ 7203862 h 10595264"/>
                <a:gd name="connsiteX49" fmla="*/ 3888059 w 8861692"/>
                <a:gd name="connsiteY49" fmla="*/ 7625528 h 10595264"/>
                <a:gd name="connsiteX50" fmla="*/ 4437648 w 8861692"/>
                <a:gd name="connsiteY50" fmla="*/ 9440117 h 10595264"/>
                <a:gd name="connsiteX51" fmla="*/ 4537141 w 8861692"/>
                <a:gd name="connsiteY51" fmla="*/ 9677008 h 10595264"/>
                <a:gd name="connsiteX52" fmla="*/ 4575044 w 8861692"/>
                <a:gd name="connsiteY52" fmla="*/ 9743335 h 10595264"/>
                <a:gd name="connsiteX53" fmla="*/ 4660326 w 8861692"/>
                <a:gd name="connsiteY53" fmla="*/ 9885473 h 10595264"/>
                <a:gd name="connsiteX54" fmla="*/ 4110736 w 8861692"/>
                <a:gd name="connsiteY54" fmla="*/ 10074983 h 10595264"/>
                <a:gd name="connsiteX55" fmla="*/ 3821731 w 8861692"/>
                <a:gd name="connsiteY55" fmla="*/ 10278711 h 10595264"/>
                <a:gd name="connsiteX56" fmla="*/ 3243717 w 8861692"/>
                <a:gd name="connsiteY56" fmla="*/ 10544031 h 10595264"/>
                <a:gd name="connsiteX57" fmla="*/ 2945233 w 8861692"/>
                <a:gd name="connsiteY57" fmla="*/ 10548767 h 10595264"/>
                <a:gd name="connsiteX58" fmla="*/ 3286356 w 8861692"/>
                <a:gd name="connsiteY58" fmla="*/ 10193430 h 10595264"/>
                <a:gd name="connsiteX59" fmla="*/ 3461655 w 8861692"/>
                <a:gd name="connsiteY59" fmla="*/ 9980230 h 10595264"/>
                <a:gd name="connsiteX60" fmla="*/ 3537461 w 8861692"/>
                <a:gd name="connsiteY60" fmla="*/ 9705435 h 10595264"/>
                <a:gd name="connsiteX61" fmla="*/ 3594314 w 8861692"/>
                <a:gd name="connsiteY61" fmla="*/ 9544349 h 10595264"/>
                <a:gd name="connsiteX62" fmla="*/ 3499557 w 8861692"/>
                <a:gd name="connsiteY62" fmla="*/ 9369049 h 10595264"/>
                <a:gd name="connsiteX63" fmla="*/ 3077892 w 8861692"/>
                <a:gd name="connsiteY63" fmla="*/ 8317254 h 10595264"/>
                <a:gd name="connsiteX64" fmla="*/ 2679914 w 8861692"/>
                <a:gd name="connsiteY64" fmla="*/ 7464447 h 10595264"/>
                <a:gd name="connsiteX65" fmla="*/ 2675177 w 8861692"/>
                <a:gd name="connsiteY65" fmla="*/ 7260719 h 10595264"/>
                <a:gd name="connsiteX66" fmla="*/ 2727294 w 8861692"/>
                <a:gd name="connsiteY66" fmla="*/ 6858002 h 10595264"/>
                <a:gd name="connsiteX67" fmla="*/ 3272140 w 8861692"/>
                <a:gd name="connsiteY67" fmla="*/ 5863063 h 10595264"/>
                <a:gd name="connsiteX68" fmla="*/ 3575364 w 8861692"/>
                <a:gd name="connsiteY68" fmla="*/ 5237668 h 10595264"/>
                <a:gd name="connsiteX69" fmla="*/ 3793302 w 8861692"/>
                <a:gd name="connsiteY69" fmla="*/ 4787576 h 10595264"/>
                <a:gd name="connsiteX70" fmla="*/ 3750660 w 8861692"/>
                <a:gd name="connsiteY70" fmla="*/ 4498568 h 10595264"/>
                <a:gd name="connsiteX71" fmla="*/ 3693807 w 8861692"/>
                <a:gd name="connsiteY71" fmla="*/ 4365910 h 10595264"/>
                <a:gd name="connsiteX72" fmla="*/ 3717497 w 8861692"/>
                <a:gd name="connsiteY72" fmla="*/ 3465723 h 10595264"/>
                <a:gd name="connsiteX73" fmla="*/ 3546936 w 8861692"/>
                <a:gd name="connsiteY73" fmla="*/ 2821378 h 10595264"/>
                <a:gd name="connsiteX74" fmla="*/ 2139803 w 8861692"/>
                <a:gd name="connsiteY74" fmla="*/ 2897181 h 10595264"/>
                <a:gd name="connsiteX75" fmla="*/ 2068180 w 8861692"/>
                <a:gd name="connsiteY75" fmla="*/ 2749647 h 10595264"/>
                <a:gd name="connsiteX76" fmla="*/ 1687866 w 8861692"/>
                <a:gd name="connsiteY76" fmla="*/ 2935600 h 10595264"/>
                <a:gd name="connsiteX77" fmla="*/ 2376205 w 8861692"/>
                <a:gd name="connsiteY77" fmla="*/ 2972782 h 10595264"/>
                <a:gd name="connsiteX78" fmla="*/ 2528605 w 8861692"/>
                <a:gd name="connsiteY78" fmla="*/ 3094702 h 10595264"/>
                <a:gd name="connsiteX79" fmla="*/ 2500665 w 8861692"/>
                <a:gd name="connsiteY79" fmla="*/ 3696682 h 10595264"/>
                <a:gd name="connsiteX80" fmla="*/ 2444330 w 8861692"/>
                <a:gd name="connsiteY80" fmla="*/ 4765696 h 10595264"/>
                <a:gd name="connsiteX81" fmla="*/ 167225 w 8861692"/>
                <a:gd name="connsiteY81" fmla="*/ 4634051 h 10595264"/>
                <a:gd name="connsiteX82" fmla="*/ 0 w 8861692"/>
                <a:gd name="connsiteY82" fmla="*/ 4505964 h 10595264"/>
                <a:gd name="connsiteX83" fmla="*/ 82970 w 8861692"/>
                <a:gd name="connsiteY83" fmla="*/ 2847185 h 10595264"/>
                <a:gd name="connsiteX84" fmla="*/ 942227 w 8861692"/>
                <a:gd name="connsiteY84" fmla="*/ 2905221 h 10595264"/>
                <a:gd name="connsiteX85" fmla="*/ 1018739 w 8861692"/>
                <a:gd name="connsiteY85" fmla="*/ 2676380 h 10595264"/>
                <a:gd name="connsiteX86" fmla="*/ 1153781 w 8861692"/>
                <a:gd name="connsiteY86" fmla="*/ 2560178 h 10595264"/>
                <a:gd name="connsiteX87" fmla="*/ 1462701 w 8861692"/>
                <a:gd name="connsiteY87" fmla="*/ 2453085 h 10595264"/>
                <a:gd name="connsiteX88" fmla="*/ 1950289 w 8861692"/>
                <a:gd name="connsiteY88" fmla="*/ 2409188 h 10595264"/>
                <a:gd name="connsiteX89" fmla="*/ 2567340 w 8861692"/>
                <a:gd name="connsiteY89" fmla="*/ 2306031 h 10595264"/>
                <a:gd name="connsiteX90" fmla="*/ 3162656 w 8861692"/>
                <a:gd name="connsiteY90" fmla="*/ 2186966 h 10595264"/>
                <a:gd name="connsiteX91" fmla="*/ 3379347 w 8861692"/>
                <a:gd name="connsiteY91" fmla="*/ 2084573 h 10595264"/>
                <a:gd name="connsiteX92" fmla="*/ 3503171 w 8861692"/>
                <a:gd name="connsiteY92" fmla="*/ 1882167 h 10595264"/>
                <a:gd name="connsiteX93" fmla="*/ 3596041 w 8861692"/>
                <a:gd name="connsiteY93" fmla="*/ 1646422 h 10595264"/>
                <a:gd name="connsiteX94" fmla="*/ 3659969 w 8861692"/>
                <a:gd name="connsiteY94" fmla="*/ 1588868 h 10595264"/>
                <a:gd name="connsiteX95" fmla="*/ 3621361 w 8861692"/>
                <a:gd name="connsiteY95" fmla="*/ 1506614 h 10595264"/>
                <a:gd name="connsiteX96" fmla="*/ 3491794 w 8861692"/>
                <a:gd name="connsiteY96" fmla="*/ 1416471 h 10595264"/>
                <a:gd name="connsiteX97" fmla="*/ 3458197 w 8861692"/>
                <a:gd name="connsiteY97" fmla="*/ 1338940 h 10595264"/>
                <a:gd name="connsiteX98" fmla="*/ 3369921 w 8861692"/>
                <a:gd name="connsiteY98" fmla="*/ 1281622 h 10595264"/>
                <a:gd name="connsiteX99" fmla="*/ 3234288 w 8861692"/>
                <a:gd name="connsiteY99" fmla="*/ 971288 h 10595264"/>
                <a:gd name="connsiteX100" fmla="*/ 3115638 w 8861692"/>
                <a:gd name="connsiteY100" fmla="*/ 738530 h 10595264"/>
                <a:gd name="connsiteX101" fmla="*/ 3062641 w 8861692"/>
                <a:gd name="connsiteY101" fmla="*/ 643919 h 10595264"/>
                <a:gd name="connsiteX102" fmla="*/ 3086722 w 8861692"/>
                <a:gd name="connsiteY102" fmla="*/ 414227 h 10595264"/>
                <a:gd name="connsiteX103" fmla="*/ 3675664 w 8861692"/>
                <a:gd name="connsiteY103" fmla="*/ 84 h 10595264"/>
                <a:gd name="connsiteX104" fmla="*/ 1257990 w 8861692"/>
                <a:gd name="connsiteY104" fmla="*/ 2776717 h 10595264"/>
                <a:gd name="connsiteX105" fmla="*/ 1241769 w 8861692"/>
                <a:gd name="connsiteY105" fmla="*/ 2783273 h 10595264"/>
                <a:gd name="connsiteX106" fmla="*/ 1146440 w 8861692"/>
                <a:gd name="connsiteY106" fmla="*/ 2876979 h 10595264"/>
                <a:gd name="connsiteX107" fmla="*/ 1146162 w 8861692"/>
                <a:gd name="connsiteY107" fmla="*/ 2909306 h 10595264"/>
                <a:gd name="connsiteX108" fmla="*/ 1178489 w 8861692"/>
                <a:gd name="connsiteY108" fmla="*/ 2909583 h 10595264"/>
                <a:gd name="connsiteX109" fmla="*/ 1273818 w 8861692"/>
                <a:gd name="connsiteY109" fmla="*/ 2815879 h 10595264"/>
                <a:gd name="connsiteX110" fmla="*/ 1274096 w 8861692"/>
                <a:gd name="connsiteY110" fmla="*/ 2783552 h 10595264"/>
                <a:gd name="connsiteX111" fmla="*/ 1274096 w 8861692"/>
                <a:gd name="connsiteY111" fmla="*/ 2783551 h 10595264"/>
                <a:gd name="connsiteX112" fmla="*/ 1257990 w 8861692"/>
                <a:gd name="connsiteY112" fmla="*/ 2776717 h 10595264"/>
                <a:gd name="connsiteX113" fmla="*/ 1405924 w 8861692"/>
                <a:gd name="connsiteY113" fmla="*/ 2876262 h 10595264"/>
                <a:gd name="connsiteX114" fmla="*/ 1327184 w 8861692"/>
                <a:gd name="connsiteY114" fmla="*/ 2914362 h 10595264"/>
                <a:gd name="connsiteX115" fmla="*/ 1405924 w 8861692"/>
                <a:gd name="connsiteY115" fmla="*/ 2932142 h 10595264"/>
                <a:gd name="connsiteX116" fmla="*/ 1405924 w 8861692"/>
                <a:gd name="connsiteY116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46804 w 8861692"/>
                <a:gd name="connsiteY16" fmla="*/ 349348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705884 w 8861692"/>
                <a:gd name="connsiteY19" fmla="*/ 3912582 h 10595264"/>
                <a:gd name="connsiteX20" fmla="*/ 8309644 w 8861692"/>
                <a:gd name="connsiteY20" fmla="*/ 3788122 h 10595264"/>
                <a:gd name="connsiteX21" fmla="*/ 8298330 w 8861692"/>
                <a:gd name="connsiteY21" fmla="*/ 3925641 h 10595264"/>
                <a:gd name="connsiteX22" fmla="*/ 8070278 w 8861692"/>
                <a:gd name="connsiteY22" fmla="*/ 3770794 h 10595264"/>
                <a:gd name="connsiteX23" fmla="*/ 7791953 w 8861692"/>
                <a:gd name="connsiteY23" fmla="*/ 3493511 h 10595264"/>
                <a:gd name="connsiteX24" fmla="*/ 7694420 w 8861692"/>
                <a:gd name="connsiteY24" fmla="*/ 3352863 h 10595264"/>
                <a:gd name="connsiteX25" fmla="*/ 7650951 w 8861692"/>
                <a:gd name="connsiteY25" fmla="*/ 3380255 h 10595264"/>
                <a:gd name="connsiteX26" fmla="*/ 6958170 w 8861692"/>
                <a:gd name="connsiteY26" fmla="*/ 2939827 h 10595264"/>
                <a:gd name="connsiteX27" fmla="*/ 6209594 w 8861692"/>
                <a:gd name="connsiteY27" fmla="*/ 2650819 h 10595264"/>
                <a:gd name="connsiteX28" fmla="*/ 5522607 w 8861692"/>
                <a:gd name="connsiteY28" fmla="*/ 2494471 h 10595264"/>
                <a:gd name="connsiteX29" fmla="*/ 5427853 w 8861692"/>
                <a:gd name="connsiteY29" fmla="*/ 3238310 h 10595264"/>
                <a:gd name="connsiteX30" fmla="*/ 6081671 w 8861692"/>
                <a:gd name="connsiteY30" fmla="*/ 5389281 h 10595264"/>
                <a:gd name="connsiteX31" fmla="*/ 5906373 w 8861692"/>
                <a:gd name="connsiteY31" fmla="*/ 5465087 h 10595264"/>
                <a:gd name="connsiteX32" fmla="*/ 5858994 w 8861692"/>
                <a:gd name="connsiteY32" fmla="*/ 6057312 h 10595264"/>
                <a:gd name="connsiteX33" fmla="*/ 5740547 w 8861692"/>
                <a:gd name="connsiteY33" fmla="*/ 6659017 h 10595264"/>
                <a:gd name="connsiteX34" fmla="*/ 5697907 w 8861692"/>
                <a:gd name="connsiteY34" fmla="*/ 7317574 h 10595264"/>
                <a:gd name="connsiteX35" fmla="*/ 6181164 w 8861692"/>
                <a:gd name="connsiteY35" fmla="*/ 8189330 h 10595264"/>
                <a:gd name="connsiteX36" fmla="*/ 6342252 w 8861692"/>
                <a:gd name="connsiteY36" fmla="*/ 8544667 h 10595264"/>
                <a:gd name="connsiteX37" fmla="*/ 6356466 w 8861692"/>
                <a:gd name="connsiteY37" fmla="*/ 8952120 h 10595264"/>
                <a:gd name="connsiteX38" fmla="*/ 6200118 w 8861692"/>
                <a:gd name="connsiteY38" fmla="*/ 9932850 h 10595264"/>
                <a:gd name="connsiteX39" fmla="*/ 5764237 w 8861692"/>
                <a:gd name="connsiteY39" fmla="*/ 9814406 h 10595264"/>
                <a:gd name="connsiteX40" fmla="*/ 5716859 w 8861692"/>
                <a:gd name="connsiteY40" fmla="*/ 9122679 h 10595264"/>
                <a:gd name="connsiteX41" fmla="*/ 5536824 w 8861692"/>
                <a:gd name="connsiteY41" fmla="*/ 8852627 h 10595264"/>
                <a:gd name="connsiteX42" fmla="*/ 5451541 w 8861692"/>
                <a:gd name="connsiteY42" fmla="*/ 8558881 h 10595264"/>
                <a:gd name="connsiteX43" fmla="*/ 5138846 w 8861692"/>
                <a:gd name="connsiteY43" fmla="*/ 8208283 h 10595264"/>
                <a:gd name="connsiteX44" fmla="*/ 4731392 w 8861692"/>
                <a:gd name="connsiteY44" fmla="*/ 7544987 h 10595264"/>
                <a:gd name="connsiteX45" fmla="*/ 4698225 w 8861692"/>
                <a:gd name="connsiteY45" fmla="*/ 6568997 h 10595264"/>
                <a:gd name="connsiteX46" fmla="*/ 4660324 w 8861692"/>
                <a:gd name="connsiteY46" fmla="*/ 6095213 h 10595264"/>
                <a:gd name="connsiteX47" fmla="*/ 4342890 w 8861692"/>
                <a:gd name="connsiteY47" fmla="*/ 6322630 h 10595264"/>
                <a:gd name="connsiteX48" fmla="*/ 3769613 w 8861692"/>
                <a:gd name="connsiteY48" fmla="*/ 7203862 h 10595264"/>
                <a:gd name="connsiteX49" fmla="*/ 3888059 w 8861692"/>
                <a:gd name="connsiteY49" fmla="*/ 7625528 h 10595264"/>
                <a:gd name="connsiteX50" fmla="*/ 4437648 w 8861692"/>
                <a:gd name="connsiteY50" fmla="*/ 9440117 h 10595264"/>
                <a:gd name="connsiteX51" fmla="*/ 4537141 w 8861692"/>
                <a:gd name="connsiteY51" fmla="*/ 9677008 h 10595264"/>
                <a:gd name="connsiteX52" fmla="*/ 4575044 w 8861692"/>
                <a:gd name="connsiteY52" fmla="*/ 9743335 h 10595264"/>
                <a:gd name="connsiteX53" fmla="*/ 4660326 w 8861692"/>
                <a:gd name="connsiteY53" fmla="*/ 9885473 h 10595264"/>
                <a:gd name="connsiteX54" fmla="*/ 4110736 w 8861692"/>
                <a:gd name="connsiteY54" fmla="*/ 10074983 h 10595264"/>
                <a:gd name="connsiteX55" fmla="*/ 3821731 w 8861692"/>
                <a:gd name="connsiteY55" fmla="*/ 10278711 h 10595264"/>
                <a:gd name="connsiteX56" fmla="*/ 3243717 w 8861692"/>
                <a:gd name="connsiteY56" fmla="*/ 10544031 h 10595264"/>
                <a:gd name="connsiteX57" fmla="*/ 2945233 w 8861692"/>
                <a:gd name="connsiteY57" fmla="*/ 10548767 h 10595264"/>
                <a:gd name="connsiteX58" fmla="*/ 3286356 w 8861692"/>
                <a:gd name="connsiteY58" fmla="*/ 10193430 h 10595264"/>
                <a:gd name="connsiteX59" fmla="*/ 3461655 w 8861692"/>
                <a:gd name="connsiteY59" fmla="*/ 9980230 h 10595264"/>
                <a:gd name="connsiteX60" fmla="*/ 3537461 w 8861692"/>
                <a:gd name="connsiteY60" fmla="*/ 9705435 h 10595264"/>
                <a:gd name="connsiteX61" fmla="*/ 3594314 w 8861692"/>
                <a:gd name="connsiteY61" fmla="*/ 9544349 h 10595264"/>
                <a:gd name="connsiteX62" fmla="*/ 3499557 w 8861692"/>
                <a:gd name="connsiteY62" fmla="*/ 9369049 h 10595264"/>
                <a:gd name="connsiteX63" fmla="*/ 3077892 w 8861692"/>
                <a:gd name="connsiteY63" fmla="*/ 8317254 h 10595264"/>
                <a:gd name="connsiteX64" fmla="*/ 2679914 w 8861692"/>
                <a:gd name="connsiteY64" fmla="*/ 7464447 h 10595264"/>
                <a:gd name="connsiteX65" fmla="*/ 2675177 w 8861692"/>
                <a:gd name="connsiteY65" fmla="*/ 7260719 h 10595264"/>
                <a:gd name="connsiteX66" fmla="*/ 2727294 w 8861692"/>
                <a:gd name="connsiteY66" fmla="*/ 6858002 h 10595264"/>
                <a:gd name="connsiteX67" fmla="*/ 3272140 w 8861692"/>
                <a:gd name="connsiteY67" fmla="*/ 5863063 h 10595264"/>
                <a:gd name="connsiteX68" fmla="*/ 3575364 w 8861692"/>
                <a:gd name="connsiteY68" fmla="*/ 5237668 h 10595264"/>
                <a:gd name="connsiteX69" fmla="*/ 3793302 w 8861692"/>
                <a:gd name="connsiteY69" fmla="*/ 4787576 h 10595264"/>
                <a:gd name="connsiteX70" fmla="*/ 3750660 w 8861692"/>
                <a:gd name="connsiteY70" fmla="*/ 4498568 h 10595264"/>
                <a:gd name="connsiteX71" fmla="*/ 3693807 w 8861692"/>
                <a:gd name="connsiteY71" fmla="*/ 4365910 h 10595264"/>
                <a:gd name="connsiteX72" fmla="*/ 3717497 w 8861692"/>
                <a:gd name="connsiteY72" fmla="*/ 3465723 h 10595264"/>
                <a:gd name="connsiteX73" fmla="*/ 3546936 w 8861692"/>
                <a:gd name="connsiteY73" fmla="*/ 2821378 h 10595264"/>
                <a:gd name="connsiteX74" fmla="*/ 2139803 w 8861692"/>
                <a:gd name="connsiteY74" fmla="*/ 2897181 h 10595264"/>
                <a:gd name="connsiteX75" fmla="*/ 2068180 w 8861692"/>
                <a:gd name="connsiteY75" fmla="*/ 2749647 h 10595264"/>
                <a:gd name="connsiteX76" fmla="*/ 1687866 w 8861692"/>
                <a:gd name="connsiteY76" fmla="*/ 2935600 h 10595264"/>
                <a:gd name="connsiteX77" fmla="*/ 2376205 w 8861692"/>
                <a:gd name="connsiteY77" fmla="*/ 2972782 h 10595264"/>
                <a:gd name="connsiteX78" fmla="*/ 2528605 w 8861692"/>
                <a:gd name="connsiteY78" fmla="*/ 3094702 h 10595264"/>
                <a:gd name="connsiteX79" fmla="*/ 2500665 w 8861692"/>
                <a:gd name="connsiteY79" fmla="*/ 3696682 h 10595264"/>
                <a:gd name="connsiteX80" fmla="*/ 2444330 w 8861692"/>
                <a:gd name="connsiteY80" fmla="*/ 4765696 h 10595264"/>
                <a:gd name="connsiteX81" fmla="*/ 167225 w 8861692"/>
                <a:gd name="connsiteY81" fmla="*/ 4634051 h 10595264"/>
                <a:gd name="connsiteX82" fmla="*/ 0 w 8861692"/>
                <a:gd name="connsiteY82" fmla="*/ 4505964 h 10595264"/>
                <a:gd name="connsiteX83" fmla="*/ 82970 w 8861692"/>
                <a:gd name="connsiteY83" fmla="*/ 2847185 h 10595264"/>
                <a:gd name="connsiteX84" fmla="*/ 942227 w 8861692"/>
                <a:gd name="connsiteY84" fmla="*/ 2905221 h 10595264"/>
                <a:gd name="connsiteX85" fmla="*/ 1018739 w 8861692"/>
                <a:gd name="connsiteY85" fmla="*/ 2676380 h 10595264"/>
                <a:gd name="connsiteX86" fmla="*/ 1153781 w 8861692"/>
                <a:gd name="connsiteY86" fmla="*/ 2560178 h 10595264"/>
                <a:gd name="connsiteX87" fmla="*/ 1462701 w 8861692"/>
                <a:gd name="connsiteY87" fmla="*/ 2453085 h 10595264"/>
                <a:gd name="connsiteX88" fmla="*/ 1950289 w 8861692"/>
                <a:gd name="connsiteY88" fmla="*/ 2409188 h 10595264"/>
                <a:gd name="connsiteX89" fmla="*/ 2567340 w 8861692"/>
                <a:gd name="connsiteY89" fmla="*/ 2306031 h 10595264"/>
                <a:gd name="connsiteX90" fmla="*/ 3162656 w 8861692"/>
                <a:gd name="connsiteY90" fmla="*/ 2186966 h 10595264"/>
                <a:gd name="connsiteX91" fmla="*/ 3379347 w 8861692"/>
                <a:gd name="connsiteY91" fmla="*/ 2084573 h 10595264"/>
                <a:gd name="connsiteX92" fmla="*/ 3503171 w 8861692"/>
                <a:gd name="connsiteY92" fmla="*/ 1882167 h 10595264"/>
                <a:gd name="connsiteX93" fmla="*/ 3596041 w 8861692"/>
                <a:gd name="connsiteY93" fmla="*/ 1646422 h 10595264"/>
                <a:gd name="connsiteX94" fmla="*/ 3659969 w 8861692"/>
                <a:gd name="connsiteY94" fmla="*/ 1588868 h 10595264"/>
                <a:gd name="connsiteX95" fmla="*/ 3621361 w 8861692"/>
                <a:gd name="connsiteY95" fmla="*/ 1506614 h 10595264"/>
                <a:gd name="connsiteX96" fmla="*/ 3491794 w 8861692"/>
                <a:gd name="connsiteY96" fmla="*/ 1416471 h 10595264"/>
                <a:gd name="connsiteX97" fmla="*/ 3458197 w 8861692"/>
                <a:gd name="connsiteY97" fmla="*/ 1338940 h 10595264"/>
                <a:gd name="connsiteX98" fmla="*/ 3369921 w 8861692"/>
                <a:gd name="connsiteY98" fmla="*/ 1281622 h 10595264"/>
                <a:gd name="connsiteX99" fmla="*/ 3234288 w 8861692"/>
                <a:gd name="connsiteY99" fmla="*/ 971288 h 10595264"/>
                <a:gd name="connsiteX100" fmla="*/ 3115638 w 8861692"/>
                <a:gd name="connsiteY100" fmla="*/ 738530 h 10595264"/>
                <a:gd name="connsiteX101" fmla="*/ 3062641 w 8861692"/>
                <a:gd name="connsiteY101" fmla="*/ 643919 h 10595264"/>
                <a:gd name="connsiteX102" fmla="*/ 3086722 w 8861692"/>
                <a:gd name="connsiteY102" fmla="*/ 414227 h 10595264"/>
                <a:gd name="connsiteX103" fmla="*/ 3675664 w 8861692"/>
                <a:gd name="connsiteY103" fmla="*/ 84 h 10595264"/>
                <a:gd name="connsiteX104" fmla="*/ 1257990 w 8861692"/>
                <a:gd name="connsiteY104" fmla="*/ 2776717 h 10595264"/>
                <a:gd name="connsiteX105" fmla="*/ 1241769 w 8861692"/>
                <a:gd name="connsiteY105" fmla="*/ 2783273 h 10595264"/>
                <a:gd name="connsiteX106" fmla="*/ 1146440 w 8861692"/>
                <a:gd name="connsiteY106" fmla="*/ 2876979 h 10595264"/>
                <a:gd name="connsiteX107" fmla="*/ 1146162 w 8861692"/>
                <a:gd name="connsiteY107" fmla="*/ 2909306 h 10595264"/>
                <a:gd name="connsiteX108" fmla="*/ 1178489 w 8861692"/>
                <a:gd name="connsiteY108" fmla="*/ 2909583 h 10595264"/>
                <a:gd name="connsiteX109" fmla="*/ 1273818 w 8861692"/>
                <a:gd name="connsiteY109" fmla="*/ 2815879 h 10595264"/>
                <a:gd name="connsiteX110" fmla="*/ 1274096 w 8861692"/>
                <a:gd name="connsiteY110" fmla="*/ 2783552 h 10595264"/>
                <a:gd name="connsiteX111" fmla="*/ 1274096 w 8861692"/>
                <a:gd name="connsiteY111" fmla="*/ 2783551 h 10595264"/>
                <a:gd name="connsiteX112" fmla="*/ 1257990 w 8861692"/>
                <a:gd name="connsiteY112" fmla="*/ 2776717 h 10595264"/>
                <a:gd name="connsiteX113" fmla="*/ 1405924 w 8861692"/>
                <a:gd name="connsiteY113" fmla="*/ 2876262 h 10595264"/>
                <a:gd name="connsiteX114" fmla="*/ 1327184 w 8861692"/>
                <a:gd name="connsiteY114" fmla="*/ 2914362 h 10595264"/>
                <a:gd name="connsiteX115" fmla="*/ 1405924 w 8861692"/>
                <a:gd name="connsiteY115" fmla="*/ 2932142 h 10595264"/>
                <a:gd name="connsiteX116" fmla="*/ 1405924 w 8861692"/>
                <a:gd name="connsiteY116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46804 w 8861692"/>
                <a:gd name="connsiteY16" fmla="*/ 349348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705884 w 8861692"/>
                <a:gd name="connsiteY19" fmla="*/ 3912582 h 10595264"/>
                <a:gd name="connsiteX20" fmla="*/ 8309644 w 8861692"/>
                <a:gd name="connsiteY20" fmla="*/ 3788122 h 10595264"/>
                <a:gd name="connsiteX21" fmla="*/ 8298330 w 8861692"/>
                <a:gd name="connsiteY21" fmla="*/ 3925641 h 10595264"/>
                <a:gd name="connsiteX22" fmla="*/ 8070278 w 8861692"/>
                <a:gd name="connsiteY22" fmla="*/ 3770794 h 10595264"/>
                <a:gd name="connsiteX23" fmla="*/ 7791953 w 8861692"/>
                <a:gd name="connsiteY23" fmla="*/ 3493511 h 10595264"/>
                <a:gd name="connsiteX24" fmla="*/ 7694420 w 8861692"/>
                <a:gd name="connsiteY24" fmla="*/ 3352863 h 10595264"/>
                <a:gd name="connsiteX25" fmla="*/ 7650951 w 8861692"/>
                <a:gd name="connsiteY25" fmla="*/ 3380255 h 10595264"/>
                <a:gd name="connsiteX26" fmla="*/ 6958170 w 8861692"/>
                <a:gd name="connsiteY26" fmla="*/ 2939827 h 10595264"/>
                <a:gd name="connsiteX27" fmla="*/ 6209594 w 8861692"/>
                <a:gd name="connsiteY27" fmla="*/ 2650819 h 10595264"/>
                <a:gd name="connsiteX28" fmla="*/ 5522607 w 8861692"/>
                <a:gd name="connsiteY28" fmla="*/ 2494471 h 10595264"/>
                <a:gd name="connsiteX29" fmla="*/ 5427853 w 8861692"/>
                <a:gd name="connsiteY29" fmla="*/ 3238310 h 10595264"/>
                <a:gd name="connsiteX30" fmla="*/ 6081671 w 8861692"/>
                <a:gd name="connsiteY30" fmla="*/ 5389281 h 10595264"/>
                <a:gd name="connsiteX31" fmla="*/ 5906373 w 8861692"/>
                <a:gd name="connsiteY31" fmla="*/ 5465087 h 10595264"/>
                <a:gd name="connsiteX32" fmla="*/ 5858994 w 8861692"/>
                <a:gd name="connsiteY32" fmla="*/ 6057312 h 10595264"/>
                <a:gd name="connsiteX33" fmla="*/ 5740547 w 8861692"/>
                <a:gd name="connsiteY33" fmla="*/ 6659017 h 10595264"/>
                <a:gd name="connsiteX34" fmla="*/ 5697907 w 8861692"/>
                <a:gd name="connsiteY34" fmla="*/ 7317574 h 10595264"/>
                <a:gd name="connsiteX35" fmla="*/ 6181164 w 8861692"/>
                <a:gd name="connsiteY35" fmla="*/ 8189330 h 10595264"/>
                <a:gd name="connsiteX36" fmla="*/ 6342252 w 8861692"/>
                <a:gd name="connsiteY36" fmla="*/ 8544667 h 10595264"/>
                <a:gd name="connsiteX37" fmla="*/ 6356466 w 8861692"/>
                <a:gd name="connsiteY37" fmla="*/ 8952120 h 10595264"/>
                <a:gd name="connsiteX38" fmla="*/ 6200118 w 8861692"/>
                <a:gd name="connsiteY38" fmla="*/ 9932850 h 10595264"/>
                <a:gd name="connsiteX39" fmla="*/ 5764237 w 8861692"/>
                <a:gd name="connsiteY39" fmla="*/ 9814406 h 10595264"/>
                <a:gd name="connsiteX40" fmla="*/ 5716859 w 8861692"/>
                <a:gd name="connsiteY40" fmla="*/ 9122679 h 10595264"/>
                <a:gd name="connsiteX41" fmla="*/ 5536824 w 8861692"/>
                <a:gd name="connsiteY41" fmla="*/ 8852627 h 10595264"/>
                <a:gd name="connsiteX42" fmla="*/ 5451541 w 8861692"/>
                <a:gd name="connsiteY42" fmla="*/ 8558881 h 10595264"/>
                <a:gd name="connsiteX43" fmla="*/ 5138846 w 8861692"/>
                <a:gd name="connsiteY43" fmla="*/ 8208283 h 10595264"/>
                <a:gd name="connsiteX44" fmla="*/ 4731392 w 8861692"/>
                <a:gd name="connsiteY44" fmla="*/ 7544987 h 10595264"/>
                <a:gd name="connsiteX45" fmla="*/ 4698225 w 8861692"/>
                <a:gd name="connsiteY45" fmla="*/ 6568997 h 10595264"/>
                <a:gd name="connsiteX46" fmla="*/ 4660324 w 8861692"/>
                <a:gd name="connsiteY46" fmla="*/ 6095213 h 10595264"/>
                <a:gd name="connsiteX47" fmla="*/ 4342890 w 8861692"/>
                <a:gd name="connsiteY47" fmla="*/ 6322630 h 10595264"/>
                <a:gd name="connsiteX48" fmla="*/ 3769613 w 8861692"/>
                <a:gd name="connsiteY48" fmla="*/ 7203862 h 10595264"/>
                <a:gd name="connsiteX49" fmla="*/ 3888059 w 8861692"/>
                <a:gd name="connsiteY49" fmla="*/ 7625528 h 10595264"/>
                <a:gd name="connsiteX50" fmla="*/ 4437648 w 8861692"/>
                <a:gd name="connsiteY50" fmla="*/ 9440117 h 10595264"/>
                <a:gd name="connsiteX51" fmla="*/ 4537141 w 8861692"/>
                <a:gd name="connsiteY51" fmla="*/ 9677008 h 10595264"/>
                <a:gd name="connsiteX52" fmla="*/ 4575044 w 8861692"/>
                <a:gd name="connsiteY52" fmla="*/ 9743335 h 10595264"/>
                <a:gd name="connsiteX53" fmla="*/ 4660326 w 8861692"/>
                <a:gd name="connsiteY53" fmla="*/ 9885473 h 10595264"/>
                <a:gd name="connsiteX54" fmla="*/ 4110736 w 8861692"/>
                <a:gd name="connsiteY54" fmla="*/ 10074983 h 10595264"/>
                <a:gd name="connsiteX55" fmla="*/ 3821731 w 8861692"/>
                <a:gd name="connsiteY55" fmla="*/ 10278711 h 10595264"/>
                <a:gd name="connsiteX56" fmla="*/ 3243717 w 8861692"/>
                <a:gd name="connsiteY56" fmla="*/ 10544031 h 10595264"/>
                <a:gd name="connsiteX57" fmla="*/ 2945233 w 8861692"/>
                <a:gd name="connsiteY57" fmla="*/ 10548767 h 10595264"/>
                <a:gd name="connsiteX58" fmla="*/ 3286356 w 8861692"/>
                <a:gd name="connsiteY58" fmla="*/ 10193430 h 10595264"/>
                <a:gd name="connsiteX59" fmla="*/ 3461655 w 8861692"/>
                <a:gd name="connsiteY59" fmla="*/ 9980230 h 10595264"/>
                <a:gd name="connsiteX60" fmla="*/ 3537461 w 8861692"/>
                <a:gd name="connsiteY60" fmla="*/ 9705435 h 10595264"/>
                <a:gd name="connsiteX61" fmla="*/ 3594314 w 8861692"/>
                <a:gd name="connsiteY61" fmla="*/ 9544349 h 10595264"/>
                <a:gd name="connsiteX62" fmla="*/ 3499557 w 8861692"/>
                <a:gd name="connsiteY62" fmla="*/ 9369049 h 10595264"/>
                <a:gd name="connsiteX63" fmla="*/ 3077892 w 8861692"/>
                <a:gd name="connsiteY63" fmla="*/ 8317254 h 10595264"/>
                <a:gd name="connsiteX64" fmla="*/ 2679914 w 8861692"/>
                <a:gd name="connsiteY64" fmla="*/ 7464447 h 10595264"/>
                <a:gd name="connsiteX65" fmla="*/ 2675177 w 8861692"/>
                <a:gd name="connsiteY65" fmla="*/ 7260719 h 10595264"/>
                <a:gd name="connsiteX66" fmla="*/ 2727294 w 8861692"/>
                <a:gd name="connsiteY66" fmla="*/ 6858002 h 10595264"/>
                <a:gd name="connsiteX67" fmla="*/ 3272140 w 8861692"/>
                <a:gd name="connsiteY67" fmla="*/ 5863063 h 10595264"/>
                <a:gd name="connsiteX68" fmla="*/ 3575364 w 8861692"/>
                <a:gd name="connsiteY68" fmla="*/ 5237668 h 10595264"/>
                <a:gd name="connsiteX69" fmla="*/ 3793302 w 8861692"/>
                <a:gd name="connsiteY69" fmla="*/ 4787576 h 10595264"/>
                <a:gd name="connsiteX70" fmla="*/ 3750660 w 8861692"/>
                <a:gd name="connsiteY70" fmla="*/ 4498568 h 10595264"/>
                <a:gd name="connsiteX71" fmla="*/ 3693807 w 8861692"/>
                <a:gd name="connsiteY71" fmla="*/ 4365910 h 10595264"/>
                <a:gd name="connsiteX72" fmla="*/ 3717497 w 8861692"/>
                <a:gd name="connsiteY72" fmla="*/ 3465723 h 10595264"/>
                <a:gd name="connsiteX73" fmla="*/ 3546936 w 8861692"/>
                <a:gd name="connsiteY73" fmla="*/ 2821378 h 10595264"/>
                <a:gd name="connsiteX74" fmla="*/ 2139803 w 8861692"/>
                <a:gd name="connsiteY74" fmla="*/ 2897181 h 10595264"/>
                <a:gd name="connsiteX75" fmla="*/ 2068180 w 8861692"/>
                <a:gd name="connsiteY75" fmla="*/ 2749647 h 10595264"/>
                <a:gd name="connsiteX76" fmla="*/ 1687866 w 8861692"/>
                <a:gd name="connsiteY76" fmla="*/ 2935600 h 10595264"/>
                <a:gd name="connsiteX77" fmla="*/ 2376205 w 8861692"/>
                <a:gd name="connsiteY77" fmla="*/ 2972782 h 10595264"/>
                <a:gd name="connsiteX78" fmla="*/ 2528605 w 8861692"/>
                <a:gd name="connsiteY78" fmla="*/ 3094702 h 10595264"/>
                <a:gd name="connsiteX79" fmla="*/ 2500665 w 8861692"/>
                <a:gd name="connsiteY79" fmla="*/ 3696682 h 10595264"/>
                <a:gd name="connsiteX80" fmla="*/ 2444330 w 8861692"/>
                <a:gd name="connsiteY80" fmla="*/ 4765696 h 10595264"/>
                <a:gd name="connsiteX81" fmla="*/ 167225 w 8861692"/>
                <a:gd name="connsiteY81" fmla="*/ 4634051 h 10595264"/>
                <a:gd name="connsiteX82" fmla="*/ 0 w 8861692"/>
                <a:gd name="connsiteY82" fmla="*/ 4505964 h 10595264"/>
                <a:gd name="connsiteX83" fmla="*/ 82970 w 8861692"/>
                <a:gd name="connsiteY83" fmla="*/ 2847185 h 10595264"/>
                <a:gd name="connsiteX84" fmla="*/ 942227 w 8861692"/>
                <a:gd name="connsiteY84" fmla="*/ 2905221 h 10595264"/>
                <a:gd name="connsiteX85" fmla="*/ 1018739 w 8861692"/>
                <a:gd name="connsiteY85" fmla="*/ 2676380 h 10595264"/>
                <a:gd name="connsiteX86" fmla="*/ 1153781 w 8861692"/>
                <a:gd name="connsiteY86" fmla="*/ 2560178 h 10595264"/>
                <a:gd name="connsiteX87" fmla="*/ 1462701 w 8861692"/>
                <a:gd name="connsiteY87" fmla="*/ 2453085 h 10595264"/>
                <a:gd name="connsiteX88" fmla="*/ 1950289 w 8861692"/>
                <a:gd name="connsiteY88" fmla="*/ 2409188 h 10595264"/>
                <a:gd name="connsiteX89" fmla="*/ 2567340 w 8861692"/>
                <a:gd name="connsiteY89" fmla="*/ 2306031 h 10595264"/>
                <a:gd name="connsiteX90" fmla="*/ 3162656 w 8861692"/>
                <a:gd name="connsiteY90" fmla="*/ 2186966 h 10595264"/>
                <a:gd name="connsiteX91" fmla="*/ 3379347 w 8861692"/>
                <a:gd name="connsiteY91" fmla="*/ 2084573 h 10595264"/>
                <a:gd name="connsiteX92" fmla="*/ 3503171 w 8861692"/>
                <a:gd name="connsiteY92" fmla="*/ 1882167 h 10595264"/>
                <a:gd name="connsiteX93" fmla="*/ 3596041 w 8861692"/>
                <a:gd name="connsiteY93" fmla="*/ 1646422 h 10595264"/>
                <a:gd name="connsiteX94" fmla="*/ 3659969 w 8861692"/>
                <a:gd name="connsiteY94" fmla="*/ 1588868 h 10595264"/>
                <a:gd name="connsiteX95" fmla="*/ 3621361 w 8861692"/>
                <a:gd name="connsiteY95" fmla="*/ 1506614 h 10595264"/>
                <a:gd name="connsiteX96" fmla="*/ 3491794 w 8861692"/>
                <a:gd name="connsiteY96" fmla="*/ 1416471 h 10595264"/>
                <a:gd name="connsiteX97" fmla="*/ 3458197 w 8861692"/>
                <a:gd name="connsiteY97" fmla="*/ 1338940 h 10595264"/>
                <a:gd name="connsiteX98" fmla="*/ 3369921 w 8861692"/>
                <a:gd name="connsiteY98" fmla="*/ 1281622 h 10595264"/>
                <a:gd name="connsiteX99" fmla="*/ 3234288 w 8861692"/>
                <a:gd name="connsiteY99" fmla="*/ 971288 h 10595264"/>
                <a:gd name="connsiteX100" fmla="*/ 3115638 w 8861692"/>
                <a:gd name="connsiteY100" fmla="*/ 738530 h 10595264"/>
                <a:gd name="connsiteX101" fmla="*/ 3062641 w 8861692"/>
                <a:gd name="connsiteY101" fmla="*/ 643919 h 10595264"/>
                <a:gd name="connsiteX102" fmla="*/ 3086722 w 8861692"/>
                <a:gd name="connsiteY102" fmla="*/ 414227 h 10595264"/>
                <a:gd name="connsiteX103" fmla="*/ 3675664 w 8861692"/>
                <a:gd name="connsiteY103" fmla="*/ 84 h 10595264"/>
                <a:gd name="connsiteX104" fmla="*/ 1257990 w 8861692"/>
                <a:gd name="connsiteY104" fmla="*/ 2776717 h 10595264"/>
                <a:gd name="connsiteX105" fmla="*/ 1241769 w 8861692"/>
                <a:gd name="connsiteY105" fmla="*/ 2783273 h 10595264"/>
                <a:gd name="connsiteX106" fmla="*/ 1146440 w 8861692"/>
                <a:gd name="connsiteY106" fmla="*/ 2876979 h 10595264"/>
                <a:gd name="connsiteX107" fmla="*/ 1146162 w 8861692"/>
                <a:gd name="connsiteY107" fmla="*/ 2909306 h 10595264"/>
                <a:gd name="connsiteX108" fmla="*/ 1178489 w 8861692"/>
                <a:gd name="connsiteY108" fmla="*/ 2909583 h 10595264"/>
                <a:gd name="connsiteX109" fmla="*/ 1273818 w 8861692"/>
                <a:gd name="connsiteY109" fmla="*/ 2815879 h 10595264"/>
                <a:gd name="connsiteX110" fmla="*/ 1274096 w 8861692"/>
                <a:gd name="connsiteY110" fmla="*/ 2783552 h 10595264"/>
                <a:gd name="connsiteX111" fmla="*/ 1274096 w 8861692"/>
                <a:gd name="connsiteY111" fmla="*/ 2783551 h 10595264"/>
                <a:gd name="connsiteX112" fmla="*/ 1257990 w 8861692"/>
                <a:gd name="connsiteY112" fmla="*/ 2776717 h 10595264"/>
                <a:gd name="connsiteX113" fmla="*/ 1405924 w 8861692"/>
                <a:gd name="connsiteY113" fmla="*/ 2876262 h 10595264"/>
                <a:gd name="connsiteX114" fmla="*/ 1327184 w 8861692"/>
                <a:gd name="connsiteY114" fmla="*/ 2914362 h 10595264"/>
                <a:gd name="connsiteX115" fmla="*/ 1405924 w 8861692"/>
                <a:gd name="connsiteY115" fmla="*/ 2932142 h 10595264"/>
                <a:gd name="connsiteX116" fmla="*/ 1405924 w 8861692"/>
                <a:gd name="connsiteY116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46804 w 8861692"/>
                <a:gd name="connsiteY16" fmla="*/ 349348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705884 w 8861692"/>
                <a:gd name="connsiteY19" fmla="*/ 3912582 h 10595264"/>
                <a:gd name="connsiteX20" fmla="*/ 8309644 w 8861692"/>
                <a:gd name="connsiteY20" fmla="*/ 3788122 h 10595264"/>
                <a:gd name="connsiteX21" fmla="*/ 8298330 w 8861692"/>
                <a:gd name="connsiteY21" fmla="*/ 3925641 h 10595264"/>
                <a:gd name="connsiteX22" fmla="*/ 8070278 w 8861692"/>
                <a:gd name="connsiteY22" fmla="*/ 3770794 h 10595264"/>
                <a:gd name="connsiteX23" fmla="*/ 7791953 w 8861692"/>
                <a:gd name="connsiteY23" fmla="*/ 3493511 h 10595264"/>
                <a:gd name="connsiteX24" fmla="*/ 7694420 w 8861692"/>
                <a:gd name="connsiteY24" fmla="*/ 3352863 h 10595264"/>
                <a:gd name="connsiteX25" fmla="*/ 7650951 w 8861692"/>
                <a:gd name="connsiteY25" fmla="*/ 3380255 h 10595264"/>
                <a:gd name="connsiteX26" fmla="*/ 6958170 w 8861692"/>
                <a:gd name="connsiteY26" fmla="*/ 2939827 h 10595264"/>
                <a:gd name="connsiteX27" fmla="*/ 6209594 w 8861692"/>
                <a:gd name="connsiteY27" fmla="*/ 2650819 h 10595264"/>
                <a:gd name="connsiteX28" fmla="*/ 5522607 w 8861692"/>
                <a:gd name="connsiteY28" fmla="*/ 2494471 h 10595264"/>
                <a:gd name="connsiteX29" fmla="*/ 5427853 w 8861692"/>
                <a:gd name="connsiteY29" fmla="*/ 3238310 h 10595264"/>
                <a:gd name="connsiteX30" fmla="*/ 6081671 w 8861692"/>
                <a:gd name="connsiteY30" fmla="*/ 5389281 h 10595264"/>
                <a:gd name="connsiteX31" fmla="*/ 5906373 w 8861692"/>
                <a:gd name="connsiteY31" fmla="*/ 5465087 h 10595264"/>
                <a:gd name="connsiteX32" fmla="*/ 5858994 w 8861692"/>
                <a:gd name="connsiteY32" fmla="*/ 6057312 h 10595264"/>
                <a:gd name="connsiteX33" fmla="*/ 5740547 w 8861692"/>
                <a:gd name="connsiteY33" fmla="*/ 6659017 h 10595264"/>
                <a:gd name="connsiteX34" fmla="*/ 5697907 w 8861692"/>
                <a:gd name="connsiteY34" fmla="*/ 7317574 h 10595264"/>
                <a:gd name="connsiteX35" fmla="*/ 6181164 w 8861692"/>
                <a:gd name="connsiteY35" fmla="*/ 8189330 h 10595264"/>
                <a:gd name="connsiteX36" fmla="*/ 6342252 w 8861692"/>
                <a:gd name="connsiteY36" fmla="*/ 8544667 h 10595264"/>
                <a:gd name="connsiteX37" fmla="*/ 6356466 w 8861692"/>
                <a:gd name="connsiteY37" fmla="*/ 8952120 h 10595264"/>
                <a:gd name="connsiteX38" fmla="*/ 6200118 w 8861692"/>
                <a:gd name="connsiteY38" fmla="*/ 9932850 h 10595264"/>
                <a:gd name="connsiteX39" fmla="*/ 5764237 w 8861692"/>
                <a:gd name="connsiteY39" fmla="*/ 9814406 h 10595264"/>
                <a:gd name="connsiteX40" fmla="*/ 5716859 w 8861692"/>
                <a:gd name="connsiteY40" fmla="*/ 9122679 h 10595264"/>
                <a:gd name="connsiteX41" fmla="*/ 5536824 w 8861692"/>
                <a:gd name="connsiteY41" fmla="*/ 8852627 h 10595264"/>
                <a:gd name="connsiteX42" fmla="*/ 5451541 w 8861692"/>
                <a:gd name="connsiteY42" fmla="*/ 8558881 h 10595264"/>
                <a:gd name="connsiteX43" fmla="*/ 5138846 w 8861692"/>
                <a:gd name="connsiteY43" fmla="*/ 8208283 h 10595264"/>
                <a:gd name="connsiteX44" fmla="*/ 4731392 w 8861692"/>
                <a:gd name="connsiteY44" fmla="*/ 7544987 h 10595264"/>
                <a:gd name="connsiteX45" fmla="*/ 4698225 w 8861692"/>
                <a:gd name="connsiteY45" fmla="*/ 6568997 h 10595264"/>
                <a:gd name="connsiteX46" fmla="*/ 4660324 w 8861692"/>
                <a:gd name="connsiteY46" fmla="*/ 6095213 h 10595264"/>
                <a:gd name="connsiteX47" fmla="*/ 4342890 w 8861692"/>
                <a:gd name="connsiteY47" fmla="*/ 6322630 h 10595264"/>
                <a:gd name="connsiteX48" fmla="*/ 3769613 w 8861692"/>
                <a:gd name="connsiteY48" fmla="*/ 7203862 h 10595264"/>
                <a:gd name="connsiteX49" fmla="*/ 3888059 w 8861692"/>
                <a:gd name="connsiteY49" fmla="*/ 7625528 h 10595264"/>
                <a:gd name="connsiteX50" fmla="*/ 4437648 w 8861692"/>
                <a:gd name="connsiteY50" fmla="*/ 9440117 h 10595264"/>
                <a:gd name="connsiteX51" fmla="*/ 4537141 w 8861692"/>
                <a:gd name="connsiteY51" fmla="*/ 9677008 h 10595264"/>
                <a:gd name="connsiteX52" fmla="*/ 4575044 w 8861692"/>
                <a:gd name="connsiteY52" fmla="*/ 9743335 h 10595264"/>
                <a:gd name="connsiteX53" fmla="*/ 4660326 w 8861692"/>
                <a:gd name="connsiteY53" fmla="*/ 9885473 h 10595264"/>
                <a:gd name="connsiteX54" fmla="*/ 4110736 w 8861692"/>
                <a:gd name="connsiteY54" fmla="*/ 10074983 h 10595264"/>
                <a:gd name="connsiteX55" fmla="*/ 3821731 w 8861692"/>
                <a:gd name="connsiteY55" fmla="*/ 10278711 h 10595264"/>
                <a:gd name="connsiteX56" fmla="*/ 3243717 w 8861692"/>
                <a:gd name="connsiteY56" fmla="*/ 10544031 h 10595264"/>
                <a:gd name="connsiteX57" fmla="*/ 2945233 w 8861692"/>
                <a:gd name="connsiteY57" fmla="*/ 10548767 h 10595264"/>
                <a:gd name="connsiteX58" fmla="*/ 3286356 w 8861692"/>
                <a:gd name="connsiteY58" fmla="*/ 10193430 h 10595264"/>
                <a:gd name="connsiteX59" fmla="*/ 3461655 w 8861692"/>
                <a:gd name="connsiteY59" fmla="*/ 9980230 h 10595264"/>
                <a:gd name="connsiteX60" fmla="*/ 3537461 w 8861692"/>
                <a:gd name="connsiteY60" fmla="*/ 9705435 h 10595264"/>
                <a:gd name="connsiteX61" fmla="*/ 3594314 w 8861692"/>
                <a:gd name="connsiteY61" fmla="*/ 9544349 h 10595264"/>
                <a:gd name="connsiteX62" fmla="*/ 3499557 w 8861692"/>
                <a:gd name="connsiteY62" fmla="*/ 9369049 h 10595264"/>
                <a:gd name="connsiteX63" fmla="*/ 3077892 w 8861692"/>
                <a:gd name="connsiteY63" fmla="*/ 8317254 h 10595264"/>
                <a:gd name="connsiteX64" fmla="*/ 2679914 w 8861692"/>
                <a:gd name="connsiteY64" fmla="*/ 7464447 h 10595264"/>
                <a:gd name="connsiteX65" fmla="*/ 2675177 w 8861692"/>
                <a:gd name="connsiteY65" fmla="*/ 7260719 h 10595264"/>
                <a:gd name="connsiteX66" fmla="*/ 2727294 w 8861692"/>
                <a:gd name="connsiteY66" fmla="*/ 6858002 h 10595264"/>
                <a:gd name="connsiteX67" fmla="*/ 3272140 w 8861692"/>
                <a:gd name="connsiteY67" fmla="*/ 5863063 h 10595264"/>
                <a:gd name="connsiteX68" fmla="*/ 3575364 w 8861692"/>
                <a:gd name="connsiteY68" fmla="*/ 5237668 h 10595264"/>
                <a:gd name="connsiteX69" fmla="*/ 3793302 w 8861692"/>
                <a:gd name="connsiteY69" fmla="*/ 4787576 h 10595264"/>
                <a:gd name="connsiteX70" fmla="*/ 3750660 w 8861692"/>
                <a:gd name="connsiteY70" fmla="*/ 4498568 h 10595264"/>
                <a:gd name="connsiteX71" fmla="*/ 3693807 w 8861692"/>
                <a:gd name="connsiteY71" fmla="*/ 4365910 h 10595264"/>
                <a:gd name="connsiteX72" fmla="*/ 3717497 w 8861692"/>
                <a:gd name="connsiteY72" fmla="*/ 3465723 h 10595264"/>
                <a:gd name="connsiteX73" fmla="*/ 3546936 w 8861692"/>
                <a:gd name="connsiteY73" fmla="*/ 2821378 h 10595264"/>
                <a:gd name="connsiteX74" fmla="*/ 2139803 w 8861692"/>
                <a:gd name="connsiteY74" fmla="*/ 2897181 h 10595264"/>
                <a:gd name="connsiteX75" fmla="*/ 2068180 w 8861692"/>
                <a:gd name="connsiteY75" fmla="*/ 2749647 h 10595264"/>
                <a:gd name="connsiteX76" fmla="*/ 1687866 w 8861692"/>
                <a:gd name="connsiteY76" fmla="*/ 2935600 h 10595264"/>
                <a:gd name="connsiteX77" fmla="*/ 2376205 w 8861692"/>
                <a:gd name="connsiteY77" fmla="*/ 2972782 h 10595264"/>
                <a:gd name="connsiteX78" fmla="*/ 2528605 w 8861692"/>
                <a:gd name="connsiteY78" fmla="*/ 3094702 h 10595264"/>
                <a:gd name="connsiteX79" fmla="*/ 2500665 w 8861692"/>
                <a:gd name="connsiteY79" fmla="*/ 3696682 h 10595264"/>
                <a:gd name="connsiteX80" fmla="*/ 2444330 w 8861692"/>
                <a:gd name="connsiteY80" fmla="*/ 4765696 h 10595264"/>
                <a:gd name="connsiteX81" fmla="*/ 167225 w 8861692"/>
                <a:gd name="connsiteY81" fmla="*/ 4634051 h 10595264"/>
                <a:gd name="connsiteX82" fmla="*/ 0 w 8861692"/>
                <a:gd name="connsiteY82" fmla="*/ 4505964 h 10595264"/>
                <a:gd name="connsiteX83" fmla="*/ 82970 w 8861692"/>
                <a:gd name="connsiteY83" fmla="*/ 2847185 h 10595264"/>
                <a:gd name="connsiteX84" fmla="*/ 942227 w 8861692"/>
                <a:gd name="connsiteY84" fmla="*/ 2905221 h 10595264"/>
                <a:gd name="connsiteX85" fmla="*/ 1018739 w 8861692"/>
                <a:gd name="connsiteY85" fmla="*/ 2676380 h 10595264"/>
                <a:gd name="connsiteX86" fmla="*/ 1153781 w 8861692"/>
                <a:gd name="connsiteY86" fmla="*/ 2560178 h 10595264"/>
                <a:gd name="connsiteX87" fmla="*/ 1462701 w 8861692"/>
                <a:gd name="connsiteY87" fmla="*/ 2453085 h 10595264"/>
                <a:gd name="connsiteX88" fmla="*/ 1950289 w 8861692"/>
                <a:gd name="connsiteY88" fmla="*/ 2409188 h 10595264"/>
                <a:gd name="connsiteX89" fmla="*/ 2567340 w 8861692"/>
                <a:gd name="connsiteY89" fmla="*/ 2306031 h 10595264"/>
                <a:gd name="connsiteX90" fmla="*/ 3162656 w 8861692"/>
                <a:gd name="connsiteY90" fmla="*/ 2186966 h 10595264"/>
                <a:gd name="connsiteX91" fmla="*/ 3379347 w 8861692"/>
                <a:gd name="connsiteY91" fmla="*/ 2084573 h 10595264"/>
                <a:gd name="connsiteX92" fmla="*/ 3503171 w 8861692"/>
                <a:gd name="connsiteY92" fmla="*/ 1882167 h 10595264"/>
                <a:gd name="connsiteX93" fmla="*/ 3596041 w 8861692"/>
                <a:gd name="connsiteY93" fmla="*/ 1646422 h 10595264"/>
                <a:gd name="connsiteX94" fmla="*/ 3659969 w 8861692"/>
                <a:gd name="connsiteY94" fmla="*/ 1588868 h 10595264"/>
                <a:gd name="connsiteX95" fmla="*/ 3621361 w 8861692"/>
                <a:gd name="connsiteY95" fmla="*/ 1506614 h 10595264"/>
                <a:gd name="connsiteX96" fmla="*/ 3491794 w 8861692"/>
                <a:gd name="connsiteY96" fmla="*/ 1416471 h 10595264"/>
                <a:gd name="connsiteX97" fmla="*/ 3458197 w 8861692"/>
                <a:gd name="connsiteY97" fmla="*/ 1338940 h 10595264"/>
                <a:gd name="connsiteX98" fmla="*/ 3369921 w 8861692"/>
                <a:gd name="connsiteY98" fmla="*/ 1281622 h 10595264"/>
                <a:gd name="connsiteX99" fmla="*/ 3234288 w 8861692"/>
                <a:gd name="connsiteY99" fmla="*/ 971288 h 10595264"/>
                <a:gd name="connsiteX100" fmla="*/ 3115638 w 8861692"/>
                <a:gd name="connsiteY100" fmla="*/ 738530 h 10595264"/>
                <a:gd name="connsiteX101" fmla="*/ 3062641 w 8861692"/>
                <a:gd name="connsiteY101" fmla="*/ 643919 h 10595264"/>
                <a:gd name="connsiteX102" fmla="*/ 3086722 w 8861692"/>
                <a:gd name="connsiteY102" fmla="*/ 414227 h 10595264"/>
                <a:gd name="connsiteX103" fmla="*/ 3675664 w 8861692"/>
                <a:gd name="connsiteY103" fmla="*/ 84 h 10595264"/>
                <a:gd name="connsiteX104" fmla="*/ 1257990 w 8861692"/>
                <a:gd name="connsiteY104" fmla="*/ 2776717 h 10595264"/>
                <a:gd name="connsiteX105" fmla="*/ 1241769 w 8861692"/>
                <a:gd name="connsiteY105" fmla="*/ 2783273 h 10595264"/>
                <a:gd name="connsiteX106" fmla="*/ 1146440 w 8861692"/>
                <a:gd name="connsiteY106" fmla="*/ 2876979 h 10595264"/>
                <a:gd name="connsiteX107" fmla="*/ 1146162 w 8861692"/>
                <a:gd name="connsiteY107" fmla="*/ 2909306 h 10595264"/>
                <a:gd name="connsiteX108" fmla="*/ 1178489 w 8861692"/>
                <a:gd name="connsiteY108" fmla="*/ 2909583 h 10595264"/>
                <a:gd name="connsiteX109" fmla="*/ 1273818 w 8861692"/>
                <a:gd name="connsiteY109" fmla="*/ 2815879 h 10595264"/>
                <a:gd name="connsiteX110" fmla="*/ 1274096 w 8861692"/>
                <a:gd name="connsiteY110" fmla="*/ 2783552 h 10595264"/>
                <a:gd name="connsiteX111" fmla="*/ 1274096 w 8861692"/>
                <a:gd name="connsiteY111" fmla="*/ 2783551 h 10595264"/>
                <a:gd name="connsiteX112" fmla="*/ 1257990 w 8861692"/>
                <a:gd name="connsiteY112" fmla="*/ 2776717 h 10595264"/>
                <a:gd name="connsiteX113" fmla="*/ 1405924 w 8861692"/>
                <a:gd name="connsiteY113" fmla="*/ 2876262 h 10595264"/>
                <a:gd name="connsiteX114" fmla="*/ 1327184 w 8861692"/>
                <a:gd name="connsiteY114" fmla="*/ 2914362 h 10595264"/>
                <a:gd name="connsiteX115" fmla="*/ 1405924 w 8861692"/>
                <a:gd name="connsiteY115" fmla="*/ 2932142 h 10595264"/>
                <a:gd name="connsiteX116" fmla="*/ 1405924 w 8861692"/>
                <a:gd name="connsiteY116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46804 w 8861692"/>
                <a:gd name="connsiteY16" fmla="*/ 349348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705884 w 8861692"/>
                <a:gd name="connsiteY19" fmla="*/ 3912582 h 10595264"/>
                <a:gd name="connsiteX20" fmla="*/ 8309644 w 8861692"/>
                <a:gd name="connsiteY20" fmla="*/ 3788122 h 10595264"/>
                <a:gd name="connsiteX21" fmla="*/ 8298330 w 8861692"/>
                <a:gd name="connsiteY21" fmla="*/ 3925641 h 10595264"/>
                <a:gd name="connsiteX22" fmla="*/ 8070278 w 8861692"/>
                <a:gd name="connsiteY22" fmla="*/ 3770794 h 10595264"/>
                <a:gd name="connsiteX23" fmla="*/ 7791953 w 8861692"/>
                <a:gd name="connsiteY23" fmla="*/ 3493511 h 10595264"/>
                <a:gd name="connsiteX24" fmla="*/ 7694420 w 8861692"/>
                <a:gd name="connsiteY24" fmla="*/ 3352863 h 10595264"/>
                <a:gd name="connsiteX25" fmla="*/ 7650951 w 8861692"/>
                <a:gd name="connsiteY25" fmla="*/ 3380255 h 10595264"/>
                <a:gd name="connsiteX26" fmla="*/ 6958170 w 8861692"/>
                <a:gd name="connsiteY26" fmla="*/ 2939827 h 10595264"/>
                <a:gd name="connsiteX27" fmla="*/ 6209594 w 8861692"/>
                <a:gd name="connsiteY27" fmla="*/ 2650819 h 10595264"/>
                <a:gd name="connsiteX28" fmla="*/ 5522607 w 8861692"/>
                <a:gd name="connsiteY28" fmla="*/ 2494471 h 10595264"/>
                <a:gd name="connsiteX29" fmla="*/ 5427853 w 8861692"/>
                <a:gd name="connsiteY29" fmla="*/ 3238310 h 10595264"/>
                <a:gd name="connsiteX30" fmla="*/ 6081671 w 8861692"/>
                <a:gd name="connsiteY30" fmla="*/ 5389281 h 10595264"/>
                <a:gd name="connsiteX31" fmla="*/ 5906373 w 8861692"/>
                <a:gd name="connsiteY31" fmla="*/ 5465087 h 10595264"/>
                <a:gd name="connsiteX32" fmla="*/ 5858994 w 8861692"/>
                <a:gd name="connsiteY32" fmla="*/ 6057312 h 10595264"/>
                <a:gd name="connsiteX33" fmla="*/ 5740547 w 8861692"/>
                <a:gd name="connsiteY33" fmla="*/ 6659017 h 10595264"/>
                <a:gd name="connsiteX34" fmla="*/ 5697907 w 8861692"/>
                <a:gd name="connsiteY34" fmla="*/ 7317574 h 10595264"/>
                <a:gd name="connsiteX35" fmla="*/ 6181164 w 8861692"/>
                <a:gd name="connsiteY35" fmla="*/ 8189330 h 10595264"/>
                <a:gd name="connsiteX36" fmla="*/ 6342252 w 8861692"/>
                <a:gd name="connsiteY36" fmla="*/ 8544667 h 10595264"/>
                <a:gd name="connsiteX37" fmla="*/ 6356466 w 8861692"/>
                <a:gd name="connsiteY37" fmla="*/ 8952120 h 10595264"/>
                <a:gd name="connsiteX38" fmla="*/ 6200118 w 8861692"/>
                <a:gd name="connsiteY38" fmla="*/ 9932850 h 10595264"/>
                <a:gd name="connsiteX39" fmla="*/ 5764237 w 8861692"/>
                <a:gd name="connsiteY39" fmla="*/ 9814406 h 10595264"/>
                <a:gd name="connsiteX40" fmla="*/ 5716859 w 8861692"/>
                <a:gd name="connsiteY40" fmla="*/ 9122679 h 10595264"/>
                <a:gd name="connsiteX41" fmla="*/ 5536824 w 8861692"/>
                <a:gd name="connsiteY41" fmla="*/ 8852627 h 10595264"/>
                <a:gd name="connsiteX42" fmla="*/ 5451541 w 8861692"/>
                <a:gd name="connsiteY42" fmla="*/ 8558881 h 10595264"/>
                <a:gd name="connsiteX43" fmla="*/ 5138846 w 8861692"/>
                <a:gd name="connsiteY43" fmla="*/ 8208283 h 10595264"/>
                <a:gd name="connsiteX44" fmla="*/ 4731392 w 8861692"/>
                <a:gd name="connsiteY44" fmla="*/ 7544987 h 10595264"/>
                <a:gd name="connsiteX45" fmla="*/ 4698225 w 8861692"/>
                <a:gd name="connsiteY45" fmla="*/ 6568997 h 10595264"/>
                <a:gd name="connsiteX46" fmla="*/ 4660324 w 8861692"/>
                <a:gd name="connsiteY46" fmla="*/ 6095213 h 10595264"/>
                <a:gd name="connsiteX47" fmla="*/ 4342890 w 8861692"/>
                <a:gd name="connsiteY47" fmla="*/ 6322630 h 10595264"/>
                <a:gd name="connsiteX48" fmla="*/ 3769613 w 8861692"/>
                <a:gd name="connsiteY48" fmla="*/ 7203862 h 10595264"/>
                <a:gd name="connsiteX49" fmla="*/ 3888059 w 8861692"/>
                <a:gd name="connsiteY49" fmla="*/ 7625528 h 10595264"/>
                <a:gd name="connsiteX50" fmla="*/ 4437648 w 8861692"/>
                <a:gd name="connsiteY50" fmla="*/ 9440117 h 10595264"/>
                <a:gd name="connsiteX51" fmla="*/ 4537141 w 8861692"/>
                <a:gd name="connsiteY51" fmla="*/ 9677008 h 10595264"/>
                <a:gd name="connsiteX52" fmla="*/ 4575044 w 8861692"/>
                <a:gd name="connsiteY52" fmla="*/ 9743335 h 10595264"/>
                <a:gd name="connsiteX53" fmla="*/ 4660326 w 8861692"/>
                <a:gd name="connsiteY53" fmla="*/ 9885473 h 10595264"/>
                <a:gd name="connsiteX54" fmla="*/ 4110736 w 8861692"/>
                <a:gd name="connsiteY54" fmla="*/ 10074983 h 10595264"/>
                <a:gd name="connsiteX55" fmla="*/ 3821731 w 8861692"/>
                <a:gd name="connsiteY55" fmla="*/ 10278711 h 10595264"/>
                <a:gd name="connsiteX56" fmla="*/ 3243717 w 8861692"/>
                <a:gd name="connsiteY56" fmla="*/ 10544031 h 10595264"/>
                <a:gd name="connsiteX57" fmla="*/ 2945233 w 8861692"/>
                <a:gd name="connsiteY57" fmla="*/ 10548767 h 10595264"/>
                <a:gd name="connsiteX58" fmla="*/ 3286356 w 8861692"/>
                <a:gd name="connsiteY58" fmla="*/ 10193430 h 10595264"/>
                <a:gd name="connsiteX59" fmla="*/ 3461655 w 8861692"/>
                <a:gd name="connsiteY59" fmla="*/ 9980230 h 10595264"/>
                <a:gd name="connsiteX60" fmla="*/ 3537461 w 8861692"/>
                <a:gd name="connsiteY60" fmla="*/ 9705435 h 10595264"/>
                <a:gd name="connsiteX61" fmla="*/ 3594314 w 8861692"/>
                <a:gd name="connsiteY61" fmla="*/ 9544349 h 10595264"/>
                <a:gd name="connsiteX62" fmla="*/ 3499557 w 8861692"/>
                <a:gd name="connsiteY62" fmla="*/ 9369049 h 10595264"/>
                <a:gd name="connsiteX63" fmla="*/ 3077892 w 8861692"/>
                <a:gd name="connsiteY63" fmla="*/ 8317254 h 10595264"/>
                <a:gd name="connsiteX64" fmla="*/ 2679914 w 8861692"/>
                <a:gd name="connsiteY64" fmla="*/ 7464447 h 10595264"/>
                <a:gd name="connsiteX65" fmla="*/ 2675177 w 8861692"/>
                <a:gd name="connsiteY65" fmla="*/ 7260719 h 10595264"/>
                <a:gd name="connsiteX66" fmla="*/ 2727294 w 8861692"/>
                <a:gd name="connsiteY66" fmla="*/ 6858002 h 10595264"/>
                <a:gd name="connsiteX67" fmla="*/ 3272140 w 8861692"/>
                <a:gd name="connsiteY67" fmla="*/ 5863063 h 10595264"/>
                <a:gd name="connsiteX68" fmla="*/ 3575364 w 8861692"/>
                <a:gd name="connsiteY68" fmla="*/ 5237668 h 10595264"/>
                <a:gd name="connsiteX69" fmla="*/ 3793302 w 8861692"/>
                <a:gd name="connsiteY69" fmla="*/ 4787576 h 10595264"/>
                <a:gd name="connsiteX70" fmla="*/ 3750660 w 8861692"/>
                <a:gd name="connsiteY70" fmla="*/ 4498568 h 10595264"/>
                <a:gd name="connsiteX71" fmla="*/ 3693807 w 8861692"/>
                <a:gd name="connsiteY71" fmla="*/ 4365910 h 10595264"/>
                <a:gd name="connsiteX72" fmla="*/ 3717497 w 8861692"/>
                <a:gd name="connsiteY72" fmla="*/ 3465723 h 10595264"/>
                <a:gd name="connsiteX73" fmla="*/ 3546936 w 8861692"/>
                <a:gd name="connsiteY73" fmla="*/ 2821378 h 10595264"/>
                <a:gd name="connsiteX74" fmla="*/ 2139803 w 8861692"/>
                <a:gd name="connsiteY74" fmla="*/ 2897181 h 10595264"/>
                <a:gd name="connsiteX75" fmla="*/ 2068180 w 8861692"/>
                <a:gd name="connsiteY75" fmla="*/ 2749647 h 10595264"/>
                <a:gd name="connsiteX76" fmla="*/ 1687866 w 8861692"/>
                <a:gd name="connsiteY76" fmla="*/ 2935600 h 10595264"/>
                <a:gd name="connsiteX77" fmla="*/ 2376205 w 8861692"/>
                <a:gd name="connsiteY77" fmla="*/ 2972782 h 10595264"/>
                <a:gd name="connsiteX78" fmla="*/ 2528605 w 8861692"/>
                <a:gd name="connsiteY78" fmla="*/ 3094702 h 10595264"/>
                <a:gd name="connsiteX79" fmla="*/ 2500665 w 8861692"/>
                <a:gd name="connsiteY79" fmla="*/ 3696682 h 10595264"/>
                <a:gd name="connsiteX80" fmla="*/ 167225 w 8861692"/>
                <a:gd name="connsiteY80" fmla="*/ 4634051 h 10595264"/>
                <a:gd name="connsiteX81" fmla="*/ 0 w 8861692"/>
                <a:gd name="connsiteY81" fmla="*/ 4505964 h 10595264"/>
                <a:gd name="connsiteX82" fmla="*/ 82970 w 8861692"/>
                <a:gd name="connsiteY82" fmla="*/ 2847185 h 10595264"/>
                <a:gd name="connsiteX83" fmla="*/ 942227 w 8861692"/>
                <a:gd name="connsiteY83" fmla="*/ 2905221 h 10595264"/>
                <a:gd name="connsiteX84" fmla="*/ 1018739 w 8861692"/>
                <a:gd name="connsiteY84" fmla="*/ 2676380 h 10595264"/>
                <a:gd name="connsiteX85" fmla="*/ 1153781 w 8861692"/>
                <a:gd name="connsiteY85" fmla="*/ 2560178 h 10595264"/>
                <a:gd name="connsiteX86" fmla="*/ 1462701 w 8861692"/>
                <a:gd name="connsiteY86" fmla="*/ 2453085 h 10595264"/>
                <a:gd name="connsiteX87" fmla="*/ 1950289 w 8861692"/>
                <a:gd name="connsiteY87" fmla="*/ 2409188 h 10595264"/>
                <a:gd name="connsiteX88" fmla="*/ 2567340 w 8861692"/>
                <a:gd name="connsiteY88" fmla="*/ 2306031 h 10595264"/>
                <a:gd name="connsiteX89" fmla="*/ 3162656 w 8861692"/>
                <a:gd name="connsiteY89" fmla="*/ 2186966 h 10595264"/>
                <a:gd name="connsiteX90" fmla="*/ 3379347 w 8861692"/>
                <a:gd name="connsiteY90" fmla="*/ 2084573 h 10595264"/>
                <a:gd name="connsiteX91" fmla="*/ 3503171 w 8861692"/>
                <a:gd name="connsiteY91" fmla="*/ 1882167 h 10595264"/>
                <a:gd name="connsiteX92" fmla="*/ 3596041 w 8861692"/>
                <a:gd name="connsiteY92" fmla="*/ 1646422 h 10595264"/>
                <a:gd name="connsiteX93" fmla="*/ 3659969 w 8861692"/>
                <a:gd name="connsiteY93" fmla="*/ 1588868 h 10595264"/>
                <a:gd name="connsiteX94" fmla="*/ 3621361 w 8861692"/>
                <a:gd name="connsiteY94" fmla="*/ 1506614 h 10595264"/>
                <a:gd name="connsiteX95" fmla="*/ 3491794 w 8861692"/>
                <a:gd name="connsiteY95" fmla="*/ 1416471 h 10595264"/>
                <a:gd name="connsiteX96" fmla="*/ 3458197 w 8861692"/>
                <a:gd name="connsiteY96" fmla="*/ 1338940 h 10595264"/>
                <a:gd name="connsiteX97" fmla="*/ 3369921 w 8861692"/>
                <a:gd name="connsiteY97" fmla="*/ 1281622 h 10595264"/>
                <a:gd name="connsiteX98" fmla="*/ 3234288 w 8861692"/>
                <a:gd name="connsiteY98" fmla="*/ 971288 h 10595264"/>
                <a:gd name="connsiteX99" fmla="*/ 3115638 w 8861692"/>
                <a:gd name="connsiteY99" fmla="*/ 738530 h 10595264"/>
                <a:gd name="connsiteX100" fmla="*/ 3062641 w 8861692"/>
                <a:gd name="connsiteY100" fmla="*/ 643919 h 10595264"/>
                <a:gd name="connsiteX101" fmla="*/ 3086722 w 8861692"/>
                <a:gd name="connsiteY101" fmla="*/ 414227 h 10595264"/>
                <a:gd name="connsiteX102" fmla="*/ 3675664 w 8861692"/>
                <a:gd name="connsiteY102" fmla="*/ 84 h 10595264"/>
                <a:gd name="connsiteX103" fmla="*/ 1257990 w 8861692"/>
                <a:gd name="connsiteY103" fmla="*/ 2776717 h 10595264"/>
                <a:gd name="connsiteX104" fmla="*/ 1241769 w 8861692"/>
                <a:gd name="connsiteY104" fmla="*/ 2783273 h 10595264"/>
                <a:gd name="connsiteX105" fmla="*/ 1146440 w 8861692"/>
                <a:gd name="connsiteY105" fmla="*/ 2876979 h 10595264"/>
                <a:gd name="connsiteX106" fmla="*/ 1146162 w 8861692"/>
                <a:gd name="connsiteY106" fmla="*/ 2909306 h 10595264"/>
                <a:gd name="connsiteX107" fmla="*/ 1178489 w 8861692"/>
                <a:gd name="connsiteY107" fmla="*/ 2909583 h 10595264"/>
                <a:gd name="connsiteX108" fmla="*/ 1273818 w 8861692"/>
                <a:gd name="connsiteY108" fmla="*/ 2815879 h 10595264"/>
                <a:gd name="connsiteX109" fmla="*/ 1274096 w 8861692"/>
                <a:gd name="connsiteY109" fmla="*/ 2783552 h 10595264"/>
                <a:gd name="connsiteX110" fmla="*/ 1274096 w 8861692"/>
                <a:gd name="connsiteY110" fmla="*/ 2783551 h 10595264"/>
                <a:gd name="connsiteX111" fmla="*/ 1257990 w 8861692"/>
                <a:gd name="connsiteY111" fmla="*/ 2776717 h 10595264"/>
                <a:gd name="connsiteX112" fmla="*/ 1405924 w 8861692"/>
                <a:gd name="connsiteY112" fmla="*/ 2876262 h 10595264"/>
                <a:gd name="connsiteX113" fmla="*/ 1327184 w 8861692"/>
                <a:gd name="connsiteY113" fmla="*/ 2914362 h 10595264"/>
                <a:gd name="connsiteX114" fmla="*/ 1405924 w 8861692"/>
                <a:gd name="connsiteY114" fmla="*/ 2932142 h 10595264"/>
                <a:gd name="connsiteX115" fmla="*/ 1405924 w 8861692"/>
                <a:gd name="connsiteY115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46804 w 8861692"/>
                <a:gd name="connsiteY16" fmla="*/ 349348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705884 w 8861692"/>
                <a:gd name="connsiteY19" fmla="*/ 3912582 h 10595264"/>
                <a:gd name="connsiteX20" fmla="*/ 8309644 w 8861692"/>
                <a:gd name="connsiteY20" fmla="*/ 3788122 h 10595264"/>
                <a:gd name="connsiteX21" fmla="*/ 8298330 w 8861692"/>
                <a:gd name="connsiteY21" fmla="*/ 3925641 h 10595264"/>
                <a:gd name="connsiteX22" fmla="*/ 8070278 w 8861692"/>
                <a:gd name="connsiteY22" fmla="*/ 3770794 h 10595264"/>
                <a:gd name="connsiteX23" fmla="*/ 7791953 w 8861692"/>
                <a:gd name="connsiteY23" fmla="*/ 3493511 h 10595264"/>
                <a:gd name="connsiteX24" fmla="*/ 7694420 w 8861692"/>
                <a:gd name="connsiteY24" fmla="*/ 3352863 h 10595264"/>
                <a:gd name="connsiteX25" fmla="*/ 7650951 w 8861692"/>
                <a:gd name="connsiteY25" fmla="*/ 3380255 h 10595264"/>
                <a:gd name="connsiteX26" fmla="*/ 6958170 w 8861692"/>
                <a:gd name="connsiteY26" fmla="*/ 2939827 h 10595264"/>
                <a:gd name="connsiteX27" fmla="*/ 6209594 w 8861692"/>
                <a:gd name="connsiteY27" fmla="*/ 2650819 h 10595264"/>
                <a:gd name="connsiteX28" fmla="*/ 5522607 w 8861692"/>
                <a:gd name="connsiteY28" fmla="*/ 2494471 h 10595264"/>
                <a:gd name="connsiteX29" fmla="*/ 5427853 w 8861692"/>
                <a:gd name="connsiteY29" fmla="*/ 3238310 h 10595264"/>
                <a:gd name="connsiteX30" fmla="*/ 6081671 w 8861692"/>
                <a:gd name="connsiteY30" fmla="*/ 5389281 h 10595264"/>
                <a:gd name="connsiteX31" fmla="*/ 5906373 w 8861692"/>
                <a:gd name="connsiteY31" fmla="*/ 5465087 h 10595264"/>
                <a:gd name="connsiteX32" fmla="*/ 5858994 w 8861692"/>
                <a:gd name="connsiteY32" fmla="*/ 6057312 h 10595264"/>
                <a:gd name="connsiteX33" fmla="*/ 5740547 w 8861692"/>
                <a:gd name="connsiteY33" fmla="*/ 6659017 h 10595264"/>
                <a:gd name="connsiteX34" fmla="*/ 5697907 w 8861692"/>
                <a:gd name="connsiteY34" fmla="*/ 7317574 h 10595264"/>
                <a:gd name="connsiteX35" fmla="*/ 6181164 w 8861692"/>
                <a:gd name="connsiteY35" fmla="*/ 8189330 h 10595264"/>
                <a:gd name="connsiteX36" fmla="*/ 6342252 w 8861692"/>
                <a:gd name="connsiteY36" fmla="*/ 8544667 h 10595264"/>
                <a:gd name="connsiteX37" fmla="*/ 6356466 w 8861692"/>
                <a:gd name="connsiteY37" fmla="*/ 8952120 h 10595264"/>
                <a:gd name="connsiteX38" fmla="*/ 6200118 w 8861692"/>
                <a:gd name="connsiteY38" fmla="*/ 9932850 h 10595264"/>
                <a:gd name="connsiteX39" fmla="*/ 5764237 w 8861692"/>
                <a:gd name="connsiteY39" fmla="*/ 9814406 h 10595264"/>
                <a:gd name="connsiteX40" fmla="*/ 5716859 w 8861692"/>
                <a:gd name="connsiteY40" fmla="*/ 9122679 h 10595264"/>
                <a:gd name="connsiteX41" fmla="*/ 5536824 w 8861692"/>
                <a:gd name="connsiteY41" fmla="*/ 8852627 h 10595264"/>
                <a:gd name="connsiteX42" fmla="*/ 5451541 w 8861692"/>
                <a:gd name="connsiteY42" fmla="*/ 8558881 h 10595264"/>
                <a:gd name="connsiteX43" fmla="*/ 5138846 w 8861692"/>
                <a:gd name="connsiteY43" fmla="*/ 8208283 h 10595264"/>
                <a:gd name="connsiteX44" fmla="*/ 4731392 w 8861692"/>
                <a:gd name="connsiteY44" fmla="*/ 7544987 h 10595264"/>
                <a:gd name="connsiteX45" fmla="*/ 4698225 w 8861692"/>
                <a:gd name="connsiteY45" fmla="*/ 6568997 h 10595264"/>
                <a:gd name="connsiteX46" fmla="*/ 4660324 w 8861692"/>
                <a:gd name="connsiteY46" fmla="*/ 6095213 h 10595264"/>
                <a:gd name="connsiteX47" fmla="*/ 4342890 w 8861692"/>
                <a:gd name="connsiteY47" fmla="*/ 6322630 h 10595264"/>
                <a:gd name="connsiteX48" fmla="*/ 3769613 w 8861692"/>
                <a:gd name="connsiteY48" fmla="*/ 7203862 h 10595264"/>
                <a:gd name="connsiteX49" fmla="*/ 3888059 w 8861692"/>
                <a:gd name="connsiteY49" fmla="*/ 7625528 h 10595264"/>
                <a:gd name="connsiteX50" fmla="*/ 4437648 w 8861692"/>
                <a:gd name="connsiteY50" fmla="*/ 9440117 h 10595264"/>
                <a:gd name="connsiteX51" fmla="*/ 4537141 w 8861692"/>
                <a:gd name="connsiteY51" fmla="*/ 9677008 h 10595264"/>
                <a:gd name="connsiteX52" fmla="*/ 4575044 w 8861692"/>
                <a:gd name="connsiteY52" fmla="*/ 9743335 h 10595264"/>
                <a:gd name="connsiteX53" fmla="*/ 4660326 w 8861692"/>
                <a:gd name="connsiteY53" fmla="*/ 9885473 h 10595264"/>
                <a:gd name="connsiteX54" fmla="*/ 4110736 w 8861692"/>
                <a:gd name="connsiteY54" fmla="*/ 10074983 h 10595264"/>
                <a:gd name="connsiteX55" fmla="*/ 3821731 w 8861692"/>
                <a:gd name="connsiteY55" fmla="*/ 10278711 h 10595264"/>
                <a:gd name="connsiteX56" fmla="*/ 3243717 w 8861692"/>
                <a:gd name="connsiteY56" fmla="*/ 10544031 h 10595264"/>
                <a:gd name="connsiteX57" fmla="*/ 2945233 w 8861692"/>
                <a:gd name="connsiteY57" fmla="*/ 10548767 h 10595264"/>
                <a:gd name="connsiteX58" fmla="*/ 3286356 w 8861692"/>
                <a:gd name="connsiteY58" fmla="*/ 10193430 h 10595264"/>
                <a:gd name="connsiteX59" fmla="*/ 3461655 w 8861692"/>
                <a:gd name="connsiteY59" fmla="*/ 9980230 h 10595264"/>
                <a:gd name="connsiteX60" fmla="*/ 3537461 w 8861692"/>
                <a:gd name="connsiteY60" fmla="*/ 9705435 h 10595264"/>
                <a:gd name="connsiteX61" fmla="*/ 3594314 w 8861692"/>
                <a:gd name="connsiteY61" fmla="*/ 9544349 h 10595264"/>
                <a:gd name="connsiteX62" fmla="*/ 3499557 w 8861692"/>
                <a:gd name="connsiteY62" fmla="*/ 9369049 h 10595264"/>
                <a:gd name="connsiteX63" fmla="*/ 3077892 w 8861692"/>
                <a:gd name="connsiteY63" fmla="*/ 8317254 h 10595264"/>
                <a:gd name="connsiteX64" fmla="*/ 2679914 w 8861692"/>
                <a:gd name="connsiteY64" fmla="*/ 7464447 h 10595264"/>
                <a:gd name="connsiteX65" fmla="*/ 2675177 w 8861692"/>
                <a:gd name="connsiteY65" fmla="*/ 7260719 h 10595264"/>
                <a:gd name="connsiteX66" fmla="*/ 2727294 w 8861692"/>
                <a:gd name="connsiteY66" fmla="*/ 6858002 h 10595264"/>
                <a:gd name="connsiteX67" fmla="*/ 3272140 w 8861692"/>
                <a:gd name="connsiteY67" fmla="*/ 5863063 h 10595264"/>
                <a:gd name="connsiteX68" fmla="*/ 3575364 w 8861692"/>
                <a:gd name="connsiteY68" fmla="*/ 5237668 h 10595264"/>
                <a:gd name="connsiteX69" fmla="*/ 3793302 w 8861692"/>
                <a:gd name="connsiteY69" fmla="*/ 4787576 h 10595264"/>
                <a:gd name="connsiteX70" fmla="*/ 3750660 w 8861692"/>
                <a:gd name="connsiteY70" fmla="*/ 4498568 h 10595264"/>
                <a:gd name="connsiteX71" fmla="*/ 3693807 w 8861692"/>
                <a:gd name="connsiteY71" fmla="*/ 4365910 h 10595264"/>
                <a:gd name="connsiteX72" fmla="*/ 3717497 w 8861692"/>
                <a:gd name="connsiteY72" fmla="*/ 3465723 h 10595264"/>
                <a:gd name="connsiteX73" fmla="*/ 3546936 w 8861692"/>
                <a:gd name="connsiteY73" fmla="*/ 2821378 h 10595264"/>
                <a:gd name="connsiteX74" fmla="*/ 2139803 w 8861692"/>
                <a:gd name="connsiteY74" fmla="*/ 2897181 h 10595264"/>
                <a:gd name="connsiteX75" fmla="*/ 2068180 w 8861692"/>
                <a:gd name="connsiteY75" fmla="*/ 2749647 h 10595264"/>
                <a:gd name="connsiteX76" fmla="*/ 1687866 w 8861692"/>
                <a:gd name="connsiteY76" fmla="*/ 2935600 h 10595264"/>
                <a:gd name="connsiteX77" fmla="*/ 2376205 w 8861692"/>
                <a:gd name="connsiteY77" fmla="*/ 2972782 h 10595264"/>
                <a:gd name="connsiteX78" fmla="*/ 2528605 w 8861692"/>
                <a:gd name="connsiteY78" fmla="*/ 3094702 h 10595264"/>
                <a:gd name="connsiteX79" fmla="*/ 167225 w 8861692"/>
                <a:gd name="connsiteY79" fmla="*/ 4634051 h 10595264"/>
                <a:gd name="connsiteX80" fmla="*/ 0 w 8861692"/>
                <a:gd name="connsiteY80" fmla="*/ 4505964 h 10595264"/>
                <a:gd name="connsiteX81" fmla="*/ 82970 w 8861692"/>
                <a:gd name="connsiteY81" fmla="*/ 2847185 h 10595264"/>
                <a:gd name="connsiteX82" fmla="*/ 942227 w 8861692"/>
                <a:gd name="connsiteY82" fmla="*/ 2905221 h 10595264"/>
                <a:gd name="connsiteX83" fmla="*/ 1018739 w 8861692"/>
                <a:gd name="connsiteY83" fmla="*/ 2676380 h 10595264"/>
                <a:gd name="connsiteX84" fmla="*/ 1153781 w 8861692"/>
                <a:gd name="connsiteY84" fmla="*/ 2560178 h 10595264"/>
                <a:gd name="connsiteX85" fmla="*/ 1462701 w 8861692"/>
                <a:gd name="connsiteY85" fmla="*/ 2453085 h 10595264"/>
                <a:gd name="connsiteX86" fmla="*/ 1950289 w 8861692"/>
                <a:gd name="connsiteY86" fmla="*/ 2409188 h 10595264"/>
                <a:gd name="connsiteX87" fmla="*/ 2567340 w 8861692"/>
                <a:gd name="connsiteY87" fmla="*/ 2306031 h 10595264"/>
                <a:gd name="connsiteX88" fmla="*/ 3162656 w 8861692"/>
                <a:gd name="connsiteY88" fmla="*/ 2186966 h 10595264"/>
                <a:gd name="connsiteX89" fmla="*/ 3379347 w 8861692"/>
                <a:gd name="connsiteY89" fmla="*/ 2084573 h 10595264"/>
                <a:gd name="connsiteX90" fmla="*/ 3503171 w 8861692"/>
                <a:gd name="connsiteY90" fmla="*/ 1882167 h 10595264"/>
                <a:gd name="connsiteX91" fmla="*/ 3596041 w 8861692"/>
                <a:gd name="connsiteY91" fmla="*/ 1646422 h 10595264"/>
                <a:gd name="connsiteX92" fmla="*/ 3659969 w 8861692"/>
                <a:gd name="connsiteY92" fmla="*/ 1588868 h 10595264"/>
                <a:gd name="connsiteX93" fmla="*/ 3621361 w 8861692"/>
                <a:gd name="connsiteY93" fmla="*/ 1506614 h 10595264"/>
                <a:gd name="connsiteX94" fmla="*/ 3491794 w 8861692"/>
                <a:gd name="connsiteY94" fmla="*/ 1416471 h 10595264"/>
                <a:gd name="connsiteX95" fmla="*/ 3458197 w 8861692"/>
                <a:gd name="connsiteY95" fmla="*/ 1338940 h 10595264"/>
                <a:gd name="connsiteX96" fmla="*/ 3369921 w 8861692"/>
                <a:gd name="connsiteY96" fmla="*/ 1281622 h 10595264"/>
                <a:gd name="connsiteX97" fmla="*/ 3234288 w 8861692"/>
                <a:gd name="connsiteY97" fmla="*/ 971288 h 10595264"/>
                <a:gd name="connsiteX98" fmla="*/ 3115638 w 8861692"/>
                <a:gd name="connsiteY98" fmla="*/ 738530 h 10595264"/>
                <a:gd name="connsiteX99" fmla="*/ 3062641 w 8861692"/>
                <a:gd name="connsiteY99" fmla="*/ 643919 h 10595264"/>
                <a:gd name="connsiteX100" fmla="*/ 3086722 w 8861692"/>
                <a:gd name="connsiteY100" fmla="*/ 414227 h 10595264"/>
                <a:gd name="connsiteX101" fmla="*/ 3675664 w 8861692"/>
                <a:gd name="connsiteY101" fmla="*/ 84 h 10595264"/>
                <a:gd name="connsiteX102" fmla="*/ 1257990 w 8861692"/>
                <a:gd name="connsiteY102" fmla="*/ 2776717 h 10595264"/>
                <a:gd name="connsiteX103" fmla="*/ 1241769 w 8861692"/>
                <a:gd name="connsiteY103" fmla="*/ 2783273 h 10595264"/>
                <a:gd name="connsiteX104" fmla="*/ 1146440 w 8861692"/>
                <a:gd name="connsiteY104" fmla="*/ 2876979 h 10595264"/>
                <a:gd name="connsiteX105" fmla="*/ 1146162 w 8861692"/>
                <a:gd name="connsiteY105" fmla="*/ 2909306 h 10595264"/>
                <a:gd name="connsiteX106" fmla="*/ 1178489 w 8861692"/>
                <a:gd name="connsiteY106" fmla="*/ 2909583 h 10595264"/>
                <a:gd name="connsiteX107" fmla="*/ 1273818 w 8861692"/>
                <a:gd name="connsiteY107" fmla="*/ 2815879 h 10595264"/>
                <a:gd name="connsiteX108" fmla="*/ 1274096 w 8861692"/>
                <a:gd name="connsiteY108" fmla="*/ 2783552 h 10595264"/>
                <a:gd name="connsiteX109" fmla="*/ 1274096 w 8861692"/>
                <a:gd name="connsiteY109" fmla="*/ 2783551 h 10595264"/>
                <a:gd name="connsiteX110" fmla="*/ 1257990 w 8861692"/>
                <a:gd name="connsiteY110" fmla="*/ 2776717 h 10595264"/>
                <a:gd name="connsiteX111" fmla="*/ 1405924 w 8861692"/>
                <a:gd name="connsiteY111" fmla="*/ 2876262 h 10595264"/>
                <a:gd name="connsiteX112" fmla="*/ 1327184 w 8861692"/>
                <a:gd name="connsiteY112" fmla="*/ 2914362 h 10595264"/>
                <a:gd name="connsiteX113" fmla="*/ 1405924 w 8861692"/>
                <a:gd name="connsiteY113" fmla="*/ 2932142 h 10595264"/>
                <a:gd name="connsiteX114" fmla="*/ 1405924 w 8861692"/>
                <a:gd name="connsiteY114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46804 w 8861692"/>
                <a:gd name="connsiteY16" fmla="*/ 349348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705884 w 8861692"/>
                <a:gd name="connsiteY19" fmla="*/ 3912582 h 10595264"/>
                <a:gd name="connsiteX20" fmla="*/ 8309644 w 8861692"/>
                <a:gd name="connsiteY20" fmla="*/ 3788122 h 10595264"/>
                <a:gd name="connsiteX21" fmla="*/ 8298330 w 8861692"/>
                <a:gd name="connsiteY21" fmla="*/ 3925641 h 10595264"/>
                <a:gd name="connsiteX22" fmla="*/ 8070278 w 8861692"/>
                <a:gd name="connsiteY22" fmla="*/ 3770794 h 10595264"/>
                <a:gd name="connsiteX23" fmla="*/ 7791953 w 8861692"/>
                <a:gd name="connsiteY23" fmla="*/ 3493511 h 10595264"/>
                <a:gd name="connsiteX24" fmla="*/ 7694420 w 8861692"/>
                <a:gd name="connsiteY24" fmla="*/ 3352863 h 10595264"/>
                <a:gd name="connsiteX25" fmla="*/ 7650951 w 8861692"/>
                <a:gd name="connsiteY25" fmla="*/ 3380255 h 10595264"/>
                <a:gd name="connsiteX26" fmla="*/ 6958170 w 8861692"/>
                <a:gd name="connsiteY26" fmla="*/ 2939827 h 10595264"/>
                <a:gd name="connsiteX27" fmla="*/ 6209594 w 8861692"/>
                <a:gd name="connsiteY27" fmla="*/ 2650819 h 10595264"/>
                <a:gd name="connsiteX28" fmla="*/ 5522607 w 8861692"/>
                <a:gd name="connsiteY28" fmla="*/ 2494471 h 10595264"/>
                <a:gd name="connsiteX29" fmla="*/ 5427853 w 8861692"/>
                <a:gd name="connsiteY29" fmla="*/ 3238310 h 10595264"/>
                <a:gd name="connsiteX30" fmla="*/ 6081671 w 8861692"/>
                <a:gd name="connsiteY30" fmla="*/ 5389281 h 10595264"/>
                <a:gd name="connsiteX31" fmla="*/ 5906373 w 8861692"/>
                <a:gd name="connsiteY31" fmla="*/ 5465087 h 10595264"/>
                <a:gd name="connsiteX32" fmla="*/ 5858994 w 8861692"/>
                <a:gd name="connsiteY32" fmla="*/ 6057312 h 10595264"/>
                <a:gd name="connsiteX33" fmla="*/ 5740547 w 8861692"/>
                <a:gd name="connsiteY33" fmla="*/ 6659017 h 10595264"/>
                <a:gd name="connsiteX34" fmla="*/ 5697907 w 8861692"/>
                <a:gd name="connsiteY34" fmla="*/ 7317574 h 10595264"/>
                <a:gd name="connsiteX35" fmla="*/ 6181164 w 8861692"/>
                <a:gd name="connsiteY35" fmla="*/ 8189330 h 10595264"/>
                <a:gd name="connsiteX36" fmla="*/ 6342252 w 8861692"/>
                <a:gd name="connsiteY36" fmla="*/ 8544667 h 10595264"/>
                <a:gd name="connsiteX37" fmla="*/ 6356466 w 8861692"/>
                <a:gd name="connsiteY37" fmla="*/ 8952120 h 10595264"/>
                <a:gd name="connsiteX38" fmla="*/ 6200118 w 8861692"/>
                <a:gd name="connsiteY38" fmla="*/ 9932850 h 10595264"/>
                <a:gd name="connsiteX39" fmla="*/ 5764237 w 8861692"/>
                <a:gd name="connsiteY39" fmla="*/ 9814406 h 10595264"/>
                <a:gd name="connsiteX40" fmla="*/ 5716859 w 8861692"/>
                <a:gd name="connsiteY40" fmla="*/ 9122679 h 10595264"/>
                <a:gd name="connsiteX41" fmla="*/ 5536824 w 8861692"/>
                <a:gd name="connsiteY41" fmla="*/ 8852627 h 10595264"/>
                <a:gd name="connsiteX42" fmla="*/ 5451541 w 8861692"/>
                <a:gd name="connsiteY42" fmla="*/ 8558881 h 10595264"/>
                <a:gd name="connsiteX43" fmla="*/ 5138846 w 8861692"/>
                <a:gd name="connsiteY43" fmla="*/ 8208283 h 10595264"/>
                <a:gd name="connsiteX44" fmla="*/ 4731392 w 8861692"/>
                <a:gd name="connsiteY44" fmla="*/ 7544987 h 10595264"/>
                <a:gd name="connsiteX45" fmla="*/ 4698225 w 8861692"/>
                <a:gd name="connsiteY45" fmla="*/ 6568997 h 10595264"/>
                <a:gd name="connsiteX46" fmla="*/ 4660324 w 8861692"/>
                <a:gd name="connsiteY46" fmla="*/ 6095213 h 10595264"/>
                <a:gd name="connsiteX47" fmla="*/ 4342890 w 8861692"/>
                <a:gd name="connsiteY47" fmla="*/ 6322630 h 10595264"/>
                <a:gd name="connsiteX48" fmla="*/ 3769613 w 8861692"/>
                <a:gd name="connsiteY48" fmla="*/ 7203862 h 10595264"/>
                <a:gd name="connsiteX49" fmla="*/ 3888059 w 8861692"/>
                <a:gd name="connsiteY49" fmla="*/ 7625528 h 10595264"/>
                <a:gd name="connsiteX50" fmla="*/ 4437648 w 8861692"/>
                <a:gd name="connsiteY50" fmla="*/ 9440117 h 10595264"/>
                <a:gd name="connsiteX51" fmla="*/ 4537141 w 8861692"/>
                <a:gd name="connsiteY51" fmla="*/ 9677008 h 10595264"/>
                <a:gd name="connsiteX52" fmla="*/ 4575044 w 8861692"/>
                <a:gd name="connsiteY52" fmla="*/ 9743335 h 10595264"/>
                <a:gd name="connsiteX53" fmla="*/ 4660326 w 8861692"/>
                <a:gd name="connsiteY53" fmla="*/ 9885473 h 10595264"/>
                <a:gd name="connsiteX54" fmla="*/ 4110736 w 8861692"/>
                <a:gd name="connsiteY54" fmla="*/ 10074983 h 10595264"/>
                <a:gd name="connsiteX55" fmla="*/ 3821731 w 8861692"/>
                <a:gd name="connsiteY55" fmla="*/ 10278711 h 10595264"/>
                <a:gd name="connsiteX56" fmla="*/ 3243717 w 8861692"/>
                <a:gd name="connsiteY56" fmla="*/ 10544031 h 10595264"/>
                <a:gd name="connsiteX57" fmla="*/ 2945233 w 8861692"/>
                <a:gd name="connsiteY57" fmla="*/ 10548767 h 10595264"/>
                <a:gd name="connsiteX58" fmla="*/ 3286356 w 8861692"/>
                <a:gd name="connsiteY58" fmla="*/ 10193430 h 10595264"/>
                <a:gd name="connsiteX59" fmla="*/ 3461655 w 8861692"/>
                <a:gd name="connsiteY59" fmla="*/ 9980230 h 10595264"/>
                <a:gd name="connsiteX60" fmla="*/ 3537461 w 8861692"/>
                <a:gd name="connsiteY60" fmla="*/ 9705435 h 10595264"/>
                <a:gd name="connsiteX61" fmla="*/ 3594314 w 8861692"/>
                <a:gd name="connsiteY61" fmla="*/ 9544349 h 10595264"/>
                <a:gd name="connsiteX62" fmla="*/ 3499557 w 8861692"/>
                <a:gd name="connsiteY62" fmla="*/ 9369049 h 10595264"/>
                <a:gd name="connsiteX63" fmla="*/ 3077892 w 8861692"/>
                <a:gd name="connsiteY63" fmla="*/ 8317254 h 10595264"/>
                <a:gd name="connsiteX64" fmla="*/ 2679914 w 8861692"/>
                <a:gd name="connsiteY64" fmla="*/ 7464447 h 10595264"/>
                <a:gd name="connsiteX65" fmla="*/ 2675177 w 8861692"/>
                <a:gd name="connsiteY65" fmla="*/ 7260719 h 10595264"/>
                <a:gd name="connsiteX66" fmla="*/ 2727294 w 8861692"/>
                <a:gd name="connsiteY66" fmla="*/ 6858002 h 10595264"/>
                <a:gd name="connsiteX67" fmla="*/ 3272140 w 8861692"/>
                <a:gd name="connsiteY67" fmla="*/ 5863063 h 10595264"/>
                <a:gd name="connsiteX68" fmla="*/ 3575364 w 8861692"/>
                <a:gd name="connsiteY68" fmla="*/ 5237668 h 10595264"/>
                <a:gd name="connsiteX69" fmla="*/ 3793302 w 8861692"/>
                <a:gd name="connsiteY69" fmla="*/ 4787576 h 10595264"/>
                <a:gd name="connsiteX70" fmla="*/ 3750660 w 8861692"/>
                <a:gd name="connsiteY70" fmla="*/ 4498568 h 10595264"/>
                <a:gd name="connsiteX71" fmla="*/ 3693807 w 8861692"/>
                <a:gd name="connsiteY71" fmla="*/ 4365910 h 10595264"/>
                <a:gd name="connsiteX72" fmla="*/ 3717497 w 8861692"/>
                <a:gd name="connsiteY72" fmla="*/ 3465723 h 10595264"/>
                <a:gd name="connsiteX73" fmla="*/ 3546936 w 8861692"/>
                <a:gd name="connsiteY73" fmla="*/ 2821378 h 10595264"/>
                <a:gd name="connsiteX74" fmla="*/ 2139803 w 8861692"/>
                <a:gd name="connsiteY74" fmla="*/ 2897181 h 10595264"/>
                <a:gd name="connsiteX75" fmla="*/ 2068180 w 8861692"/>
                <a:gd name="connsiteY75" fmla="*/ 2749647 h 10595264"/>
                <a:gd name="connsiteX76" fmla="*/ 1687866 w 8861692"/>
                <a:gd name="connsiteY76" fmla="*/ 2935600 h 10595264"/>
                <a:gd name="connsiteX77" fmla="*/ 2376205 w 8861692"/>
                <a:gd name="connsiteY77" fmla="*/ 2972782 h 10595264"/>
                <a:gd name="connsiteX78" fmla="*/ 167225 w 8861692"/>
                <a:gd name="connsiteY78" fmla="*/ 4634051 h 10595264"/>
                <a:gd name="connsiteX79" fmla="*/ 0 w 8861692"/>
                <a:gd name="connsiteY79" fmla="*/ 4505964 h 10595264"/>
                <a:gd name="connsiteX80" fmla="*/ 82970 w 8861692"/>
                <a:gd name="connsiteY80" fmla="*/ 2847185 h 10595264"/>
                <a:gd name="connsiteX81" fmla="*/ 942227 w 8861692"/>
                <a:gd name="connsiteY81" fmla="*/ 2905221 h 10595264"/>
                <a:gd name="connsiteX82" fmla="*/ 1018739 w 8861692"/>
                <a:gd name="connsiteY82" fmla="*/ 2676380 h 10595264"/>
                <a:gd name="connsiteX83" fmla="*/ 1153781 w 8861692"/>
                <a:gd name="connsiteY83" fmla="*/ 2560178 h 10595264"/>
                <a:gd name="connsiteX84" fmla="*/ 1462701 w 8861692"/>
                <a:gd name="connsiteY84" fmla="*/ 2453085 h 10595264"/>
                <a:gd name="connsiteX85" fmla="*/ 1950289 w 8861692"/>
                <a:gd name="connsiteY85" fmla="*/ 2409188 h 10595264"/>
                <a:gd name="connsiteX86" fmla="*/ 2567340 w 8861692"/>
                <a:gd name="connsiteY86" fmla="*/ 2306031 h 10595264"/>
                <a:gd name="connsiteX87" fmla="*/ 3162656 w 8861692"/>
                <a:gd name="connsiteY87" fmla="*/ 2186966 h 10595264"/>
                <a:gd name="connsiteX88" fmla="*/ 3379347 w 8861692"/>
                <a:gd name="connsiteY88" fmla="*/ 2084573 h 10595264"/>
                <a:gd name="connsiteX89" fmla="*/ 3503171 w 8861692"/>
                <a:gd name="connsiteY89" fmla="*/ 1882167 h 10595264"/>
                <a:gd name="connsiteX90" fmla="*/ 3596041 w 8861692"/>
                <a:gd name="connsiteY90" fmla="*/ 1646422 h 10595264"/>
                <a:gd name="connsiteX91" fmla="*/ 3659969 w 8861692"/>
                <a:gd name="connsiteY91" fmla="*/ 1588868 h 10595264"/>
                <a:gd name="connsiteX92" fmla="*/ 3621361 w 8861692"/>
                <a:gd name="connsiteY92" fmla="*/ 1506614 h 10595264"/>
                <a:gd name="connsiteX93" fmla="*/ 3491794 w 8861692"/>
                <a:gd name="connsiteY93" fmla="*/ 1416471 h 10595264"/>
                <a:gd name="connsiteX94" fmla="*/ 3458197 w 8861692"/>
                <a:gd name="connsiteY94" fmla="*/ 1338940 h 10595264"/>
                <a:gd name="connsiteX95" fmla="*/ 3369921 w 8861692"/>
                <a:gd name="connsiteY95" fmla="*/ 1281622 h 10595264"/>
                <a:gd name="connsiteX96" fmla="*/ 3234288 w 8861692"/>
                <a:gd name="connsiteY96" fmla="*/ 971288 h 10595264"/>
                <a:gd name="connsiteX97" fmla="*/ 3115638 w 8861692"/>
                <a:gd name="connsiteY97" fmla="*/ 738530 h 10595264"/>
                <a:gd name="connsiteX98" fmla="*/ 3062641 w 8861692"/>
                <a:gd name="connsiteY98" fmla="*/ 643919 h 10595264"/>
                <a:gd name="connsiteX99" fmla="*/ 3086722 w 8861692"/>
                <a:gd name="connsiteY99" fmla="*/ 414227 h 10595264"/>
                <a:gd name="connsiteX100" fmla="*/ 3675664 w 8861692"/>
                <a:gd name="connsiteY100" fmla="*/ 84 h 10595264"/>
                <a:gd name="connsiteX101" fmla="*/ 1257990 w 8861692"/>
                <a:gd name="connsiteY101" fmla="*/ 2776717 h 10595264"/>
                <a:gd name="connsiteX102" fmla="*/ 1241769 w 8861692"/>
                <a:gd name="connsiteY102" fmla="*/ 2783273 h 10595264"/>
                <a:gd name="connsiteX103" fmla="*/ 1146440 w 8861692"/>
                <a:gd name="connsiteY103" fmla="*/ 2876979 h 10595264"/>
                <a:gd name="connsiteX104" fmla="*/ 1146162 w 8861692"/>
                <a:gd name="connsiteY104" fmla="*/ 2909306 h 10595264"/>
                <a:gd name="connsiteX105" fmla="*/ 1178489 w 8861692"/>
                <a:gd name="connsiteY105" fmla="*/ 2909583 h 10595264"/>
                <a:gd name="connsiteX106" fmla="*/ 1273818 w 8861692"/>
                <a:gd name="connsiteY106" fmla="*/ 2815879 h 10595264"/>
                <a:gd name="connsiteX107" fmla="*/ 1274096 w 8861692"/>
                <a:gd name="connsiteY107" fmla="*/ 2783552 h 10595264"/>
                <a:gd name="connsiteX108" fmla="*/ 1274096 w 8861692"/>
                <a:gd name="connsiteY108" fmla="*/ 2783551 h 10595264"/>
                <a:gd name="connsiteX109" fmla="*/ 1257990 w 8861692"/>
                <a:gd name="connsiteY109" fmla="*/ 2776717 h 10595264"/>
                <a:gd name="connsiteX110" fmla="*/ 1405924 w 8861692"/>
                <a:gd name="connsiteY110" fmla="*/ 2876262 h 10595264"/>
                <a:gd name="connsiteX111" fmla="*/ 1327184 w 8861692"/>
                <a:gd name="connsiteY111" fmla="*/ 2914362 h 10595264"/>
                <a:gd name="connsiteX112" fmla="*/ 1405924 w 8861692"/>
                <a:gd name="connsiteY112" fmla="*/ 2932142 h 10595264"/>
                <a:gd name="connsiteX113" fmla="*/ 1405924 w 8861692"/>
                <a:gd name="connsiteY113" fmla="*/ 2876262 h 10595264"/>
                <a:gd name="connsiteX0" fmla="*/ 3675664 w 8861692"/>
                <a:gd name="connsiteY0" fmla="*/ 84 h 10595264"/>
                <a:gd name="connsiteX1" fmla="*/ 4090768 w 8861692"/>
                <a:gd name="connsiteY1" fmla="*/ 155917 h 10595264"/>
                <a:gd name="connsiteX2" fmla="*/ 4317566 w 8861692"/>
                <a:gd name="connsiteY2" fmla="*/ 960575 h 10595264"/>
                <a:gd name="connsiteX3" fmla="*/ 4740084 w 8861692"/>
                <a:gd name="connsiteY3" fmla="*/ 1281191 h 10595264"/>
                <a:gd name="connsiteX4" fmla="*/ 5197329 w 8861692"/>
                <a:gd name="connsiteY4" fmla="*/ 1356503 h 10595264"/>
                <a:gd name="connsiteX5" fmla="*/ 5579267 w 8861692"/>
                <a:gd name="connsiteY5" fmla="*/ 1523264 h 10595264"/>
                <a:gd name="connsiteX6" fmla="*/ 5939681 w 8861692"/>
                <a:gd name="connsiteY6" fmla="*/ 1663127 h 10595264"/>
                <a:gd name="connsiteX7" fmla="*/ 6461481 w 8861692"/>
                <a:gd name="connsiteY7" fmla="*/ 1851406 h 10595264"/>
                <a:gd name="connsiteX8" fmla="*/ 6827279 w 8861692"/>
                <a:gd name="connsiteY8" fmla="*/ 1975133 h 10595264"/>
                <a:gd name="connsiteX9" fmla="*/ 7090867 w 8861692"/>
                <a:gd name="connsiteY9" fmla="*/ 2158031 h 10595264"/>
                <a:gd name="connsiteX10" fmla="*/ 7973086 w 8861692"/>
                <a:gd name="connsiteY10" fmla="*/ 2787415 h 10595264"/>
                <a:gd name="connsiteX11" fmla="*/ 7936902 w 8861692"/>
                <a:gd name="connsiteY11" fmla="*/ 2975200 h 10595264"/>
                <a:gd name="connsiteX12" fmla="*/ 8622293 w 8861692"/>
                <a:gd name="connsiteY12" fmla="*/ 3257941 h 10595264"/>
                <a:gd name="connsiteX13" fmla="*/ 8797326 w 8861692"/>
                <a:gd name="connsiteY13" fmla="*/ 3442682 h 10595264"/>
                <a:gd name="connsiteX14" fmla="*/ 8552145 w 8861692"/>
                <a:gd name="connsiteY14" fmla="*/ 3370487 h 10595264"/>
                <a:gd name="connsiteX15" fmla="*/ 8855745 w 8861692"/>
                <a:gd name="connsiteY15" fmla="*/ 3600162 h 10595264"/>
                <a:gd name="connsiteX16" fmla="*/ 8446804 w 8861692"/>
                <a:gd name="connsiteY16" fmla="*/ 3493482 h 10595264"/>
                <a:gd name="connsiteX17" fmla="*/ 8812564 w 8861692"/>
                <a:gd name="connsiteY17" fmla="*/ 3747482 h 10595264"/>
                <a:gd name="connsiteX18" fmla="*/ 8307104 w 8861692"/>
                <a:gd name="connsiteY18" fmla="*/ 3617942 h 10595264"/>
                <a:gd name="connsiteX19" fmla="*/ 8705884 w 8861692"/>
                <a:gd name="connsiteY19" fmla="*/ 3912582 h 10595264"/>
                <a:gd name="connsiteX20" fmla="*/ 8309644 w 8861692"/>
                <a:gd name="connsiteY20" fmla="*/ 3788122 h 10595264"/>
                <a:gd name="connsiteX21" fmla="*/ 8298330 w 8861692"/>
                <a:gd name="connsiteY21" fmla="*/ 3925641 h 10595264"/>
                <a:gd name="connsiteX22" fmla="*/ 8070278 w 8861692"/>
                <a:gd name="connsiteY22" fmla="*/ 3770794 h 10595264"/>
                <a:gd name="connsiteX23" fmla="*/ 7791953 w 8861692"/>
                <a:gd name="connsiteY23" fmla="*/ 3493511 h 10595264"/>
                <a:gd name="connsiteX24" fmla="*/ 7694420 w 8861692"/>
                <a:gd name="connsiteY24" fmla="*/ 3352863 h 10595264"/>
                <a:gd name="connsiteX25" fmla="*/ 7650951 w 8861692"/>
                <a:gd name="connsiteY25" fmla="*/ 3380255 h 10595264"/>
                <a:gd name="connsiteX26" fmla="*/ 6958170 w 8861692"/>
                <a:gd name="connsiteY26" fmla="*/ 2939827 h 10595264"/>
                <a:gd name="connsiteX27" fmla="*/ 6209594 w 8861692"/>
                <a:gd name="connsiteY27" fmla="*/ 2650819 h 10595264"/>
                <a:gd name="connsiteX28" fmla="*/ 5522607 w 8861692"/>
                <a:gd name="connsiteY28" fmla="*/ 2494471 h 10595264"/>
                <a:gd name="connsiteX29" fmla="*/ 5427853 w 8861692"/>
                <a:gd name="connsiteY29" fmla="*/ 3238310 h 10595264"/>
                <a:gd name="connsiteX30" fmla="*/ 6081671 w 8861692"/>
                <a:gd name="connsiteY30" fmla="*/ 5389281 h 10595264"/>
                <a:gd name="connsiteX31" fmla="*/ 5906373 w 8861692"/>
                <a:gd name="connsiteY31" fmla="*/ 5465087 h 10595264"/>
                <a:gd name="connsiteX32" fmla="*/ 5858994 w 8861692"/>
                <a:gd name="connsiteY32" fmla="*/ 6057312 h 10595264"/>
                <a:gd name="connsiteX33" fmla="*/ 5740547 w 8861692"/>
                <a:gd name="connsiteY33" fmla="*/ 6659017 h 10595264"/>
                <a:gd name="connsiteX34" fmla="*/ 5697907 w 8861692"/>
                <a:gd name="connsiteY34" fmla="*/ 7317574 h 10595264"/>
                <a:gd name="connsiteX35" fmla="*/ 6181164 w 8861692"/>
                <a:gd name="connsiteY35" fmla="*/ 8189330 h 10595264"/>
                <a:gd name="connsiteX36" fmla="*/ 6342252 w 8861692"/>
                <a:gd name="connsiteY36" fmla="*/ 8544667 h 10595264"/>
                <a:gd name="connsiteX37" fmla="*/ 6356466 w 8861692"/>
                <a:gd name="connsiteY37" fmla="*/ 8952120 h 10595264"/>
                <a:gd name="connsiteX38" fmla="*/ 6200118 w 8861692"/>
                <a:gd name="connsiteY38" fmla="*/ 9932850 h 10595264"/>
                <a:gd name="connsiteX39" fmla="*/ 5764237 w 8861692"/>
                <a:gd name="connsiteY39" fmla="*/ 9814406 h 10595264"/>
                <a:gd name="connsiteX40" fmla="*/ 5716859 w 8861692"/>
                <a:gd name="connsiteY40" fmla="*/ 9122679 h 10595264"/>
                <a:gd name="connsiteX41" fmla="*/ 5536824 w 8861692"/>
                <a:gd name="connsiteY41" fmla="*/ 8852627 h 10595264"/>
                <a:gd name="connsiteX42" fmla="*/ 5451541 w 8861692"/>
                <a:gd name="connsiteY42" fmla="*/ 8558881 h 10595264"/>
                <a:gd name="connsiteX43" fmla="*/ 5138846 w 8861692"/>
                <a:gd name="connsiteY43" fmla="*/ 8208283 h 10595264"/>
                <a:gd name="connsiteX44" fmla="*/ 4731392 w 8861692"/>
                <a:gd name="connsiteY44" fmla="*/ 7544987 h 10595264"/>
                <a:gd name="connsiteX45" fmla="*/ 4698225 w 8861692"/>
                <a:gd name="connsiteY45" fmla="*/ 6568997 h 10595264"/>
                <a:gd name="connsiteX46" fmla="*/ 4660324 w 8861692"/>
                <a:gd name="connsiteY46" fmla="*/ 6095213 h 10595264"/>
                <a:gd name="connsiteX47" fmla="*/ 4342890 w 8861692"/>
                <a:gd name="connsiteY47" fmla="*/ 6322630 h 10595264"/>
                <a:gd name="connsiteX48" fmla="*/ 3769613 w 8861692"/>
                <a:gd name="connsiteY48" fmla="*/ 7203862 h 10595264"/>
                <a:gd name="connsiteX49" fmla="*/ 3888059 w 8861692"/>
                <a:gd name="connsiteY49" fmla="*/ 7625528 h 10595264"/>
                <a:gd name="connsiteX50" fmla="*/ 4437648 w 8861692"/>
                <a:gd name="connsiteY50" fmla="*/ 9440117 h 10595264"/>
                <a:gd name="connsiteX51" fmla="*/ 4537141 w 8861692"/>
                <a:gd name="connsiteY51" fmla="*/ 9677008 h 10595264"/>
                <a:gd name="connsiteX52" fmla="*/ 4575044 w 8861692"/>
                <a:gd name="connsiteY52" fmla="*/ 9743335 h 10595264"/>
                <a:gd name="connsiteX53" fmla="*/ 4660326 w 8861692"/>
                <a:gd name="connsiteY53" fmla="*/ 9885473 h 10595264"/>
                <a:gd name="connsiteX54" fmla="*/ 4110736 w 8861692"/>
                <a:gd name="connsiteY54" fmla="*/ 10074983 h 10595264"/>
                <a:gd name="connsiteX55" fmla="*/ 3821731 w 8861692"/>
                <a:gd name="connsiteY55" fmla="*/ 10278711 h 10595264"/>
                <a:gd name="connsiteX56" fmla="*/ 3243717 w 8861692"/>
                <a:gd name="connsiteY56" fmla="*/ 10544031 h 10595264"/>
                <a:gd name="connsiteX57" fmla="*/ 2945233 w 8861692"/>
                <a:gd name="connsiteY57" fmla="*/ 10548767 h 10595264"/>
                <a:gd name="connsiteX58" fmla="*/ 3286356 w 8861692"/>
                <a:gd name="connsiteY58" fmla="*/ 10193430 h 10595264"/>
                <a:gd name="connsiteX59" fmla="*/ 3461655 w 8861692"/>
                <a:gd name="connsiteY59" fmla="*/ 9980230 h 10595264"/>
                <a:gd name="connsiteX60" fmla="*/ 3537461 w 8861692"/>
                <a:gd name="connsiteY60" fmla="*/ 9705435 h 10595264"/>
                <a:gd name="connsiteX61" fmla="*/ 3594314 w 8861692"/>
                <a:gd name="connsiteY61" fmla="*/ 9544349 h 10595264"/>
                <a:gd name="connsiteX62" fmla="*/ 3499557 w 8861692"/>
                <a:gd name="connsiteY62" fmla="*/ 9369049 h 10595264"/>
                <a:gd name="connsiteX63" fmla="*/ 3077892 w 8861692"/>
                <a:gd name="connsiteY63" fmla="*/ 8317254 h 10595264"/>
                <a:gd name="connsiteX64" fmla="*/ 2679914 w 8861692"/>
                <a:gd name="connsiteY64" fmla="*/ 7464447 h 10595264"/>
                <a:gd name="connsiteX65" fmla="*/ 2675177 w 8861692"/>
                <a:gd name="connsiteY65" fmla="*/ 7260719 h 10595264"/>
                <a:gd name="connsiteX66" fmla="*/ 2727294 w 8861692"/>
                <a:gd name="connsiteY66" fmla="*/ 6858002 h 10595264"/>
                <a:gd name="connsiteX67" fmla="*/ 3272140 w 8861692"/>
                <a:gd name="connsiteY67" fmla="*/ 5863063 h 10595264"/>
                <a:gd name="connsiteX68" fmla="*/ 3575364 w 8861692"/>
                <a:gd name="connsiteY68" fmla="*/ 5237668 h 10595264"/>
                <a:gd name="connsiteX69" fmla="*/ 3793302 w 8861692"/>
                <a:gd name="connsiteY69" fmla="*/ 4787576 h 10595264"/>
                <a:gd name="connsiteX70" fmla="*/ 3750660 w 8861692"/>
                <a:gd name="connsiteY70" fmla="*/ 4498568 h 10595264"/>
                <a:gd name="connsiteX71" fmla="*/ 3693807 w 8861692"/>
                <a:gd name="connsiteY71" fmla="*/ 4365910 h 10595264"/>
                <a:gd name="connsiteX72" fmla="*/ 3717497 w 8861692"/>
                <a:gd name="connsiteY72" fmla="*/ 3465723 h 10595264"/>
                <a:gd name="connsiteX73" fmla="*/ 3546936 w 8861692"/>
                <a:gd name="connsiteY73" fmla="*/ 2821378 h 10595264"/>
                <a:gd name="connsiteX74" fmla="*/ 2139803 w 8861692"/>
                <a:gd name="connsiteY74" fmla="*/ 2897181 h 10595264"/>
                <a:gd name="connsiteX75" fmla="*/ 2068180 w 8861692"/>
                <a:gd name="connsiteY75" fmla="*/ 2749647 h 10595264"/>
                <a:gd name="connsiteX76" fmla="*/ 1687866 w 8861692"/>
                <a:gd name="connsiteY76" fmla="*/ 2935600 h 10595264"/>
                <a:gd name="connsiteX77" fmla="*/ 2376205 w 8861692"/>
                <a:gd name="connsiteY77" fmla="*/ 2972782 h 10595264"/>
                <a:gd name="connsiteX78" fmla="*/ 0 w 8861692"/>
                <a:gd name="connsiteY78" fmla="*/ 4505964 h 10595264"/>
                <a:gd name="connsiteX79" fmla="*/ 82970 w 8861692"/>
                <a:gd name="connsiteY79" fmla="*/ 2847185 h 10595264"/>
                <a:gd name="connsiteX80" fmla="*/ 942227 w 8861692"/>
                <a:gd name="connsiteY80" fmla="*/ 2905221 h 10595264"/>
                <a:gd name="connsiteX81" fmla="*/ 1018739 w 8861692"/>
                <a:gd name="connsiteY81" fmla="*/ 2676380 h 10595264"/>
                <a:gd name="connsiteX82" fmla="*/ 1153781 w 8861692"/>
                <a:gd name="connsiteY82" fmla="*/ 2560178 h 10595264"/>
                <a:gd name="connsiteX83" fmla="*/ 1462701 w 8861692"/>
                <a:gd name="connsiteY83" fmla="*/ 2453085 h 10595264"/>
                <a:gd name="connsiteX84" fmla="*/ 1950289 w 8861692"/>
                <a:gd name="connsiteY84" fmla="*/ 2409188 h 10595264"/>
                <a:gd name="connsiteX85" fmla="*/ 2567340 w 8861692"/>
                <a:gd name="connsiteY85" fmla="*/ 2306031 h 10595264"/>
                <a:gd name="connsiteX86" fmla="*/ 3162656 w 8861692"/>
                <a:gd name="connsiteY86" fmla="*/ 2186966 h 10595264"/>
                <a:gd name="connsiteX87" fmla="*/ 3379347 w 8861692"/>
                <a:gd name="connsiteY87" fmla="*/ 2084573 h 10595264"/>
                <a:gd name="connsiteX88" fmla="*/ 3503171 w 8861692"/>
                <a:gd name="connsiteY88" fmla="*/ 1882167 h 10595264"/>
                <a:gd name="connsiteX89" fmla="*/ 3596041 w 8861692"/>
                <a:gd name="connsiteY89" fmla="*/ 1646422 h 10595264"/>
                <a:gd name="connsiteX90" fmla="*/ 3659969 w 8861692"/>
                <a:gd name="connsiteY90" fmla="*/ 1588868 h 10595264"/>
                <a:gd name="connsiteX91" fmla="*/ 3621361 w 8861692"/>
                <a:gd name="connsiteY91" fmla="*/ 1506614 h 10595264"/>
                <a:gd name="connsiteX92" fmla="*/ 3491794 w 8861692"/>
                <a:gd name="connsiteY92" fmla="*/ 1416471 h 10595264"/>
                <a:gd name="connsiteX93" fmla="*/ 3458197 w 8861692"/>
                <a:gd name="connsiteY93" fmla="*/ 1338940 h 10595264"/>
                <a:gd name="connsiteX94" fmla="*/ 3369921 w 8861692"/>
                <a:gd name="connsiteY94" fmla="*/ 1281622 h 10595264"/>
                <a:gd name="connsiteX95" fmla="*/ 3234288 w 8861692"/>
                <a:gd name="connsiteY95" fmla="*/ 971288 h 10595264"/>
                <a:gd name="connsiteX96" fmla="*/ 3115638 w 8861692"/>
                <a:gd name="connsiteY96" fmla="*/ 738530 h 10595264"/>
                <a:gd name="connsiteX97" fmla="*/ 3062641 w 8861692"/>
                <a:gd name="connsiteY97" fmla="*/ 643919 h 10595264"/>
                <a:gd name="connsiteX98" fmla="*/ 3086722 w 8861692"/>
                <a:gd name="connsiteY98" fmla="*/ 414227 h 10595264"/>
                <a:gd name="connsiteX99" fmla="*/ 3675664 w 8861692"/>
                <a:gd name="connsiteY99" fmla="*/ 84 h 10595264"/>
                <a:gd name="connsiteX100" fmla="*/ 1257990 w 8861692"/>
                <a:gd name="connsiteY100" fmla="*/ 2776717 h 10595264"/>
                <a:gd name="connsiteX101" fmla="*/ 1241769 w 8861692"/>
                <a:gd name="connsiteY101" fmla="*/ 2783273 h 10595264"/>
                <a:gd name="connsiteX102" fmla="*/ 1146440 w 8861692"/>
                <a:gd name="connsiteY102" fmla="*/ 2876979 h 10595264"/>
                <a:gd name="connsiteX103" fmla="*/ 1146162 w 8861692"/>
                <a:gd name="connsiteY103" fmla="*/ 2909306 h 10595264"/>
                <a:gd name="connsiteX104" fmla="*/ 1178489 w 8861692"/>
                <a:gd name="connsiteY104" fmla="*/ 2909583 h 10595264"/>
                <a:gd name="connsiteX105" fmla="*/ 1273818 w 8861692"/>
                <a:gd name="connsiteY105" fmla="*/ 2815879 h 10595264"/>
                <a:gd name="connsiteX106" fmla="*/ 1274096 w 8861692"/>
                <a:gd name="connsiteY106" fmla="*/ 2783552 h 10595264"/>
                <a:gd name="connsiteX107" fmla="*/ 1274096 w 8861692"/>
                <a:gd name="connsiteY107" fmla="*/ 2783551 h 10595264"/>
                <a:gd name="connsiteX108" fmla="*/ 1257990 w 8861692"/>
                <a:gd name="connsiteY108" fmla="*/ 2776717 h 10595264"/>
                <a:gd name="connsiteX109" fmla="*/ 1405924 w 8861692"/>
                <a:gd name="connsiteY109" fmla="*/ 2876262 h 10595264"/>
                <a:gd name="connsiteX110" fmla="*/ 1327184 w 8861692"/>
                <a:gd name="connsiteY110" fmla="*/ 2914362 h 10595264"/>
                <a:gd name="connsiteX111" fmla="*/ 1405924 w 8861692"/>
                <a:gd name="connsiteY111" fmla="*/ 2932142 h 10595264"/>
                <a:gd name="connsiteX112" fmla="*/ 1405924 w 8861692"/>
                <a:gd name="connsiteY112" fmla="*/ 2876262 h 10595264"/>
                <a:gd name="connsiteX0" fmla="*/ 3592693 w 8778721"/>
                <a:gd name="connsiteY0" fmla="*/ 84 h 10595264"/>
                <a:gd name="connsiteX1" fmla="*/ 4007797 w 8778721"/>
                <a:gd name="connsiteY1" fmla="*/ 155917 h 10595264"/>
                <a:gd name="connsiteX2" fmla="*/ 4234595 w 8778721"/>
                <a:gd name="connsiteY2" fmla="*/ 960575 h 10595264"/>
                <a:gd name="connsiteX3" fmla="*/ 4657113 w 8778721"/>
                <a:gd name="connsiteY3" fmla="*/ 1281191 h 10595264"/>
                <a:gd name="connsiteX4" fmla="*/ 5114358 w 8778721"/>
                <a:gd name="connsiteY4" fmla="*/ 1356503 h 10595264"/>
                <a:gd name="connsiteX5" fmla="*/ 5496296 w 8778721"/>
                <a:gd name="connsiteY5" fmla="*/ 1523264 h 10595264"/>
                <a:gd name="connsiteX6" fmla="*/ 5856710 w 8778721"/>
                <a:gd name="connsiteY6" fmla="*/ 1663127 h 10595264"/>
                <a:gd name="connsiteX7" fmla="*/ 6378510 w 8778721"/>
                <a:gd name="connsiteY7" fmla="*/ 1851406 h 10595264"/>
                <a:gd name="connsiteX8" fmla="*/ 6744308 w 8778721"/>
                <a:gd name="connsiteY8" fmla="*/ 1975133 h 10595264"/>
                <a:gd name="connsiteX9" fmla="*/ 7007896 w 8778721"/>
                <a:gd name="connsiteY9" fmla="*/ 2158031 h 10595264"/>
                <a:gd name="connsiteX10" fmla="*/ 7890115 w 8778721"/>
                <a:gd name="connsiteY10" fmla="*/ 2787415 h 10595264"/>
                <a:gd name="connsiteX11" fmla="*/ 7853931 w 8778721"/>
                <a:gd name="connsiteY11" fmla="*/ 2975200 h 10595264"/>
                <a:gd name="connsiteX12" fmla="*/ 8539322 w 8778721"/>
                <a:gd name="connsiteY12" fmla="*/ 3257941 h 10595264"/>
                <a:gd name="connsiteX13" fmla="*/ 8714355 w 8778721"/>
                <a:gd name="connsiteY13" fmla="*/ 3442682 h 10595264"/>
                <a:gd name="connsiteX14" fmla="*/ 8469174 w 8778721"/>
                <a:gd name="connsiteY14" fmla="*/ 3370487 h 10595264"/>
                <a:gd name="connsiteX15" fmla="*/ 8772774 w 8778721"/>
                <a:gd name="connsiteY15" fmla="*/ 3600162 h 10595264"/>
                <a:gd name="connsiteX16" fmla="*/ 8363833 w 8778721"/>
                <a:gd name="connsiteY16" fmla="*/ 3493482 h 10595264"/>
                <a:gd name="connsiteX17" fmla="*/ 8729593 w 8778721"/>
                <a:gd name="connsiteY17" fmla="*/ 3747482 h 10595264"/>
                <a:gd name="connsiteX18" fmla="*/ 8224133 w 8778721"/>
                <a:gd name="connsiteY18" fmla="*/ 3617942 h 10595264"/>
                <a:gd name="connsiteX19" fmla="*/ 8622913 w 8778721"/>
                <a:gd name="connsiteY19" fmla="*/ 3912582 h 10595264"/>
                <a:gd name="connsiteX20" fmla="*/ 8226673 w 8778721"/>
                <a:gd name="connsiteY20" fmla="*/ 3788122 h 10595264"/>
                <a:gd name="connsiteX21" fmla="*/ 8215359 w 8778721"/>
                <a:gd name="connsiteY21" fmla="*/ 3925641 h 10595264"/>
                <a:gd name="connsiteX22" fmla="*/ 7987307 w 8778721"/>
                <a:gd name="connsiteY22" fmla="*/ 3770794 h 10595264"/>
                <a:gd name="connsiteX23" fmla="*/ 7708982 w 8778721"/>
                <a:gd name="connsiteY23" fmla="*/ 3493511 h 10595264"/>
                <a:gd name="connsiteX24" fmla="*/ 7611449 w 8778721"/>
                <a:gd name="connsiteY24" fmla="*/ 3352863 h 10595264"/>
                <a:gd name="connsiteX25" fmla="*/ 7567980 w 8778721"/>
                <a:gd name="connsiteY25" fmla="*/ 3380255 h 10595264"/>
                <a:gd name="connsiteX26" fmla="*/ 6875199 w 8778721"/>
                <a:gd name="connsiteY26" fmla="*/ 2939827 h 10595264"/>
                <a:gd name="connsiteX27" fmla="*/ 6126623 w 8778721"/>
                <a:gd name="connsiteY27" fmla="*/ 2650819 h 10595264"/>
                <a:gd name="connsiteX28" fmla="*/ 5439636 w 8778721"/>
                <a:gd name="connsiteY28" fmla="*/ 2494471 h 10595264"/>
                <a:gd name="connsiteX29" fmla="*/ 5344882 w 8778721"/>
                <a:gd name="connsiteY29" fmla="*/ 3238310 h 10595264"/>
                <a:gd name="connsiteX30" fmla="*/ 5998700 w 8778721"/>
                <a:gd name="connsiteY30" fmla="*/ 5389281 h 10595264"/>
                <a:gd name="connsiteX31" fmla="*/ 5823402 w 8778721"/>
                <a:gd name="connsiteY31" fmla="*/ 5465087 h 10595264"/>
                <a:gd name="connsiteX32" fmla="*/ 5776023 w 8778721"/>
                <a:gd name="connsiteY32" fmla="*/ 6057312 h 10595264"/>
                <a:gd name="connsiteX33" fmla="*/ 5657576 w 8778721"/>
                <a:gd name="connsiteY33" fmla="*/ 6659017 h 10595264"/>
                <a:gd name="connsiteX34" fmla="*/ 5614936 w 8778721"/>
                <a:gd name="connsiteY34" fmla="*/ 7317574 h 10595264"/>
                <a:gd name="connsiteX35" fmla="*/ 6098193 w 8778721"/>
                <a:gd name="connsiteY35" fmla="*/ 8189330 h 10595264"/>
                <a:gd name="connsiteX36" fmla="*/ 6259281 w 8778721"/>
                <a:gd name="connsiteY36" fmla="*/ 8544667 h 10595264"/>
                <a:gd name="connsiteX37" fmla="*/ 6273495 w 8778721"/>
                <a:gd name="connsiteY37" fmla="*/ 8952120 h 10595264"/>
                <a:gd name="connsiteX38" fmla="*/ 6117147 w 8778721"/>
                <a:gd name="connsiteY38" fmla="*/ 9932850 h 10595264"/>
                <a:gd name="connsiteX39" fmla="*/ 5681266 w 8778721"/>
                <a:gd name="connsiteY39" fmla="*/ 9814406 h 10595264"/>
                <a:gd name="connsiteX40" fmla="*/ 5633888 w 8778721"/>
                <a:gd name="connsiteY40" fmla="*/ 9122679 h 10595264"/>
                <a:gd name="connsiteX41" fmla="*/ 5453853 w 8778721"/>
                <a:gd name="connsiteY41" fmla="*/ 8852627 h 10595264"/>
                <a:gd name="connsiteX42" fmla="*/ 5368570 w 8778721"/>
                <a:gd name="connsiteY42" fmla="*/ 8558881 h 10595264"/>
                <a:gd name="connsiteX43" fmla="*/ 5055875 w 8778721"/>
                <a:gd name="connsiteY43" fmla="*/ 8208283 h 10595264"/>
                <a:gd name="connsiteX44" fmla="*/ 4648421 w 8778721"/>
                <a:gd name="connsiteY44" fmla="*/ 7544987 h 10595264"/>
                <a:gd name="connsiteX45" fmla="*/ 4615254 w 8778721"/>
                <a:gd name="connsiteY45" fmla="*/ 6568997 h 10595264"/>
                <a:gd name="connsiteX46" fmla="*/ 4577353 w 8778721"/>
                <a:gd name="connsiteY46" fmla="*/ 6095213 h 10595264"/>
                <a:gd name="connsiteX47" fmla="*/ 4259919 w 8778721"/>
                <a:gd name="connsiteY47" fmla="*/ 6322630 h 10595264"/>
                <a:gd name="connsiteX48" fmla="*/ 3686642 w 8778721"/>
                <a:gd name="connsiteY48" fmla="*/ 7203862 h 10595264"/>
                <a:gd name="connsiteX49" fmla="*/ 3805088 w 8778721"/>
                <a:gd name="connsiteY49" fmla="*/ 7625528 h 10595264"/>
                <a:gd name="connsiteX50" fmla="*/ 4354677 w 8778721"/>
                <a:gd name="connsiteY50" fmla="*/ 9440117 h 10595264"/>
                <a:gd name="connsiteX51" fmla="*/ 4454170 w 8778721"/>
                <a:gd name="connsiteY51" fmla="*/ 9677008 h 10595264"/>
                <a:gd name="connsiteX52" fmla="*/ 4492073 w 8778721"/>
                <a:gd name="connsiteY52" fmla="*/ 9743335 h 10595264"/>
                <a:gd name="connsiteX53" fmla="*/ 4577355 w 8778721"/>
                <a:gd name="connsiteY53" fmla="*/ 9885473 h 10595264"/>
                <a:gd name="connsiteX54" fmla="*/ 4027765 w 8778721"/>
                <a:gd name="connsiteY54" fmla="*/ 10074983 h 10595264"/>
                <a:gd name="connsiteX55" fmla="*/ 3738760 w 8778721"/>
                <a:gd name="connsiteY55" fmla="*/ 10278711 h 10595264"/>
                <a:gd name="connsiteX56" fmla="*/ 3160746 w 8778721"/>
                <a:gd name="connsiteY56" fmla="*/ 10544031 h 10595264"/>
                <a:gd name="connsiteX57" fmla="*/ 2862262 w 8778721"/>
                <a:gd name="connsiteY57" fmla="*/ 10548767 h 10595264"/>
                <a:gd name="connsiteX58" fmla="*/ 3203385 w 8778721"/>
                <a:gd name="connsiteY58" fmla="*/ 10193430 h 10595264"/>
                <a:gd name="connsiteX59" fmla="*/ 3378684 w 8778721"/>
                <a:gd name="connsiteY59" fmla="*/ 9980230 h 10595264"/>
                <a:gd name="connsiteX60" fmla="*/ 3454490 w 8778721"/>
                <a:gd name="connsiteY60" fmla="*/ 9705435 h 10595264"/>
                <a:gd name="connsiteX61" fmla="*/ 3511343 w 8778721"/>
                <a:gd name="connsiteY61" fmla="*/ 9544349 h 10595264"/>
                <a:gd name="connsiteX62" fmla="*/ 3416586 w 8778721"/>
                <a:gd name="connsiteY62" fmla="*/ 9369049 h 10595264"/>
                <a:gd name="connsiteX63" fmla="*/ 2994921 w 8778721"/>
                <a:gd name="connsiteY63" fmla="*/ 8317254 h 10595264"/>
                <a:gd name="connsiteX64" fmla="*/ 2596943 w 8778721"/>
                <a:gd name="connsiteY64" fmla="*/ 7464447 h 10595264"/>
                <a:gd name="connsiteX65" fmla="*/ 2592206 w 8778721"/>
                <a:gd name="connsiteY65" fmla="*/ 7260719 h 10595264"/>
                <a:gd name="connsiteX66" fmla="*/ 2644323 w 8778721"/>
                <a:gd name="connsiteY66" fmla="*/ 6858002 h 10595264"/>
                <a:gd name="connsiteX67" fmla="*/ 3189169 w 8778721"/>
                <a:gd name="connsiteY67" fmla="*/ 5863063 h 10595264"/>
                <a:gd name="connsiteX68" fmla="*/ 3492393 w 8778721"/>
                <a:gd name="connsiteY68" fmla="*/ 5237668 h 10595264"/>
                <a:gd name="connsiteX69" fmla="*/ 3710331 w 8778721"/>
                <a:gd name="connsiteY69" fmla="*/ 4787576 h 10595264"/>
                <a:gd name="connsiteX70" fmla="*/ 3667689 w 8778721"/>
                <a:gd name="connsiteY70" fmla="*/ 4498568 h 10595264"/>
                <a:gd name="connsiteX71" fmla="*/ 3610836 w 8778721"/>
                <a:gd name="connsiteY71" fmla="*/ 4365910 h 10595264"/>
                <a:gd name="connsiteX72" fmla="*/ 3634526 w 8778721"/>
                <a:gd name="connsiteY72" fmla="*/ 3465723 h 10595264"/>
                <a:gd name="connsiteX73" fmla="*/ 3463965 w 8778721"/>
                <a:gd name="connsiteY73" fmla="*/ 2821378 h 10595264"/>
                <a:gd name="connsiteX74" fmla="*/ 2056832 w 8778721"/>
                <a:gd name="connsiteY74" fmla="*/ 2897181 h 10595264"/>
                <a:gd name="connsiteX75" fmla="*/ 1985209 w 8778721"/>
                <a:gd name="connsiteY75" fmla="*/ 2749647 h 10595264"/>
                <a:gd name="connsiteX76" fmla="*/ 1604895 w 8778721"/>
                <a:gd name="connsiteY76" fmla="*/ 2935600 h 10595264"/>
                <a:gd name="connsiteX77" fmla="*/ 2293234 w 8778721"/>
                <a:gd name="connsiteY77" fmla="*/ 2972782 h 10595264"/>
                <a:gd name="connsiteX78" fmla="*/ -1 w 8778721"/>
                <a:gd name="connsiteY78" fmla="*/ 2847185 h 10595264"/>
                <a:gd name="connsiteX79" fmla="*/ 859256 w 8778721"/>
                <a:gd name="connsiteY79" fmla="*/ 2905221 h 10595264"/>
                <a:gd name="connsiteX80" fmla="*/ 935768 w 8778721"/>
                <a:gd name="connsiteY80" fmla="*/ 2676380 h 10595264"/>
                <a:gd name="connsiteX81" fmla="*/ 1070810 w 8778721"/>
                <a:gd name="connsiteY81" fmla="*/ 2560178 h 10595264"/>
                <a:gd name="connsiteX82" fmla="*/ 1379730 w 8778721"/>
                <a:gd name="connsiteY82" fmla="*/ 2453085 h 10595264"/>
                <a:gd name="connsiteX83" fmla="*/ 1867318 w 8778721"/>
                <a:gd name="connsiteY83" fmla="*/ 2409188 h 10595264"/>
                <a:gd name="connsiteX84" fmla="*/ 2484369 w 8778721"/>
                <a:gd name="connsiteY84" fmla="*/ 2306031 h 10595264"/>
                <a:gd name="connsiteX85" fmla="*/ 3079685 w 8778721"/>
                <a:gd name="connsiteY85" fmla="*/ 2186966 h 10595264"/>
                <a:gd name="connsiteX86" fmla="*/ 3296376 w 8778721"/>
                <a:gd name="connsiteY86" fmla="*/ 2084573 h 10595264"/>
                <a:gd name="connsiteX87" fmla="*/ 3420200 w 8778721"/>
                <a:gd name="connsiteY87" fmla="*/ 1882167 h 10595264"/>
                <a:gd name="connsiteX88" fmla="*/ 3513070 w 8778721"/>
                <a:gd name="connsiteY88" fmla="*/ 1646422 h 10595264"/>
                <a:gd name="connsiteX89" fmla="*/ 3576998 w 8778721"/>
                <a:gd name="connsiteY89" fmla="*/ 1588868 h 10595264"/>
                <a:gd name="connsiteX90" fmla="*/ 3538390 w 8778721"/>
                <a:gd name="connsiteY90" fmla="*/ 1506614 h 10595264"/>
                <a:gd name="connsiteX91" fmla="*/ 3408823 w 8778721"/>
                <a:gd name="connsiteY91" fmla="*/ 1416471 h 10595264"/>
                <a:gd name="connsiteX92" fmla="*/ 3375226 w 8778721"/>
                <a:gd name="connsiteY92" fmla="*/ 1338940 h 10595264"/>
                <a:gd name="connsiteX93" fmla="*/ 3286950 w 8778721"/>
                <a:gd name="connsiteY93" fmla="*/ 1281622 h 10595264"/>
                <a:gd name="connsiteX94" fmla="*/ 3151317 w 8778721"/>
                <a:gd name="connsiteY94" fmla="*/ 971288 h 10595264"/>
                <a:gd name="connsiteX95" fmla="*/ 3032667 w 8778721"/>
                <a:gd name="connsiteY95" fmla="*/ 738530 h 10595264"/>
                <a:gd name="connsiteX96" fmla="*/ 2979670 w 8778721"/>
                <a:gd name="connsiteY96" fmla="*/ 643919 h 10595264"/>
                <a:gd name="connsiteX97" fmla="*/ 3003751 w 8778721"/>
                <a:gd name="connsiteY97" fmla="*/ 414227 h 10595264"/>
                <a:gd name="connsiteX98" fmla="*/ 3592693 w 8778721"/>
                <a:gd name="connsiteY98" fmla="*/ 84 h 10595264"/>
                <a:gd name="connsiteX99" fmla="*/ 1175019 w 8778721"/>
                <a:gd name="connsiteY99" fmla="*/ 2776717 h 10595264"/>
                <a:gd name="connsiteX100" fmla="*/ 1158798 w 8778721"/>
                <a:gd name="connsiteY100" fmla="*/ 2783273 h 10595264"/>
                <a:gd name="connsiteX101" fmla="*/ 1063469 w 8778721"/>
                <a:gd name="connsiteY101" fmla="*/ 2876979 h 10595264"/>
                <a:gd name="connsiteX102" fmla="*/ 1063191 w 8778721"/>
                <a:gd name="connsiteY102" fmla="*/ 2909306 h 10595264"/>
                <a:gd name="connsiteX103" fmla="*/ 1095518 w 8778721"/>
                <a:gd name="connsiteY103" fmla="*/ 2909583 h 10595264"/>
                <a:gd name="connsiteX104" fmla="*/ 1190847 w 8778721"/>
                <a:gd name="connsiteY104" fmla="*/ 2815879 h 10595264"/>
                <a:gd name="connsiteX105" fmla="*/ 1191125 w 8778721"/>
                <a:gd name="connsiteY105" fmla="*/ 2783552 h 10595264"/>
                <a:gd name="connsiteX106" fmla="*/ 1191125 w 8778721"/>
                <a:gd name="connsiteY106" fmla="*/ 2783551 h 10595264"/>
                <a:gd name="connsiteX107" fmla="*/ 1175019 w 8778721"/>
                <a:gd name="connsiteY107" fmla="*/ 2776717 h 10595264"/>
                <a:gd name="connsiteX108" fmla="*/ 1322953 w 8778721"/>
                <a:gd name="connsiteY108" fmla="*/ 2876262 h 10595264"/>
                <a:gd name="connsiteX109" fmla="*/ 1244213 w 8778721"/>
                <a:gd name="connsiteY109" fmla="*/ 2914362 h 10595264"/>
                <a:gd name="connsiteX110" fmla="*/ 1322953 w 8778721"/>
                <a:gd name="connsiteY110" fmla="*/ 2932142 h 10595264"/>
                <a:gd name="connsiteX111" fmla="*/ 1322953 w 8778721"/>
                <a:gd name="connsiteY111" fmla="*/ 2876262 h 10595264"/>
                <a:gd name="connsiteX0" fmla="*/ 2735507 w 7921535"/>
                <a:gd name="connsiteY0" fmla="*/ 84 h 10595264"/>
                <a:gd name="connsiteX1" fmla="*/ 3150611 w 7921535"/>
                <a:gd name="connsiteY1" fmla="*/ 155917 h 10595264"/>
                <a:gd name="connsiteX2" fmla="*/ 3377409 w 7921535"/>
                <a:gd name="connsiteY2" fmla="*/ 960575 h 10595264"/>
                <a:gd name="connsiteX3" fmla="*/ 3799927 w 7921535"/>
                <a:gd name="connsiteY3" fmla="*/ 1281191 h 10595264"/>
                <a:gd name="connsiteX4" fmla="*/ 4257172 w 7921535"/>
                <a:gd name="connsiteY4" fmla="*/ 1356503 h 10595264"/>
                <a:gd name="connsiteX5" fmla="*/ 4639110 w 7921535"/>
                <a:gd name="connsiteY5" fmla="*/ 1523264 h 10595264"/>
                <a:gd name="connsiteX6" fmla="*/ 4999524 w 7921535"/>
                <a:gd name="connsiteY6" fmla="*/ 1663127 h 10595264"/>
                <a:gd name="connsiteX7" fmla="*/ 5521324 w 7921535"/>
                <a:gd name="connsiteY7" fmla="*/ 1851406 h 10595264"/>
                <a:gd name="connsiteX8" fmla="*/ 5887122 w 7921535"/>
                <a:gd name="connsiteY8" fmla="*/ 1975133 h 10595264"/>
                <a:gd name="connsiteX9" fmla="*/ 6150710 w 7921535"/>
                <a:gd name="connsiteY9" fmla="*/ 2158031 h 10595264"/>
                <a:gd name="connsiteX10" fmla="*/ 7032929 w 7921535"/>
                <a:gd name="connsiteY10" fmla="*/ 2787415 h 10595264"/>
                <a:gd name="connsiteX11" fmla="*/ 6996745 w 7921535"/>
                <a:gd name="connsiteY11" fmla="*/ 2975200 h 10595264"/>
                <a:gd name="connsiteX12" fmla="*/ 7682136 w 7921535"/>
                <a:gd name="connsiteY12" fmla="*/ 3257941 h 10595264"/>
                <a:gd name="connsiteX13" fmla="*/ 7857169 w 7921535"/>
                <a:gd name="connsiteY13" fmla="*/ 3442682 h 10595264"/>
                <a:gd name="connsiteX14" fmla="*/ 7611988 w 7921535"/>
                <a:gd name="connsiteY14" fmla="*/ 3370487 h 10595264"/>
                <a:gd name="connsiteX15" fmla="*/ 7915588 w 7921535"/>
                <a:gd name="connsiteY15" fmla="*/ 3600162 h 10595264"/>
                <a:gd name="connsiteX16" fmla="*/ 7506647 w 7921535"/>
                <a:gd name="connsiteY16" fmla="*/ 3493482 h 10595264"/>
                <a:gd name="connsiteX17" fmla="*/ 7872407 w 7921535"/>
                <a:gd name="connsiteY17" fmla="*/ 3747482 h 10595264"/>
                <a:gd name="connsiteX18" fmla="*/ 7366947 w 7921535"/>
                <a:gd name="connsiteY18" fmla="*/ 3617942 h 10595264"/>
                <a:gd name="connsiteX19" fmla="*/ 7765727 w 7921535"/>
                <a:gd name="connsiteY19" fmla="*/ 3912582 h 10595264"/>
                <a:gd name="connsiteX20" fmla="*/ 7369487 w 7921535"/>
                <a:gd name="connsiteY20" fmla="*/ 3788122 h 10595264"/>
                <a:gd name="connsiteX21" fmla="*/ 7358173 w 7921535"/>
                <a:gd name="connsiteY21" fmla="*/ 3925641 h 10595264"/>
                <a:gd name="connsiteX22" fmla="*/ 7130121 w 7921535"/>
                <a:gd name="connsiteY22" fmla="*/ 3770794 h 10595264"/>
                <a:gd name="connsiteX23" fmla="*/ 6851796 w 7921535"/>
                <a:gd name="connsiteY23" fmla="*/ 3493511 h 10595264"/>
                <a:gd name="connsiteX24" fmla="*/ 6754263 w 7921535"/>
                <a:gd name="connsiteY24" fmla="*/ 3352863 h 10595264"/>
                <a:gd name="connsiteX25" fmla="*/ 6710794 w 7921535"/>
                <a:gd name="connsiteY25" fmla="*/ 3380255 h 10595264"/>
                <a:gd name="connsiteX26" fmla="*/ 6018013 w 7921535"/>
                <a:gd name="connsiteY26" fmla="*/ 2939827 h 10595264"/>
                <a:gd name="connsiteX27" fmla="*/ 5269437 w 7921535"/>
                <a:gd name="connsiteY27" fmla="*/ 2650819 h 10595264"/>
                <a:gd name="connsiteX28" fmla="*/ 4582450 w 7921535"/>
                <a:gd name="connsiteY28" fmla="*/ 2494471 h 10595264"/>
                <a:gd name="connsiteX29" fmla="*/ 4487696 w 7921535"/>
                <a:gd name="connsiteY29" fmla="*/ 3238310 h 10595264"/>
                <a:gd name="connsiteX30" fmla="*/ 5141514 w 7921535"/>
                <a:gd name="connsiteY30" fmla="*/ 5389281 h 10595264"/>
                <a:gd name="connsiteX31" fmla="*/ 4966216 w 7921535"/>
                <a:gd name="connsiteY31" fmla="*/ 5465087 h 10595264"/>
                <a:gd name="connsiteX32" fmla="*/ 4918837 w 7921535"/>
                <a:gd name="connsiteY32" fmla="*/ 6057312 h 10595264"/>
                <a:gd name="connsiteX33" fmla="*/ 4800390 w 7921535"/>
                <a:gd name="connsiteY33" fmla="*/ 6659017 h 10595264"/>
                <a:gd name="connsiteX34" fmla="*/ 4757750 w 7921535"/>
                <a:gd name="connsiteY34" fmla="*/ 7317574 h 10595264"/>
                <a:gd name="connsiteX35" fmla="*/ 5241007 w 7921535"/>
                <a:gd name="connsiteY35" fmla="*/ 8189330 h 10595264"/>
                <a:gd name="connsiteX36" fmla="*/ 5402095 w 7921535"/>
                <a:gd name="connsiteY36" fmla="*/ 8544667 h 10595264"/>
                <a:gd name="connsiteX37" fmla="*/ 5416309 w 7921535"/>
                <a:gd name="connsiteY37" fmla="*/ 8952120 h 10595264"/>
                <a:gd name="connsiteX38" fmla="*/ 5259961 w 7921535"/>
                <a:gd name="connsiteY38" fmla="*/ 9932850 h 10595264"/>
                <a:gd name="connsiteX39" fmla="*/ 4824080 w 7921535"/>
                <a:gd name="connsiteY39" fmla="*/ 9814406 h 10595264"/>
                <a:gd name="connsiteX40" fmla="*/ 4776702 w 7921535"/>
                <a:gd name="connsiteY40" fmla="*/ 9122679 h 10595264"/>
                <a:gd name="connsiteX41" fmla="*/ 4596667 w 7921535"/>
                <a:gd name="connsiteY41" fmla="*/ 8852627 h 10595264"/>
                <a:gd name="connsiteX42" fmla="*/ 4511384 w 7921535"/>
                <a:gd name="connsiteY42" fmla="*/ 8558881 h 10595264"/>
                <a:gd name="connsiteX43" fmla="*/ 4198689 w 7921535"/>
                <a:gd name="connsiteY43" fmla="*/ 8208283 h 10595264"/>
                <a:gd name="connsiteX44" fmla="*/ 3791235 w 7921535"/>
                <a:gd name="connsiteY44" fmla="*/ 7544987 h 10595264"/>
                <a:gd name="connsiteX45" fmla="*/ 3758068 w 7921535"/>
                <a:gd name="connsiteY45" fmla="*/ 6568997 h 10595264"/>
                <a:gd name="connsiteX46" fmla="*/ 3720167 w 7921535"/>
                <a:gd name="connsiteY46" fmla="*/ 6095213 h 10595264"/>
                <a:gd name="connsiteX47" fmla="*/ 3402733 w 7921535"/>
                <a:gd name="connsiteY47" fmla="*/ 6322630 h 10595264"/>
                <a:gd name="connsiteX48" fmla="*/ 2829456 w 7921535"/>
                <a:gd name="connsiteY48" fmla="*/ 7203862 h 10595264"/>
                <a:gd name="connsiteX49" fmla="*/ 2947902 w 7921535"/>
                <a:gd name="connsiteY49" fmla="*/ 7625528 h 10595264"/>
                <a:gd name="connsiteX50" fmla="*/ 3497491 w 7921535"/>
                <a:gd name="connsiteY50" fmla="*/ 9440117 h 10595264"/>
                <a:gd name="connsiteX51" fmla="*/ 3596984 w 7921535"/>
                <a:gd name="connsiteY51" fmla="*/ 9677008 h 10595264"/>
                <a:gd name="connsiteX52" fmla="*/ 3634887 w 7921535"/>
                <a:gd name="connsiteY52" fmla="*/ 9743335 h 10595264"/>
                <a:gd name="connsiteX53" fmla="*/ 3720169 w 7921535"/>
                <a:gd name="connsiteY53" fmla="*/ 9885473 h 10595264"/>
                <a:gd name="connsiteX54" fmla="*/ 3170579 w 7921535"/>
                <a:gd name="connsiteY54" fmla="*/ 10074983 h 10595264"/>
                <a:gd name="connsiteX55" fmla="*/ 2881574 w 7921535"/>
                <a:gd name="connsiteY55" fmla="*/ 10278711 h 10595264"/>
                <a:gd name="connsiteX56" fmla="*/ 2303560 w 7921535"/>
                <a:gd name="connsiteY56" fmla="*/ 10544031 h 10595264"/>
                <a:gd name="connsiteX57" fmla="*/ 2005076 w 7921535"/>
                <a:gd name="connsiteY57" fmla="*/ 10548767 h 10595264"/>
                <a:gd name="connsiteX58" fmla="*/ 2346199 w 7921535"/>
                <a:gd name="connsiteY58" fmla="*/ 10193430 h 10595264"/>
                <a:gd name="connsiteX59" fmla="*/ 2521498 w 7921535"/>
                <a:gd name="connsiteY59" fmla="*/ 9980230 h 10595264"/>
                <a:gd name="connsiteX60" fmla="*/ 2597304 w 7921535"/>
                <a:gd name="connsiteY60" fmla="*/ 9705435 h 10595264"/>
                <a:gd name="connsiteX61" fmla="*/ 2654157 w 7921535"/>
                <a:gd name="connsiteY61" fmla="*/ 9544349 h 10595264"/>
                <a:gd name="connsiteX62" fmla="*/ 2559400 w 7921535"/>
                <a:gd name="connsiteY62" fmla="*/ 9369049 h 10595264"/>
                <a:gd name="connsiteX63" fmla="*/ 2137735 w 7921535"/>
                <a:gd name="connsiteY63" fmla="*/ 8317254 h 10595264"/>
                <a:gd name="connsiteX64" fmla="*/ 1739757 w 7921535"/>
                <a:gd name="connsiteY64" fmla="*/ 7464447 h 10595264"/>
                <a:gd name="connsiteX65" fmla="*/ 1735020 w 7921535"/>
                <a:gd name="connsiteY65" fmla="*/ 7260719 h 10595264"/>
                <a:gd name="connsiteX66" fmla="*/ 1787137 w 7921535"/>
                <a:gd name="connsiteY66" fmla="*/ 6858002 h 10595264"/>
                <a:gd name="connsiteX67" fmla="*/ 2331983 w 7921535"/>
                <a:gd name="connsiteY67" fmla="*/ 5863063 h 10595264"/>
                <a:gd name="connsiteX68" fmla="*/ 2635207 w 7921535"/>
                <a:gd name="connsiteY68" fmla="*/ 5237668 h 10595264"/>
                <a:gd name="connsiteX69" fmla="*/ 2853145 w 7921535"/>
                <a:gd name="connsiteY69" fmla="*/ 4787576 h 10595264"/>
                <a:gd name="connsiteX70" fmla="*/ 2810503 w 7921535"/>
                <a:gd name="connsiteY70" fmla="*/ 4498568 h 10595264"/>
                <a:gd name="connsiteX71" fmla="*/ 2753650 w 7921535"/>
                <a:gd name="connsiteY71" fmla="*/ 4365910 h 10595264"/>
                <a:gd name="connsiteX72" fmla="*/ 2777340 w 7921535"/>
                <a:gd name="connsiteY72" fmla="*/ 3465723 h 10595264"/>
                <a:gd name="connsiteX73" fmla="*/ 2606779 w 7921535"/>
                <a:gd name="connsiteY73" fmla="*/ 2821378 h 10595264"/>
                <a:gd name="connsiteX74" fmla="*/ 1199646 w 7921535"/>
                <a:gd name="connsiteY74" fmla="*/ 2897181 h 10595264"/>
                <a:gd name="connsiteX75" fmla="*/ 1128023 w 7921535"/>
                <a:gd name="connsiteY75" fmla="*/ 2749647 h 10595264"/>
                <a:gd name="connsiteX76" fmla="*/ 747709 w 7921535"/>
                <a:gd name="connsiteY76" fmla="*/ 2935600 h 10595264"/>
                <a:gd name="connsiteX77" fmla="*/ 1436048 w 7921535"/>
                <a:gd name="connsiteY77" fmla="*/ 2972782 h 10595264"/>
                <a:gd name="connsiteX78" fmla="*/ 2070 w 7921535"/>
                <a:gd name="connsiteY78" fmla="*/ 2905221 h 10595264"/>
                <a:gd name="connsiteX79" fmla="*/ 78582 w 7921535"/>
                <a:gd name="connsiteY79" fmla="*/ 2676380 h 10595264"/>
                <a:gd name="connsiteX80" fmla="*/ 213624 w 7921535"/>
                <a:gd name="connsiteY80" fmla="*/ 2560178 h 10595264"/>
                <a:gd name="connsiteX81" fmla="*/ 522544 w 7921535"/>
                <a:gd name="connsiteY81" fmla="*/ 2453085 h 10595264"/>
                <a:gd name="connsiteX82" fmla="*/ 1010132 w 7921535"/>
                <a:gd name="connsiteY82" fmla="*/ 2409188 h 10595264"/>
                <a:gd name="connsiteX83" fmla="*/ 1627183 w 7921535"/>
                <a:gd name="connsiteY83" fmla="*/ 2306031 h 10595264"/>
                <a:gd name="connsiteX84" fmla="*/ 2222499 w 7921535"/>
                <a:gd name="connsiteY84" fmla="*/ 2186966 h 10595264"/>
                <a:gd name="connsiteX85" fmla="*/ 2439190 w 7921535"/>
                <a:gd name="connsiteY85" fmla="*/ 2084573 h 10595264"/>
                <a:gd name="connsiteX86" fmla="*/ 2563014 w 7921535"/>
                <a:gd name="connsiteY86" fmla="*/ 1882167 h 10595264"/>
                <a:gd name="connsiteX87" fmla="*/ 2655884 w 7921535"/>
                <a:gd name="connsiteY87" fmla="*/ 1646422 h 10595264"/>
                <a:gd name="connsiteX88" fmla="*/ 2719812 w 7921535"/>
                <a:gd name="connsiteY88" fmla="*/ 1588868 h 10595264"/>
                <a:gd name="connsiteX89" fmla="*/ 2681204 w 7921535"/>
                <a:gd name="connsiteY89" fmla="*/ 1506614 h 10595264"/>
                <a:gd name="connsiteX90" fmla="*/ 2551637 w 7921535"/>
                <a:gd name="connsiteY90" fmla="*/ 1416471 h 10595264"/>
                <a:gd name="connsiteX91" fmla="*/ 2518040 w 7921535"/>
                <a:gd name="connsiteY91" fmla="*/ 1338940 h 10595264"/>
                <a:gd name="connsiteX92" fmla="*/ 2429764 w 7921535"/>
                <a:gd name="connsiteY92" fmla="*/ 1281622 h 10595264"/>
                <a:gd name="connsiteX93" fmla="*/ 2294131 w 7921535"/>
                <a:gd name="connsiteY93" fmla="*/ 971288 h 10595264"/>
                <a:gd name="connsiteX94" fmla="*/ 2175481 w 7921535"/>
                <a:gd name="connsiteY94" fmla="*/ 738530 h 10595264"/>
                <a:gd name="connsiteX95" fmla="*/ 2122484 w 7921535"/>
                <a:gd name="connsiteY95" fmla="*/ 643919 h 10595264"/>
                <a:gd name="connsiteX96" fmla="*/ 2146565 w 7921535"/>
                <a:gd name="connsiteY96" fmla="*/ 414227 h 10595264"/>
                <a:gd name="connsiteX97" fmla="*/ 2735507 w 7921535"/>
                <a:gd name="connsiteY97" fmla="*/ 84 h 10595264"/>
                <a:gd name="connsiteX98" fmla="*/ 317833 w 7921535"/>
                <a:gd name="connsiteY98" fmla="*/ 2776717 h 10595264"/>
                <a:gd name="connsiteX99" fmla="*/ 301612 w 7921535"/>
                <a:gd name="connsiteY99" fmla="*/ 2783273 h 10595264"/>
                <a:gd name="connsiteX100" fmla="*/ 206283 w 7921535"/>
                <a:gd name="connsiteY100" fmla="*/ 2876979 h 10595264"/>
                <a:gd name="connsiteX101" fmla="*/ 206005 w 7921535"/>
                <a:gd name="connsiteY101" fmla="*/ 2909306 h 10595264"/>
                <a:gd name="connsiteX102" fmla="*/ 238332 w 7921535"/>
                <a:gd name="connsiteY102" fmla="*/ 2909583 h 10595264"/>
                <a:gd name="connsiteX103" fmla="*/ 333661 w 7921535"/>
                <a:gd name="connsiteY103" fmla="*/ 2815879 h 10595264"/>
                <a:gd name="connsiteX104" fmla="*/ 333939 w 7921535"/>
                <a:gd name="connsiteY104" fmla="*/ 2783552 h 10595264"/>
                <a:gd name="connsiteX105" fmla="*/ 333939 w 7921535"/>
                <a:gd name="connsiteY105" fmla="*/ 2783551 h 10595264"/>
                <a:gd name="connsiteX106" fmla="*/ 317833 w 7921535"/>
                <a:gd name="connsiteY106" fmla="*/ 2776717 h 10595264"/>
                <a:gd name="connsiteX107" fmla="*/ 465767 w 7921535"/>
                <a:gd name="connsiteY107" fmla="*/ 2876262 h 10595264"/>
                <a:gd name="connsiteX108" fmla="*/ 387027 w 7921535"/>
                <a:gd name="connsiteY108" fmla="*/ 2914362 h 10595264"/>
                <a:gd name="connsiteX109" fmla="*/ 465767 w 7921535"/>
                <a:gd name="connsiteY109" fmla="*/ 2932142 h 10595264"/>
                <a:gd name="connsiteX110" fmla="*/ 465767 w 7921535"/>
                <a:gd name="connsiteY110" fmla="*/ 2876262 h 10595264"/>
                <a:gd name="connsiteX0" fmla="*/ 2735507 w 7921535"/>
                <a:gd name="connsiteY0" fmla="*/ 84 h 10595264"/>
                <a:gd name="connsiteX1" fmla="*/ 3150611 w 7921535"/>
                <a:gd name="connsiteY1" fmla="*/ 155917 h 10595264"/>
                <a:gd name="connsiteX2" fmla="*/ 3377409 w 7921535"/>
                <a:gd name="connsiteY2" fmla="*/ 960575 h 10595264"/>
                <a:gd name="connsiteX3" fmla="*/ 3799927 w 7921535"/>
                <a:gd name="connsiteY3" fmla="*/ 1281191 h 10595264"/>
                <a:gd name="connsiteX4" fmla="*/ 4257172 w 7921535"/>
                <a:gd name="connsiteY4" fmla="*/ 1356503 h 10595264"/>
                <a:gd name="connsiteX5" fmla="*/ 4639110 w 7921535"/>
                <a:gd name="connsiteY5" fmla="*/ 1523264 h 10595264"/>
                <a:gd name="connsiteX6" fmla="*/ 4999524 w 7921535"/>
                <a:gd name="connsiteY6" fmla="*/ 1663127 h 10595264"/>
                <a:gd name="connsiteX7" fmla="*/ 5521324 w 7921535"/>
                <a:gd name="connsiteY7" fmla="*/ 1851406 h 10595264"/>
                <a:gd name="connsiteX8" fmla="*/ 5887122 w 7921535"/>
                <a:gd name="connsiteY8" fmla="*/ 1975133 h 10595264"/>
                <a:gd name="connsiteX9" fmla="*/ 6150710 w 7921535"/>
                <a:gd name="connsiteY9" fmla="*/ 2158031 h 10595264"/>
                <a:gd name="connsiteX10" fmla="*/ 7032929 w 7921535"/>
                <a:gd name="connsiteY10" fmla="*/ 2787415 h 10595264"/>
                <a:gd name="connsiteX11" fmla="*/ 6996745 w 7921535"/>
                <a:gd name="connsiteY11" fmla="*/ 2975200 h 10595264"/>
                <a:gd name="connsiteX12" fmla="*/ 7682136 w 7921535"/>
                <a:gd name="connsiteY12" fmla="*/ 3257941 h 10595264"/>
                <a:gd name="connsiteX13" fmla="*/ 7857169 w 7921535"/>
                <a:gd name="connsiteY13" fmla="*/ 3442682 h 10595264"/>
                <a:gd name="connsiteX14" fmla="*/ 7611988 w 7921535"/>
                <a:gd name="connsiteY14" fmla="*/ 3370487 h 10595264"/>
                <a:gd name="connsiteX15" fmla="*/ 7915588 w 7921535"/>
                <a:gd name="connsiteY15" fmla="*/ 3600162 h 10595264"/>
                <a:gd name="connsiteX16" fmla="*/ 7506647 w 7921535"/>
                <a:gd name="connsiteY16" fmla="*/ 3493482 h 10595264"/>
                <a:gd name="connsiteX17" fmla="*/ 7872407 w 7921535"/>
                <a:gd name="connsiteY17" fmla="*/ 3747482 h 10595264"/>
                <a:gd name="connsiteX18" fmla="*/ 7366947 w 7921535"/>
                <a:gd name="connsiteY18" fmla="*/ 3617942 h 10595264"/>
                <a:gd name="connsiteX19" fmla="*/ 7765727 w 7921535"/>
                <a:gd name="connsiteY19" fmla="*/ 3912582 h 10595264"/>
                <a:gd name="connsiteX20" fmla="*/ 7369487 w 7921535"/>
                <a:gd name="connsiteY20" fmla="*/ 3788122 h 10595264"/>
                <a:gd name="connsiteX21" fmla="*/ 7358173 w 7921535"/>
                <a:gd name="connsiteY21" fmla="*/ 3925641 h 10595264"/>
                <a:gd name="connsiteX22" fmla="*/ 7130121 w 7921535"/>
                <a:gd name="connsiteY22" fmla="*/ 3770794 h 10595264"/>
                <a:gd name="connsiteX23" fmla="*/ 6851796 w 7921535"/>
                <a:gd name="connsiteY23" fmla="*/ 3493511 h 10595264"/>
                <a:gd name="connsiteX24" fmla="*/ 6754263 w 7921535"/>
                <a:gd name="connsiteY24" fmla="*/ 3352863 h 10595264"/>
                <a:gd name="connsiteX25" fmla="*/ 6710794 w 7921535"/>
                <a:gd name="connsiteY25" fmla="*/ 3380255 h 10595264"/>
                <a:gd name="connsiteX26" fmla="*/ 6018013 w 7921535"/>
                <a:gd name="connsiteY26" fmla="*/ 2939827 h 10595264"/>
                <a:gd name="connsiteX27" fmla="*/ 5269437 w 7921535"/>
                <a:gd name="connsiteY27" fmla="*/ 2650819 h 10595264"/>
                <a:gd name="connsiteX28" fmla="*/ 4582450 w 7921535"/>
                <a:gd name="connsiteY28" fmla="*/ 2494471 h 10595264"/>
                <a:gd name="connsiteX29" fmla="*/ 4487696 w 7921535"/>
                <a:gd name="connsiteY29" fmla="*/ 3238310 h 10595264"/>
                <a:gd name="connsiteX30" fmla="*/ 5141514 w 7921535"/>
                <a:gd name="connsiteY30" fmla="*/ 5389281 h 10595264"/>
                <a:gd name="connsiteX31" fmla="*/ 4966216 w 7921535"/>
                <a:gd name="connsiteY31" fmla="*/ 5465087 h 10595264"/>
                <a:gd name="connsiteX32" fmla="*/ 4918837 w 7921535"/>
                <a:gd name="connsiteY32" fmla="*/ 6057312 h 10595264"/>
                <a:gd name="connsiteX33" fmla="*/ 4800390 w 7921535"/>
                <a:gd name="connsiteY33" fmla="*/ 6659017 h 10595264"/>
                <a:gd name="connsiteX34" fmla="*/ 4757750 w 7921535"/>
                <a:gd name="connsiteY34" fmla="*/ 7317574 h 10595264"/>
                <a:gd name="connsiteX35" fmla="*/ 5241007 w 7921535"/>
                <a:gd name="connsiteY35" fmla="*/ 8189330 h 10595264"/>
                <a:gd name="connsiteX36" fmla="*/ 5402095 w 7921535"/>
                <a:gd name="connsiteY36" fmla="*/ 8544667 h 10595264"/>
                <a:gd name="connsiteX37" fmla="*/ 5416309 w 7921535"/>
                <a:gd name="connsiteY37" fmla="*/ 8952120 h 10595264"/>
                <a:gd name="connsiteX38" fmla="*/ 5259961 w 7921535"/>
                <a:gd name="connsiteY38" fmla="*/ 9932850 h 10595264"/>
                <a:gd name="connsiteX39" fmla="*/ 4824080 w 7921535"/>
                <a:gd name="connsiteY39" fmla="*/ 9814406 h 10595264"/>
                <a:gd name="connsiteX40" fmla="*/ 4776702 w 7921535"/>
                <a:gd name="connsiteY40" fmla="*/ 9122679 h 10595264"/>
                <a:gd name="connsiteX41" fmla="*/ 4596667 w 7921535"/>
                <a:gd name="connsiteY41" fmla="*/ 8852627 h 10595264"/>
                <a:gd name="connsiteX42" fmla="*/ 4511384 w 7921535"/>
                <a:gd name="connsiteY42" fmla="*/ 8558881 h 10595264"/>
                <a:gd name="connsiteX43" fmla="*/ 4198689 w 7921535"/>
                <a:gd name="connsiteY43" fmla="*/ 8208283 h 10595264"/>
                <a:gd name="connsiteX44" fmla="*/ 3791235 w 7921535"/>
                <a:gd name="connsiteY44" fmla="*/ 7544987 h 10595264"/>
                <a:gd name="connsiteX45" fmla="*/ 3758068 w 7921535"/>
                <a:gd name="connsiteY45" fmla="*/ 6568997 h 10595264"/>
                <a:gd name="connsiteX46" fmla="*/ 3720167 w 7921535"/>
                <a:gd name="connsiteY46" fmla="*/ 6095213 h 10595264"/>
                <a:gd name="connsiteX47" fmla="*/ 3402733 w 7921535"/>
                <a:gd name="connsiteY47" fmla="*/ 6322630 h 10595264"/>
                <a:gd name="connsiteX48" fmla="*/ 2829456 w 7921535"/>
                <a:gd name="connsiteY48" fmla="*/ 7203862 h 10595264"/>
                <a:gd name="connsiteX49" fmla="*/ 2947902 w 7921535"/>
                <a:gd name="connsiteY49" fmla="*/ 7625528 h 10595264"/>
                <a:gd name="connsiteX50" fmla="*/ 3497491 w 7921535"/>
                <a:gd name="connsiteY50" fmla="*/ 9440117 h 10595264"/>
                <a:gd name="connsiteX51" fmla="*/ 3596984 w 7921535"/>
                <a:gd name="connsiteY51" fmla="*/ 9677008 h 10595264"/>
                <a:gd name="connsiteX52" fmla="*/ 3634887 w 7921535"/>
                <a:gd name="connsiteY52" fmla="*/ 9743335 h 10595264"/>
                <a:gd name="connsiteX53" fmla="*/ 3720169 w 7921535"/>
                <a:gd name="connsiteY53" fmla="*/ 9885473 h 10595264"/>
                <a:gd name="connsiteX54" fmla="*/ 3170579 w 7921535"/>
                <a:gd name="connsiteY54" fmla="*/ 10074983 h 10595264"/>
                <a:gd name="connsiteX55" fmla="*/ 2881574 w 7921535"/>
                <a:gd name="connsiteY55" fmla="*/ 10278711 h 10595264"/>
                <a:gd name="connsiteX56" fmla="*/ 2303560 w 7921535"/>
                <a:gd name="connsiteY56" fmla="*/ 10544031 h 10595264"/>
                <a:gd name="connsiteX57" fmla="*/ 2005076 w 7921535"/>
                <a:gd name="connsiteY57" fmla="*/ 10548767 h 10595264"/>
                <a:gd name="connsiteX58" fmla="*/ 2346199 w 7921535"/>
                <a:gd name="connsiteY58" fmla="*/ 10193430 h 10595264"/>
                <a:gd name="connsiteX59" fmla="*/ 2521498 w 7921535"/>
                <a:gd name="connsiteY59" fmla="*/ 9980230 h 10595264"/>
                <a:gd name="connsiteX60" fmla="*/ 2597304 w 7921535"/>
                <a:gd name="connsiteY60" fmla="*/ 9705435 h 10595264"/>
                <a:gd name="connsiteX61" fmla="*/ 2654157 w 7921535"/>
                <a:gd name="connsiteY61" fmla="*/ 9544349 h 10595264"/>
                <a:gd name="connsiteX62" fmla="*/ 2559400 w 7921535"/>
                <a:gd name="connsiteY62" fmla="*/ 9369049 h 10595264"/>
                <a:gd name="connsiteX63" fmla="*/ 2137735 w 7921535"/>
                <a:gd name="connsiteY63" fmla="*/ 8317254 h 10595264"/>
                <a:gd name="connsiteX64" fmla="*/ 1739757 w 7921535"/>
                <a:gd name="connsiteY64" fmla="*/ 7464447 h 10595264"/>
                <a:gd name="connsiteX65" fmla="*/ 1735020 w 7921535"/>
                <a:gd name="connsiteY65" fmla="*/ 7260719 h 10595264"/>
                <a:gd name="connsiteX66" fmla="*/ 1787137 w 7921535"/>
                <a:gd name="connsiteY66" fmla="*/ 6858002 h 10595264"/>
                <a:gd name="connsiteX67" fmla="*/ 2331983 w 7921535"/>
                <a:gd name="connsiteY67" fmla="*/ 5863063 h 10595264"/>
                <a:gd name="connsiteX68" fmla="*/ 2635207 w 7921535"/>
                <a:gd name="connsiteY68" fmla="*/ 5237668 h 10595264"/>
                <a:gd name="connsiteX69" fmla="*/ 2853145 w 7921535"/>
                <a:gd name="connsiteY69" fmla="*/ 4787576 h 10595264"/>
                <a:gd name="connsiteX70" fmla="*/ 2810503 w 7921535"/>
                <a:gd name="connsiteY70" fmla="*/ 4498568 h 10595264"/>
                <a:gd name="connsiteX71" fmla="*/ 2753650 w 7921535"/>
                <a:gd name="connsiteY71" fmla="*/ 4365910 h 10595264"/>
                <a:gd name="connsiteX72" fmla="*/ 2777340 w 7921535"/>
                <a:gd name="connsiteY72" fmla="*/ 3465723 h 10595264"/>
                <a:gd name="connsiteX73" fmla="*/ 2606779 w 7921535"/>
                <a:gd name="connsiteY73" fmla="*/ 2821378 h 10595264"/>
                <a:gd name="connsiteX74" fmla="*/ 1199646 w 7921535"/>
                <a:gd name="connsiteY74" fmla="*/ 2897181 h 10595264"/>
                <a:gd name="connsiteX75" fmla="*/ 1128023 w 7921535"/>
                <a:gd name="connsiteY75" fmla="*/ 2749647 h 10595264"/>
                <a:gd name="connsiteX76" fmla="*/ 747709 w 7921535"/>
                <a:gd name="connsiteY76" fmla="*/ 2935600 h 10595264"/>
                <a:gd name="connsiteX77" fmla="*/ 2070 w 7921535"/>
                <a:gd name="connsiteY77" fmla="*/ 2905221 h 10595264"/>
                <a:gd name="connsiteX78" fmla="*/ 78582 w 7921535"/>
                <a:gd name="connsiteY78" fmla="*/ 2676380 h 10595264"/>
                <a:gd name="connsiteX79" fmla="*/ 213624 w 7921535"/>
                <a:gd name="connsiteY79" fmla="*/ 2560178 h 10595264"/>
                <a:gd name="connsiteX80" fmla="*/ 522544 w 7921535"/>
                <a:gd name="connsiteY80" fmla="*/ 2453085 h 10595264"/>
                <a:gd name="connsiteX81" fmla="*/ 1010132 w 7921535"/>
                <a:gd name="connsiteY81" fmla="*/ 2409188 h 10595264"/>
                <a:gd name="connsiteX82" fmla="*/ 1627183 w 7921535"/>
                <a:gd name="connsiteY82" fmla="*/ 2306031 h 10595264"/>
                <a:gd name="connsiteX83" fmla="*/ 2222499 w 7921535"/>
                <a:gd name="connsiteY83" fmla="*/ 2186966 h 10595264"/>
                <a:gd name="connsiteX84" fmla="*/ 2439190 w 7921535"/>
                <a:gd name="connsiteY84" fmla="*/ 2084573 h 10595264"/>
                <a:gd name="connsiteX85" fmla="*/ 2563014 w 7921535"/>
                <a:gd name="connsiteY85" fmla="*/ 1882167 h 10595264"/>
                <a:gd name="connsiteX86" fmla="*/ 2655884 w 7921535"/>
                <a:gd name="connsiteY86" fmla="*/ 1646422 h 10595264"/>
                <a:gd name="connsiteX87" fmla="*/ 2719812 w 7921535"/>
                <a:gd name="connsiteY87" fmla="*/ 1588868 h 10595264"/>
                <a:gd name="connsiteX88" fmla="*/ 2681204 w 7921535"/>
                <a:gd name="connsiteY88" fmla="*/ 1506614 h 10595264"/>
                <a:gd name="connsiteX89" fmla="*/ 2551637 w 7921535"/>
                <a:gd name="connsiteY89" fmla="*/ 1416471 h 10595264"/>
                <a:gd name="connsiteX90" fmla="*/ 2518040 w 7921535"/>
                <a:gd name="connsiteY90" fmla="*/ 1338940 h 10595264"/>
                <a:gd name="connsiteX91" fmla="*/ 2429764 w 7921535"/>
                <a:gd name="connsiteY91" fmla="*/ 1281622 h 10595264"/>
                <a:gd name="connsiteX92" fmla="*/ 2294131 w 7921535"/>
                <a:gd name="connsiteY92" fmla="*/ 971288 h 10595264"/>
                <a:gd name="connsiteX93" fmla="*/ 2175481 w 7921535"/>
                <a:gd name="connsiteY93" fmla="*/ 738530 h 10595264"/>
                <a:gd name="connsiteX94" fmla="*/ 2122484 w 7921535"/>
                <a:gd name="connsiteY94" fmla="*/ 643919 h 10595264"/>
                <a:gd name="connsiteX95" fmla="*/ 2146565 w 7921535"/>
                <a:gd name="connsiteY95" fmla="*/ 414227 h 10595264"/>
                <a:gd name="connsiteX96" fmla="*/ 2735507 w 7921535"/>
                <a:gd name="connsiteY96" fmla="*/ 84 h 10595264"/>
                <a:gd name="connsiteX97" fmla="*/ 317833 w 7921535"/>
                <a:gd name="connsiteY97" fmla="*/ 2776717 h 10595264"/>
                <a:gd name="connsiteX98" fmla="*/ 301612 w 7921535"/>
                <a:gd name="connsiteY98" fmla="*/ 2783273 h 10595264"/>
                <a:gd name="connsiteX99" fmla="*/ 206283 w 7921535"/>
                <a:gd name="connsiteY99" fmla="*/ 2876979 h 10595264"/>
                <a:gd name="connsiteX100" fmla="*/ 206005 w 7921535"/>
                <a:gd name="connsiteY100" fmla="*/ 2909306 h 10595264"/>
                <a:gd name="connsiteX101" fmla="*/ 238332 w 7921535"/>
                <a:gd name="connsiteY101" fmla="*/ 2909583 h 10595264"/>
                <a:gd name="connsiteX102" fmla="*/ 333661 w 7921535"/>
                <a:gd name="connsiteY102" fmla="*/ 2815879 h 10595264"/>
                <a:gd name="connsiteX103" fmla="*/ 333939 w 7921535"/>
                <a:gd name="connsiteY103" fmla="*/ 2783552 h 10595264"/>
                <a:gd name="connsiteX104" fmla="*/ 333939 w 7921535"/>
                <a:gd name="connsiteY104" fmla="*/ 2783551 h 10595264"/>
                <a:gd name="connsiteX105" fmla="*/ 317833 w 7921535"/>
                <a:gd name="connsiteY105" fmla="*/ 2776717 h 10595264"/>
                <a:gd name="connsiteX106" fmla="*/ 465767 w 7921535"/>
                <a:gd name="connsiteY106" fmla="*/ 2876262 h 10595264"/>
                <a:gd name="connsiteX107" fmla="*/ 387027 w 7921535"/>
                <a:gd name="connsiteY107" fmla="*/ 2914362 h 10595264"/>
                <a:gd name="connsiteX108" fmla="*/ 465767 w 7921535"/>
                <a:gd name="connsiteY108" fmla="*/ 2932142 h 10595264"/>
                <a:gd name="connsiteX109" fmla="*/ 465767 w 7921535"/>
                <a:gd name="connsiteY109" fmla="*/ 2876262 h 10595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7921535" h="10595264">
                  <a:moveTo>
                    <a:pt x="2735507" y="84"/>
                  </a:moveTo>
                  <a:cubicBezTo>
                    <a:pt x="2903183" y="-2643"/>
                    <a:pt x="3059473" y="60990"/>
                    <a:pt x="3150611" y="155917"/>
                  </a:cubicBezTo>
                  <a:cubicBezTo>
                    <a:pt x="3379480" y="338631"/>
                    <a:pt x="3602262" y="931991"/>
                    <a:pt x="3377409" y="960575"/>
                  </a:cubicBezTo>
                  <a:cubicBezTo>
                    <a:pt x="3475213" y="1314901"/>
                    <a:pt x="3685985" y="1050593"/>
                    <a:pt x="3799927" y="1281191"/>
                  </a:cubicBezTo>
                  <a:cubicBezTo>
                    <a:pt x="3941583" y="1268640"/>
                    <a:pt x="4018686" y="1250708"/>
                    <a:pt x="4257172" y="1356503"/>
                  </a:cubicBezTo>
                  <a:cubicBezTo>
                    <a:pt x="4346827" y="1309882"/>
                    <a:pt x="4560211" y="1322435"/>
                    <a:pt x="4639110" y="1523264"/>
                  </a:cubicBezTo>
                  <a:cubicBezTo>
                    <a:pt x="4700073" y="1505334"/>
                    <a:pt x="4895523" y="1584230"/>
                    <a:pt x="4999524" y="1663127"/>
                  </a:cubicBezTo>
                  <a:cubicBezTo>
                    <a:pt x="4979800" y="1747402"/>
                    <a:pt x="5116080" y="1557332"/>
                    <a:pt x="5521324" y="1851406"/>
                  </a:cubicBezTo>
                  <a:cubicBezTo>
                    <a:pt x="5610981" y="1817335"/>
                    <a:pt x="5738293" y="1955407"/>
                    <a:pt x="5887122" y="1975133"/>
                  </a:cubicBezTo>
                  <a:cubicBezTo>
                    <a:pt x="5974984" y="2036098"/>
                    <a:pt x="6009053" y="2113201"/>
                    <a:pt x="6150710" y="2158031"/>
                  </a:cubicBezTo>
                  <a:cubicBezTo>
                    <a:pt x="6450163" y="2373205"/>
                    <a:pt x="6663545" y="2615277"/>
                    <a:pt x="7032929" y="2787415"/>
                  </a:cubicBezTo>
                  <a:cubicBezTo>
                    <a:pt x="7034721" y="2850174"/>
                    <a:pt x="6994952" y="2912442"/>
                    <a:pt x="6996745" y="2975200"/>
                  </a:cubicBezTo>
                  <a:cubicBezTo>
                    <a:pt x="7217146" y="3026408"/>
                    <a:pt x="7451960" y="3128508"/>
                    <a:pt x="7682136" y="3257941"/>
                  </a:cubicBezTo>
                  <a:cubicBezTo>
                    <a:pt x="7795483" y="3312995"/>
                    <a:pt x="7896800" y="3403604"/>
                    <a:pt x="7857169" y="3442682"/>
                  </a:cubicBezTo>
                  <a:cubicBezTo>
                    <a:pt x="7812458" y="3502080"/>
                    <a:pt x="7621917" y="3333174"/>
                    <a:pt x="7611988" y="3370487"/>
                  </a:cubicBezTo>
                  <a:cubicBezTo>
                    <a:pt x="7559495" y="3387844"/>
                    <a:pt x="7975670" y="3507636"/>
                    <a:pt x="7915588" y="3600162"/>
                  </a:cubicBezTo>
                  <a:cubicBezTo>
                    <a:pt x="7856121" y="3704481"/>
                    <a:pt x="7520809" y="3431616"/>
                    <a:pt x="7506647" y="3493482"/>
                  </a:cubicBezTo>
                  <a:cubicBezTo>
                    <a:pt x="7507070" y="3524385"/>
                    <a:pt x="7927209" y="3642436"/>
                    <a:pt x="7872407" y="3747482"/>
                  </a:cubicBezTo>
                  <a:cubicBezTo>
                    <a:pt x="7775040" y="3871942"/>
                    <a:pt x="7427253" y="3559886"/>
                    <a:pt x="7366947" y="3617942"/>
                  </a:cubicBezTo>
                  <a:cubicBezTo>
                    <a:pt x="7300060" y="3650115"/>
                    <a:pt x="7810369" y="3800339"/>
                    <a:pt x="7765727" y="3912582"/>
                  </a:cubicBezTo>
                  <a:cubicBezTo>
                    <a:pt x="7701804" y="4024765"/>
                    <a:pt x="7437413" y="3785946"/>
                    <a:pt x="7369487" y="3788122"/>
                  </a:cubicBezTo>
                  <a:cubicBezTo>
                    <a:pt x="7301561" y="3790298"/>
                    <a:pt x="7503901" y="3903129"/>
                    <a:pt x="7358173" y="3925641"/>
                  </a:cubicBezTo>
                  <a:cubicBezTo>
                    <a:pt x="7272806" y="3838497"/>
                    <a:pt x="7223903" y="3897206"/>
                    <a:pt x="7130121" y="3770794"/>
                  </a:cubicBezTo>
                  <a:cubicBezTo>
                    <a:pt x="6992468" y="3728854"/>
                    <a:pt x="6924937" y="3585939"/>
                    <a:pt x="6851796" y="3493511"/>
                  </a:cubicBezTo>
                  <a:lnTo>
                    <a:pt x="6754263" y="3352863"/>
                  </a:lnTo>
                  <a:lnTo>
                    <a:pt x="6710794" y="3380255"/>
                  </a:lnTo>
                  <a:lnTo>
                    <a:pt x="6018013" y="2939827"/>
                  </a:lnTo>
                  <a:cubicBezTo>
                    <a:pt x="5782701" y="2871917"/>
                    <a:pt x="5518963" y="2747155"/>
                    <a:pt x="5269437" y="2650819"/>
                  </a:cubicBezTo>
                  <a:cubicBezTo>
                    <a:pt x="5007276" y="2650819"/>
                    <a:pt x="4787757" y="2484994"/>
                    <a:pt x="4582450" y="2494471"/>
                  </a:cubicBezTo>
                  <a:cubicBezTo>
                    <a:pt x="4621932" y="2690303"/>
                    <a:pt x="4505067" y="2995103"/>
                    <a:pt x="4487696" y="3238310"/>
                  </a:cubicBezTo>
                  <a:cubicBezTo>
                    <a:pt x="4710373" y="3955300"/>
                    <a:pt x="5060973" y="4677030"/>
                    <a:pt x="5141514" y="5389281"/>
                  </a:cubicBezTo>
                  <a:cubicBezTo>
                    <a:pt x="5102031" y="5442978"/>
                    <a:pt x="5024649" y="5439818"/>
                    <a:pt x="4966216" y="5465087"/>
                  </a:cubicBezTo>
                  <a:cubicBezTo>
                    <a:pt x="4993062" y="5638806"/>
                    <a:pt x="4901465" y="5708295"/>
                    <a:pt x="4918837" y="6057312"/>
                  </a:cubicBezTo>
                  <a:cubicBezTo>
                    <a:pt x="4865143" y="6291047"/>
                    <a:pt x="4839872" y="6458449"/>
                    <a:pt x="4800390" y="6659017"/>
                  </a:cubicBezTo>
                  <a:cubicBezTo>
                    <a:pt x="4786177" y="6878536"/>
                    <a:pt x="4805129" y="7088580"/>
                    <a:pt x="4757750" y="7317574"/>
                  </a:cubicBezTo>
                  <a:cubicBezTo>
                    <a:pt x="4914101" y="7338101"/>
                    <a:pt x="4871459" y="7666594"/>
                    <a:pt x="5241007" y="8189330"/>
                  </a:cubicBezTo>
                  <a:cubicBezTo>
                    <a:pt x="5294703" y="8307777"/>
                    <a:pt x="5296284" y="8502025"/>
                    <a:pt x="5402095" y="8544667"/>
                  </a:cubicBezTo>
                  <a:cubicBezTo>
                    <a:pt x="5458949" y="8652059"/>
                    <a:pt x="5477902" y="8858944"/>
                    <a:pt x="5416309" y="8952120"/>
                  </a:cubicBezTo>
                  <a:cubicBezTo>
                    <a:pt x="5504749" y="9315353"/>
                    <a:pt x="5503170" y="9659634"/>
                    <a:pt x="5259961" y="9932850"/>
                  </a:cubicBezTo>
                  <a:cubicBezTo>
                    <a:pt x="5043601" y="10258179"/>
                    <a:pt x="4827237" y="10104993"/>
                    <a:pt x="4824080" y="9814406"/>
                  </a:cubicBezTo>
                  <a:cubicBezTo>
                    <a:pt x="4751433" y="9560138"/>
                    <a:pt x="4854084" y="9182694"/>
                    <a:pt x="4776702" y="9122679"/>
                  </a:cubicBezTo>
                  <a:cubicBezTo>
                    <a:pt x="4657467" y="9057140"/>
                    <a:pt x="4612459" y="8941855"/>
                    <a:pt x="4596667" y="8852627"/>
                  </a:cubicBezTo>
                  <a:cubicBezTo>
                    <a:pt x="4632991" y="8834464"/>
                    <a:pt x="4571396" y="8645742"/>
                    <a:pt x="4511384" y="8558881"/>
                  </a:cubicBezTo>
                  <a:lnTo>
                    <a:pt x="4198689" y="8208283"/>
                  </a:lnTo>
                  <a:cubicBezTo>
                    <a:pt x="3911262" y="7830839"/>
                    <a:pt x="3884413" y="7789774"/>
                    <a:pt x="3791235" y="7544987"/>
                  </a:cubicBezTo>
                  <a:cubicBezTo>
                    <a:pt x="3728064" y="7304937"/>
                    <a:pt x="3844931" y="7064888"/>
                    <a:pt x="3758068" y="6568997"/>
                  </a:cubicBezTo>
                  <a:lnTo>
                    <a:pt x="3720167" y="6095213"/>
                  </a:lnTo>
                  <a:lnTo>
                    <a:pt x="3402733" y="6322630"/>
                  </a:lnTo>
                  <a:cubicBezTo>
                    <a:pt x="3181635" y="6567418"/>
                    <a:pt x="3041078" y="6911698"/>
                    <a:pt x="2829456" y="7203862"/>
                  </a:cubicBezTo>
                  <a:cubicBezTo>
                    <a:pt x="2666791" y="7308095"/>
                    <a:pt x="2717329" y="7388639"/>
                    <a:pt x="2947902" y="7625528"/>
                  </a:cubicBezTo>
                  <a:cubicBezTo>
                    <a:pt x="3131099" y="8230391"/>
                    <a:pt x="3366410" y="8787876"/>
                    <a:pt x="3497491" y="9440117"/>
                  </a:cubicBezTo>
                  <a:cubicBezTo>
                    <a:pt x="3530655" y="9519081"/>
                    <a:pt x="3582770" y="9569616"/>
                    <a:pt x="3596984" y="9677008"/>
                  </a:cubicBezTo>
                  <a:cubicBezTo>
                    <a:pt x="3570136" y="9710172"/>
                    <a:pt x="3548027" y="9785977"/>
                    <a:pt x="3634887" y="9743335"/>
                  </a:cubicBezTo>
                  <a:lnTo>
                    <a:pt x="3720169" y="9885473"/>
                  </a:lnTo>
                  <a:cubicBezTo>
                    <a:pt x="3536973" y="9948642"/>
                    <a:pt x="3235329" y="10149211"/>
                    <a:pt x="3170579" y="10074983"/>
                  </a:cubicBezTo>
                  <a:lnTo>
                    <a:pt x="2881574" y="10278711"/>
                  </a:lnTo>
                  <a:cubicBezTo>
                    <a:pt x="2752864" y="10363993"/>
                    <a:pt x="2578353" y="10555874"/>
                    <a:pt x="2303560" y="10544031"/>
                  </a:cubicBezTo>
                  <a:cubicBezTo>
                    <a:pt x="2166162" y="10603253"/>
                    <a:pt x="2063511" y="10619046"/>
                    <a:pt x="2005076" y="10548767"/>
                  </a:cubicBezTo>
                  <a:cubicBezTo>
                    <a:pt x="1981388" y="10452432"/>
                    <a:pt x="2123523" y="10327668"/>
                    <a:pt x="2346199" y="10193430"/>
                  </a:cubicBezTo>
                  <a:cubicBezTo>
                    <a:pt x="2475699" y="10131842"/>
                    <a:pt x="2463064" y="10051297"/>
                    <a:pt x="2521498" y="9980230"/>
                  </a:cubicBezTo>
                  <a:cubicBezTo>
                    <a:pt x="2501758" y="9861784"/>
                    <a:pt x="2617834" y="9806508"/>
                    <a:pt x="2597304" y="9705435"/>
                  </a:cubicBezTo>
                  <a:cubicBezTo>
                    <a:pt x="2619414" y="9632788"/>
                    <a:pt x="2583880" y="9586201"/>
                    <a:pt x="2654157" y="9544349"/>
                  </a:cubicBezTo>
                  <a:cubicBezTo>
                    <a:pt x="2579933" y="9509606"/>
                    <a:pt x="2590986" y="9427483"/>
                    <a:pt x="2559400" y="9369049"/>
                  </a:cubicBezTo>
                  <a:cubicBezTo>
                    <a:pt x="2456749" y="9042141"/>
                    <a:pt x="2278289" y="8667852"/>
                    <a:pt x="2137735" y="8317254"/>
                  </a:cubicBezTo>
                  <a:cubicBezTo>
                    <a:pt x="2005076" y="8032986"/>
                    <a:pt x="1758708" y="7653958"/>
                    <a:pt x="1739757" y="7464447"/>
                  </a:cubicBezTo>
                  <a:cubicBezTo>
                    <a:pt x="1706592" y="7369689"/>
                    <a:pt x="1744496" y="7327047"/>
                    <a:pt x="1735020" y="7260719"/>
                  </a:cubicBezTo>
                  <a:cubicBezTo>
                    <a:pt x="1657635" y="7140693"/>
                    <a:pt x="1793453" y="6996980"/>
                    <a:pt x="1787137" y="6858002"/>
                  </a:cubicBezTo>
                  <a:lnTo>
                    <a:pt x="2331983" y="5863063"/>
                  </a:lnTo>
                  <a:cubicBezTo>
                    <a:pt x="2584668" y="5450873"/>
                    <a:pt x="2771023" y="5261360"/>
                    <a:pt x="2635207" y="5237668"/>
                  </a:cubicBezTo>
                  <a:cubicBezTo>
                    <a:pt x="2745757" y="5087638"/>
                    <a:pt x="2780499" y="4937607"/>
                    <a:pt x="2853145" y="4787576"/>
                  </a:cubicBezTo>
                  <a:cubicBezTo>
                    <a:pt x="2805766" y="4691240"/>
                    <a:pt x="2791553" y="4571215"/>
                    <a:pt x="2810503" y="4498568"/>
                  </a:cubicBezTo>
                  <a:cubicBezTo>
                    <a:pt x="2734698" y="4496989"/>
                    <a:pt x="2772600" y="4410129"/>
                    <a:pt x="2753650" y="4365910"/>
                  </a:cubicBezTo>
                  <a:cubicBezTo>
                    <a:pt x="2838140" y="4228513"/>
                    <a:pt x="2872887" y="3784738"/>
                    <a:pt x="2777340" y="3465723"/>
                  </a:cubicBezTo>
                  <a:cubicBezTo>
                    <a:pt x="2710224" y="3274630"/>
                    <a:pt x="2642313" y="2984043"/>
                    <a:pt x="2606779" y="2821378"/>
                  </a:cubicBezTo>
                  <a:lnTo>
                    <a:pt x="1199646" y="2897181"/>
                  </a:lnTo>
                  <a:lnTo>
                    <a:pt x="1128023" y="2749647"/>
                  </a:lnTo>
                  <a:cubicBezTo>
                    <a:pt x="1056016" y="2882915"/>
                    <a:pt x="764972" y="2897123"/>
                    <a:pt x="747709" y="2935600"/>
                  </a:cubicBezTo>
                  <a:lnTo>
                    <a:pt x="2070" y="2905221"/>
                  </a:lnTo>
                  <a:cubicBezTo>
                    <a:pt x="-11516" y="2751959"/>
                    <a:pt x="44945" y="2734045"/>
                    <a:pt x="78582" y="2676380"/>
                  </a:cubicBezTo>
                  <a:cubicBezTo>
                    <a:pt x="146266" y="2652763"/>
                    <a:pt x="140441" y="2602257"/>
                    <a:pt x="213624" y="2560178"/>
                  </a:cubicBezTo>
                  <a:cubicBezTo>
                    <a:pt x="331698" y="2501142"/>
                    <a:pt x="374002" y="2500218"/>
                    <a:pt x="522544" y="2453085"/>
                  </a:cubicBezTo>
                  <a:cubicBezTo>
                    <a:pt x="679324" y="2390165"/>
                    <a:pt x="841129" y="2440563"/>
                    <a:pt x="1010132" y="2409188"/>
                  </a:cubicBezTo>
                  <a:lnTo>
                    <a:pt x="1627183" y="2306031"/>
                  </a:lnTo>
                  <a:lnTo>
                    <a:pt x="2222499" y="2186966"/>
                  </a:lnTo>
                  <a:cubicBezTo>
                    <a:pt x="2378072" y="2121879"/>
                    <a:pt x="2447922" y="2194906"/>
                    <a:pt x="2439190" y="2084573"/>
                  </a:cubicBezTo>
                  <a:cubicBezTo>
                    <a:pt x="2554284" y="1988529"/>
                    <a:pt x="2555077" y="1947254"/>
                    <a:pt x="2563014" y="1882167"/>
                  </a:cubicBezTo>
                  <a:cubicBezTo>
                    <a:pt x="2532577" y="1807478"/>
                    <a:pt x="2641658" y="1726261"/>
                    <a:pt x="2655884" y="1646422"/>
                  </a:cubicBezTo>
                  <a:cubicBezTo>
                    <a:pt x="2717735" y="1633257"/>
                    <a:pt x="2708051" y="1631221"/>
                    <a:pt x="2719812" y="1588868"/>
                  </a:cubicBezTo>
                  <a:cubicBezTo>
                    <a:pt x="2652175" y="1578120"/>
                    <a:pt x="2675024" y="1529269"/>
                    <a:pt x="2681204" y="1506614"/>
                  </a:cubicBezTo>
                  <a:cubicBezTo>
                    <a:pt x="2626596" y="1425529"/>
                    <a:pt x="2624333" y="1471025"/>
                    <a:pt x="2551637" y="1416471"/>
                  </a:cubicBezTo>
                  <a:cubicBezTo>
                    <a:pt x="2536048" y="1392236"/>
                    <a:pt x="2556588" y="1346613"/>
                    <a:pt x="2518040" y="1338940"/>
                  </a:cubicBezTo>
                  <a:cubicBezTo>
                    <a:pt x="2468222" y="1383276"/>
                    <a:pt x="2420402" y="1340936"/>
                    <a:pt x="2429764" y="1281622"/>
                  </a:cubicBezTo>
                  <a:cubicBezTo>
                    <a:pt x="2445522" y="1107975"/>
                    <a:pt x="2407972" y="999541"/>
                    <a:pt x="2294131" y="971288"/>
                  </a:cubicBezTo>
                  <a:cubicBezTo>
                    <a:pt x="2206617" y="907406"/>
                    <a:pt x="2215031" y="816117"/>
                    <a:pt x="2175481" y="738530"/>
                  </a:cubicBezTo>
                  <a:cubicBezTo>
                    <a:pt x="2145684" y="691907"/>
                    <a:pt x="2129287" y="695985"/>
                    <a:pt x="2122484" y="643919"/>
                  </a:cubicBezTo>
                  <a:cubicBezTo>
                    <a:pt x="2022811" y="646623"/>
                    <a:pt x="2004975" y="479685"/>
                    <a:pt x="2146565" y="414227"/>
                  </a:cubicBezTo>
                  <a:cubicBezTo>
                    <a:pt x="2285520" y="116795"/>
                    <a:pt x="2519923" y="3590"/>
                    <a:pt x="2735507" y="84"/>
                  </a:cubicBezTo>
                  <a:close/>
                  <a:moveTo>
                    <a:pt x="317833" y="2776717"/>
                  </a:moveTo>
                  <a:cubicBezTo>
                    <a:pt x="311983" y="2776666"/>
                    <a:pt x="306114" y="2778848"/>
                    <a:pt x="301612" y="2783273"/>
                  </a:cubicBezTo>
                  <a:lnTo>
                    <a:pt x="206283" y="2876979"/>
                  </a:lnTo>
                  <a:cubicBezTo>
                    <a:pt x="197280" y="2885829"/>
                    <a:pt x="197155" y="2900303"/>
                    <a:pt x="206005" y="2909306"/>
                  </a:cubicBezTo>
                  <a:cubicBezTo>
                    <a:pt x="214855" y="2918309"/>
                    <a:pt x="229329" y="2918433"/>
                    <a:pt x="238332" y="2909583"/>
                  </a:cubicBezTo>
                  <a:lnTo>
                    <a:pt x="333661" y="2815879"/>
                  </a:lnTo>
                  <a:cubicBezTo>
                    <a:pt x="342665" y="2807029"/>
                    <a:pt x="342789" y="2792555"/>
                    <a:pt x="333939" y="2783552"/>
                  </a:cubicBezTo>
                  <a:lnTo>
                    <a:pt x="333939" y="2783551"/>
                  </a:lnTo>
                  <a:cubicBezTo>
                    <a:pt x="329514" y="2779049"/>
                    <a:pt x="323683" y="2776767"/>
                    <a:pt x="317833" y="2776717"/>
                  </a:cubicBezTo>
                  <a:close/>
                  <a:moveTo>
                    <a:pt x="465767" y="2876262"/>
                  </a:moveTo>
                  <a:cubicBezTo>
                    <a:pt x="451374" y="2900815"/>
                    <a:pt x="416660" y="2910129"/>
                    <a:pt x="387027" y="2914362"/>
                  </a:cubicBezTo>
                  <a:cubicBezTo>
                    <a:pt x="418354" y="2922829"/>
                    <a:pt x="439520" y="2926215"/>
                    <a:pt x="465767" y="2932142"/>
                  </a:cubicBezTo>
                  <a:lnTo>
                    <a:pt x="465767" y="28762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2AAA419-E161-EC45-87AD-6EBA4116C973}"/>
                </a:ext>
              </a:extLst>
            </p:cNvPr>
            <p:cNvGrpSpPr/>
            <p:nvPr/>
          </p:nvGrpSpPr>
          <p:grpSpPr>
            <a:xfrm>
              <a:off x="4649888" y="2219829"/>
              <a:ext cx="2960824" cy="4510374"/>
              <a:chOff x="4649888" y="2219829"/>
              <a:chExt cx="2960824" cy="4510374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F8321809-A184-A941-A3B9-1CEC53247DC7}"/>
                  </a:ext>
                </a:extLst>
              </p:cNvPr>
              <p:cNvGrpSpPr/>
              <p:nvPr/>
            </p:nvGrpSpPr>
            <p:grpSpPr>
              <a:xfrm>
                <a:off x="4649888" y="2219829"/>
                <a:ext cx="2960824" cy="3411653"/>
                <a:chOff x="4200835" y="1411171"/>
                <a:chExt cx="3576997" cy="4121652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DC0E99DD-BCDD-154E-979E-2BCD13169AD4}"/>
                    </a:ext>
                  </a:extLst>
                </p:cNvPr>
                <p:cNvGrpSpPr/>
                <p:nvPr/>
              </p:nvGrpSpPr>
              <p:grpSpPr>
                <a:xfrm>
                  <a:off x="4315820" y="1411171"/>
                  <a:ext cx="3346899" cy="232558"/>
                  <a:chOff x="4315820" y="1411171"/>
                  <a:chExt cx="3346899" cy="232558"/>
                </a:xfrm>
              </p:grpSpPr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FE7E0807-FFDC-E847-B3D2-CD6D24BE7AED}"/>
                      </a:ext>
                    </a:extLst>
                  </p:cNvPr>
                  <p:cNvSpPr/>
                  <p:nvPr/>
                </p:nvSpPr>
                <p:spPr>
                  <a:xfrm rot="20565161">
                    <a:off x="4416460" y="1411171"/>
                    <a:ext cx="3196210" cy="232558"/>
                  </a:xfrm>
                  <a:prstGeom prst="rect">
                    <a:avLst/>
                  </a:prstGeom>
                  <a:solidFill>
                    <a:srgbClr val="868686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CB6338B1-7220-6144-ACDE-F75560BF6188}"/>
                      </a:ext>
                    </a:extLst>
                  </p:cNvPr>
                  <p:cNvSpPr/>
                  <p:nvPr/>
                </p:nvSpPr>
                <p:spPr>
                  <a:xfrm rot="20565161">
                    <a:off x="4315820" y="1415007"/>
                    <a:ext cx="3346899" cy="61935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Arial"/>
                    </a:endParaRPr>
                  </a:p>
                </p:txBody>
              </p: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0DBBFD2E-E19C-9F4B-937B-F20EA4856C06}"/>
                    </a:ext>
                  </a:extLst>
                </p:cNvPr>
                <p:cNvGrpSpPr/>
                <p:nvPr/>
              </p:nvGrpSpPr>
              <p:grpSpPr>
                <a:xfrm>
                  <a:off x="4200835" y="2751083"/>
                  <a:ext cx="3346899" cy="232558"/>
                  <a:chOff x="4200835" y="2751083"/>
                  <a:chExt cx="3346899" cy="232558"/>
                </a:xfrm>
              </p:grpSpPr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D6FEBA45-5732-4446-8E28-35308CEF88FF}"/>
                      </a:ext>
                    </a:extLst>
                  </p:cNvPr>
                  <p:cNvSpPr/>
                  <p:nvPr/>
                </p:nvSpPr>
                <p:spPr>
                  <a:xfrm rot="579740" flipH="1">
                    <a:off x="4261861" y="2751083"/>
                    <a:ext cx="3196210" cy="232558"/>
                  </a:xfrm>
                  <a:prstGeom prst="rect">
                    <a:avLst/>
                  </a:prstGeom>
                  <a:solidFill>
                    <a:srgbClr val="868686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9675AD6B-6BCD-F04E-8BCC-289CFAA2387E}"/>
                      </a:ext>
                    </a:extLst>
                  </p:cNvPr>
                  <p:cNvSpPr/>
                  <p:nvPr/>
                </p:nvSpPr>
                <p:spPr>
                  <a:xfrm rot="579740" flipH="1">
                    <a:off x="4200835" y="2752293"/>
                    <a:ext cx="3346899" cy="61935"/>
                  </a:xfrm>
                  <a:prstGeom prst="rect">
                    <a:avLst/>
                  </a:prstGeom>
                  <a:solidFill>
                    <a:srgbClr val="595959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Arial"/>
                    </a:endParaRPr>
                  </a:p>
                </p:txBody>
              </p: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89ADB309-9BD1-F748-A284-28F1B4A56810}"/>
                    </a:ext>
                  </a:extLst>
                </p:cNvPr>
                <p:cNvGrpSpPr/>
                <p:nvPr/>
              </p:nvGrpSpPr>
              <p:grpSpPr>
                <a:xfrm>
                  <a:off x="4430933" y="3978831"/>
                  <a:ext cx="3346899" cy="232558"/>
                  <a:chOff x="4430933" y="3978831"/>
                  <a:chExt cx="3346899" cy="232558"/>
                </a:xfrm>
              </p:grpSpPr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31EE3245-AEAF-A943-BF23-2D260A2897B5}"/>
                      </a:ext>
                    </a:extLst>
                  </p:cNvPr>
                  <p:cNvSpPr/>
                  <p:nvPr/>
                </p:nvSpPr>
                <p:spPr>
                  <a:xfrm rot="20560354">
                    <a:off x="4531686" y="3978831"/>
                    <a:ext cx="3196210" cy="232558"/>
                  </a:xfrm>
                  <a:prstGeom prst="rect">
                    <a:avLst/>
                  </a:prstGeom>
                  <a:solidFill>
                    <a:srgbClr val="868686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D1833AE5-2599-134E-83D9-0A356C48AB1B}"/>
                      </a:ext>
                    </a:extLst>
                  </p:cNvPr>
                  <p:cNvSpPr/>
                  <p:nvPr/>
                </p:nvSpPr>
                <p:spPr>
                  <a:xfrm rot="20560354">
                    <a:off x="4430933" y="3982703"/>
                    <a:ext cx="3346899" cy="61935"/>
                  </a:xfrm>
                  <a:prstGeom prst="rect">
                    <a:avLst/>
                  </a:prstGeom>
                  <a:solidFill>
                    <a:srgbClr val="595959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Arial"/>
                    </a:endParaRPr>
                  </a:p>
                </p:txBody>
              </p: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26E53B13-AA31-3B44-9E77-239FA1633D26}"/>
                    </a:ext>
                  </a:extLst>
                </p:cNvPr>
                <p:cNvGrpSpPr/>
                <p:nvPr/>
              </p:nvGrpSpPr>
              <p:grpSpPr>
                <a:xfrm>
                  <a:off x="4388726" y="5300265"/>
                  <a:ext cx="3346899" cy="232558"/>
                  <a:chOff x="4388726" y="5300265"/>
                  <a:chExt cx="3346899" cy="232558"/>
                </a:xfrm>
              </p:grpSpPr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548017E6-D94C-754A-A81C-1FC616803440}"/>
                      </a:ext>
                    </a:extLst>
                  </p:cNvPr>
                  <p:cNvSpPr/>
                  <p:nvPr/>
                </p:nvSpPr>
                <p:spPr>
                  <a:xfrm rot="953456" flipH="1">
                    <a:off x="4440712" y="5300265"/>
                    <a:ext cx="3196210" cy="232558"/>
                  </a:xfrm>
                  <a:prstGeom prst="rect">
                    <a:avLst/>
                  </a:prstGeom>
                  <a:solidFill>
                    <a:srgbClr val="868686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BBB9DB52-32DF-4641-AE95-B1C2335D58F6}"/>
                      </a:ext>
                    </a:extLst>
                  </p:cNvPr>
                  <p:cNvSpPr/>
                  <p:nvPr/>
                </p:nvSpPr>
                <p:spPr>
                  <a:xfrm rot="953456" flipH="1">
                    <a:off x="4388726" y="5303525"/>
                    <a:ext cx="3346899" cy="61935"/>
                  </a:xfrm>
                  <a:prstGeom prst="rect">
                    <a:avLst/>
                  </a:prstGeom>
                  <a:solidFill>
                    <a:srgbClr val="595959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5FDA717-7854-2541-B133-358F59E6F44C}"/>
                  </a:ext>
                </a:extLst>
              </p:cNvPr>
              <p:cNvGrpSpPr/>
              <p:nvPr/>
            </p:nvGrpSpPr>
            <p:grpSpPr>
              <a:xfrm>
                <a:off x="5258562" y="2409108"/>
                <a:ext cx="1680559" cy="4321095"/>
                <a:chOff x="5258562" y="2409108"/>
                <a:chExt cx="1680559" cy="4321095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983AAC08-8CE5-1F49-9AFD-198D3E88D8AE}"/>
                    </a:ext>
                  </a:extLst>
                </p:cNvPr>
                <p:cNvGrpSpPr/>
                <p:nvPr/>
              </p:nvGrpSpPr>
              <p:grpSpPr>
                <a:xfrm>
                  <a:off x="5753862" y="2409108"/>
                  <a:ext cx="963186" cy="963182"/>
                  <a:chOff x="5753862" y="2380080"/>
                  <a:chExt cx="963186" cy="963182"/>
                </a:xfrm>
              </p:grpSpPr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F254D099-EF0D-F44A-98A6-7FC80E3A5C55}"/>
                      </a:ext>
                    </a:extLst>
                  </p:cNvPr>
                  <p:cNvSpPr/>
                  <p:nvPr/>
                </p:nvSpPr>
                <p:spPr>
                  <a:xfrm>
                    <a:off x="5753862" y="2380080"/>
                    <a:ext cx="963186" cy="96318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6">
                          <a:lumMod val="0"/>
                          <a:lumOff val="100000"/>
                        </a:schemeClr>
                      </a:gs>
                      <a:gs pos="35000">
                        <a:schemeClr val="accent6">
                          <a:lumMod val="0"/>
                          <a:lumOff val="100000"/>
                        </a:schemeClr>
                      </a:gs>
                      <a:gs pos="100000">
                        <a:schemeClr val="accent6">
                          <a:lumMod val="100000"/>
                        </a:schemeClr>
                      </a:gs>
                    </a:gsLst>
                    <a:path path="circle">
                      <a:fillToRect l="50000" t="-80000" r="50000" b="18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3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AE1F234C-40B1-1048-83AC-1C3732A4FCD7}"/>
                      </a:ext>
                    </a:extLst>
                  </p:cNvPr>
                  <p:cNvSpPr txBox="1"/>
                  <p:nvPr/>
                </p:nvSpPr>
                <p:spPr>
                  <a:xfrm>
                    <a:off x="6002672" y="2555276"/>
                    <a:ext cx="679611" cy="615553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lang="en-US" sz="2400" b="1" kern="0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C</a:t>
                    </a:r>
                    <a:endPara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endParaRPr>
                  </a:p>
                </p:txBody>
              </p:sp>
            </p:grp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6C8DDCD0-C42C-8E44-8BF8-B33F76B29A75}"/>
                    </a:ext>
                  </a:extLst>
                </p:cNvPr>
                <p:cNvSpPr/>
                <p:nvPr/>
              </p:nvSpPr>
              <p:spPr>
                <a:xfrm>
                  <a:off x="5330758" y="3496240"/>
                  <a:ext cx="963187" cy="9631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0"/>
                        <a:lumOff val="100000"/>
                      </a:schemeClr>
                    </a:gs>
                    <a:gs pos="35000">
                      <a:schemeClr val="accent6">
                        <a:lumMod val="0"/>
                        <a:lumOff val="100000"/>
                      </a:schemeClr>
                    </a:gs>
                    <a:gs pos="100000">
                      <a:schemeClr val="accent6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65AC77B5-C8A1-0D48-9F12-3EFCD6795F8D}"/>
                    </a:ext>
                  </a:extLst>
                </p:cNvPr>
                <p:cNvSpPr/>
                <p:nvPr/>
              </p:nvSpPr>
              <p:spPr>
                <a:xfrm>
                  <a:off x="5907799" y="4524058"/>
                  <a:ext cx="963187" cy="9631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/>
                  </a:endParaRPr>
                </a:p>
              </p:txBody>
            </p: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BF2C8887-C015-974E-AD9A-F9D20B8CB761}"/>
                    </a:ext>
                  </a:extLst>
                </p:cNvPr>
                <p:cNvGrpSpPr/>
                <p:nvPr/>
              </p:nvGrpSpPr>
              <p:grpSpPr>
                <a:xfrm>
                  <a:off x="5258562" y="5625466"/>
                  <a:ext cx="1680559" cy="1104737"/>
                  <a:chOff x="5258562" y="5625466"/>
                  <a:chExt cx="1680559" cy="1104737"/>
                </a:xfrm>
              </p:grpSpPr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71886042-979E-2D4A-A9DA-753309AF5BEA}"/>
                      </a:ext>
                    </a:extLst>
                  </p:cNvPr>
                  <p:cNvSpPr/>
                  <p:nvPr/>
                </p:nvSpPr>
                <p:spPr>
                  <a:xfrm flipV="1">
                    <a:off x="5258562" y="6608327"/>
                    <a:ext cx="1680559" cy="12187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1">
                          <a:alpha val="42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884D8097-A75A-5348-A1A8-9D00010B08A0}"/>
                      </a:ext>
                    </a:extLst>
                  </p:cNvPr>
                  <p:cNvSpPr/>
                  <p:nvPr/>
                </p:nvSpPr>
                <p:spPr>
                  <a:xfrm>
                    <a:off x="5571885" y="5625466"/>
                    <a:ext cx="1053914" cy="105391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6">
                          <a:lumMod val="89000"/>
                        </a:schemeClr>
                      </a:gs>
                      <a:gs pos="23000">
                        <a:schemeClr val="accent6">
                          <a:lumMod val="89000"/>
                        </a:schemeClr>
                      </a:gs>
                      <a:gs pos="69000">
                        <a:schemeClr val="accent6">
                          <a:lumMod val="75000"/>
                        </a:schemeClr>
                      </a:gs>
                      <a:gs pos="97000">
                        <a:schemeClr val="accent6">
                          <a:lumMod val="7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Arial"/>
                    </a:endParaRPr>
                  </a:p>
                </p:txBody>
              </p:sp>
            </p:grpSp>
          </p:grpSp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5264FA81-7564-5D4C-AC16-3848AEC8FA5D}"/>
              </a:ext>
            </a:extLst>
          </p:cNvPr>
          <p:cNvSpPr txBox="1"/>
          <p:nvPr/>
        </p:nvSpPr>
        <p:spPr>
          <a:xfrm>
            <a:off x="5877250" y="3270350"/>
            <a:ext cx="5235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59442E1-8D09-1D43-A31E-D14F71CA5723}"/>
              </a:ext>
            </a:extLst>
          </p:cNvPr>
          <p:cNvSpPr txBox="1"/>
          <p:nvPr/>
        </p:nvSpPr>
        <p:spPr>
          <a:xfrm>
            <a:off x="6364548" y="4060783"/>
            <a:ext cx="47151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00523E4-594B-B64F-ACC9-2DE4A8DD7C78}"/>
              </a:ext>
            </a:extLst>
          </p:cNvPr>
          <p:cNvSpPr txBox="1"/>
          <p:nvPr/>
        </p:nvSpPr>
        <p:spPr>
          <a:xfrm>
            <a:off x="6071873" y="4916305"/>
            <a:ext cx="57510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4E09441-1BF6-1A47-A93A-F7E6FE233A72}"/>
              </a:ext>
            </a:extLst>
          </p:cNvPr>
          <p:cNvSpPr txBox="1"/>
          <p:nvPr/>
        </p:nvSpPr>
        <p:spPr>
          <a:xfrm>
            <a:off x="922223" y="5898705"/>
            <a:ext cx="3288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Findable | Accessible | Interoperable |  Reusable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636FB79-D83D-6B49-9E7B-B57EF88F3305}"/>
              </a:ext>
            </a:extLst>
          </p:cNvPr>
          <p:cNvSpPr txBox="1"/>
          <p:nvPr/>
        </p:nvSpPr>
        <p:spPr>
          <a:xfrm>
            <a:off x="4345171" y="5904630"/>
            <a:ext cx="4271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Collective benefit | Authority to control | Responsibility |  Ethics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48CA45D-3E4D-334B-8AC8-54EE7F686C54}"/>
              </a:ext>
            </a:extLst>
          </p:cNvPr>
          <p:cNvSpPr/>
          <p:nvPr/>
        </p:nvSpPr>
        <p:spPr>
          <a:xfrm>
            <a:off x="8065056" y="3010642"/>
            <a:ext cx="350572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167737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/>
      <p:bldP spid="32" grpId="0"/>
      <p:bldP spid="33" grpId="0"/>
      <p:bldP spid="34" grpId="0" animBg="1"/>
      <p:bldP spid="60" grpId="0"/>
      <p:bldP spid="61" grpId="0"/>
      <p:bldP spid="62" grpId="0"/>
      <p:bldP spid="63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BA0CCD-E2DE-0D44-BA04-214E5ACEA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9F7EA0-3F56-4C7E-9B2D-3423B3AF028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ADD394-2672-B449-A06A-54C4A371F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Metaverse-Relevant OGC Standards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7EBC95-B23E-2043-929E-035A8C99F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09" y="1088787"/>
            <a:ext cx="3787852" cy="52032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9522C2-3751-6742-9694-4BD5E7D47F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091" y="3360156"/>
            <a:ext cx="2354419" cy="895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0B76A5-5041-FB45-9328-2A7C7F478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541" y="1548582"/>
            <a:ext cx="4837550" cy="3939252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8366FDF-51AB-E147-A5AE-516239A34F60}"/>
              </a:ext>
            </a:extLst>
          </p:cNvPr>
          <p:cNvSpPr/>
          <p:nvPr/>
        </p:nvSpPr>
        <p:spPr>
          <a:xfrm>
            <a:off x="334537" y="3518208"/>
            <a:ext cx="2943922" cy="630046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47A0ECE-B8D5-724A-BAE5-CC3AB613DF79}"/>
              </a:ext>
            </a:extLst>
          </p:cNvPr>
          <p:cNvSpPr/>
          <p:nvPr/>
        </p:nvSpPr>
        <p:spPr>
          <a:xfrm>
            <a:off x="334537" y="5241073"/>
            <a:ext cx="981307" cy="334537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1AE68C06-D182-F340-95C2-E6479BEE1BFF}"/>
              </a:ext>
            </a:extLst>
          </p:cNvPr>
          <p:cNvSpPr/>
          <p:nvPr/>
        </p:nvSpPr>
        <p:spPr>
          <a:xfrm rot="10800000">
            <a:off x="8180441" y="2641725"/>
            <a:ext cx="31678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87522965-95AA-4240-BD87-3EA2EB8AA362}"/>
              </a:ext>
            </a:extLst>
          </p:cNvPr>
          <p:cNvSpPr/>
          <p:nvPr/>
        </p:nvSpPr>
        <p:spPr>
          <a:xfrm rot="10800000">
            <a:off x="8180441" y="3147809"/>
            <a:ext cx="31678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464E4F1F-7C5B-134E-BA3E-FAB40EC6801C}"/>
              </a:ext>
            </a:extLst>
          </p:cNvPr>
          <p:cNvSpPr/>
          <p:nvPr/>
        </p:nvSpPr>
        <p:spPr>
          <a:xfrm rot="10800000">
            <a:off x="8180441" y="3429000"/>
            <a:ext cx="31678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85169C5A-89F1-784A-9818-1CED56A83201}"/>
              </a:ext>
            </a:extLst>
          </p:cNvPr>
          <p:cNvSpPr/>
          <p:nvPr/>
        </p:nvSpPr>
        <p:spPr>
          <a:xfrm rot="10800000">
            <a:off x="9009497" y="3554784"/>
            <a:ext cx="31678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CE38FCE2-3799-5A4D-8D1C-4266C4288999}"/>
              </a:ext>
            </a:extLst>
          </p:cNvPr>
          <p:cNvSpPr/>
          <p:nvPr/>
        </p:nvSpPr>
        <p:spPr>
          <a:xfrm rot="10800000">
            <a:off x="9009497" y="3955413"/>
            <a:ext cx="31678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6ADDD7-92AF-3A40-8C03-4EFB17D1BCF9}"/>
              </a:ext>
            </a:extLst>
          </p:cNvPr>
          <p:cNvSpPr/>
          <p:nvPr/>
        </p:nvSpPr>
        <p:spPr>
          <a:xfrm>
            <a:off x="790514" y="6176678"/>
            <a:ext cx="180369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hlinkClick r:id="rId5"/>
              </a:rPr>
              <a:t>https://www.ogc.org/docs/is</a:t>
            </a:r>
            <a:r>
              <a:rPr lang="en-US" sz="1050" dirty="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697789-0FF3-1A40-A826-BEFA6613FAC2}"/>
              </a:ext>
            </a:extLst>
          </p:cNvPr>
          <p:cNvSpPr/>
          <p:nvPr/>
        </p:nvSpPr>
        <p:spPr>
          <a:xfrm>
            <a:off x="4647114" y="4343929"/>
            <a:ext cx="15440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hlinkClick r:id="rId6"/>
              </a:rPr>
              <a:t>https://ogcapi.ogc.org/</a:t>
            </a:r>
            <a:r>
              <a:rPr lang="en-US" sz="1100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37C1F4-C67E-4549-B1EC-E86E32D4CAC9}"/>
              </a:ext>
            </a:extLst>
          </p:cNvPr>
          <p:cNvSpPr/>
          <p:nvPr/>
        </p:nvSpPr>
        <p:spPr>
          <a:xfrm>
            <a:off x="9167891" y="5606705"/>
            <a:ext cx="19928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hlinkClick r:id="rId7"/>
              </a:rPr>
              <a:t>https://www.ogc.org/roadmap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615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2F0A96-2F3D-9C42-AF4F-2EC465D6D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06" y="1162838"/>
            <a:ext cx="11284153" cy="5116938"/>
          </a:xfrm>
        </p:spPr>
        <p:txBody>
          <a:bodyPr>
            <a:normAutofit/>
          </a:bodyPr>
          <a:lstStyle/>
          <a:p>
            <a:r>
              <a:rPr lang="en-US" dirty="0"/>
              <a:t>For us to build a truly open sustainable equitable useful #metaverse that is bigger than each one of us!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Let’s not each reinvent the wheel </a:t>
            </a:r>
            <a:endParaRPr lang="en-US" i="1" dirty="0"/>
          </a:p>
          <a:p>
            <a:pPr lvl="2">
              <a:buFont typeface="Wingdings" pitchFamily="2" charset="2"/>
              <a:buChar char="Ø"/>
            </a:pPr>
            <a:r>
              <a:rPr lang="en-US" i="1" dirty="0"/>
              <a:t>hence standards &amp; interoperability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Let’s work to combine our strengths </a:t>
            </a:r>
            <a:endParaRPr lang="en-US" i="1" dirty="0"/>
          </a:p>
          <a:p>
            <a:pPr lvl="2">
              <a:buFont typeface="Wingdings" pitchFamily="2" charset="2"/>
              <a:buChar char="Ø"/>
            </a:pPr>
            <a:r>
              <a:rPr lang="en-US" i="1" dirty="0"/>
              <a:t>hence standards &amp; interoperability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Let’s ensure that our pieces integrate smoothly and at scale </a:t>
            </a:r>
            <a:endParaRPr lang="en-US" i="1" dirty="0"/>
          </a:p>
          <a:p>
            <a:pPr lvl="2">
              <a:buFont typeface="Wingdings" pitchFamily="2" charset="2"/>
              <a:buChar char="Ø"/>
            </a:pPr>
            <a:r>
              <a:rPr lang="en-US" i="1" dirty="0"/>
              <a:t>hence standards &amp; interoperability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3A9008-BBC1-5F4D-AE57-BC91F77AB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9F7EA0-3F56-4C7E-9B2D-3423B3AF028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CF6F06-B88F-2845-BE5C-A050E8376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point? </a:t>
            </a:r>
          </a:p>
        </p:txBody>
      </p:sp>
    </p:spTree>
    <p:extLst>
      <p:ext uri="{BB962C8B-B14F-4D97-AF65-F5344CB8AC3E}">
        <p14:creationId xmlns:p14="http://schemas.microsoft.com/office/powerpoint/2010/main" val="239413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2F0A96-2F3D-9C42-AF4F-2EC465D6D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06" y="1162838"/>
            <a:ext cx="11284153" cy="51169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This is definitely NOT a one-time-thing!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It’s an evolving beast  </a:t>
            </a:r>
          </a:p>
          <a:p>
            <a:pPr lvl="2">
              <a:buFont typeface="Wingdings" pitchFamily="2" charset="2"/>
              <a:buChar char="Ø"/>
            </a:pPr>
            <a:r>
              <a:rPr lang="en-US" i="1" dirty="0"/>
              <a:t>so our standards and how we develop our standards are also evolving (at the pace of today’s innovation too!)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It’s not going to be done ”by magic” or “on its own” </a:t>
            </a:r>
          </a:p>
          <a:p>
            <a:pPr lvl="2">
              <a:buFont typeface="Wingdings" pitchFamily="2" charset="2"/>
              <a:buChar char="Ø"/>
            </a:pPr>
            <a:r>
              <a:rPr lang="en-US" i="1" dirty="0"/>
              <a:t>so we need to be deliberate and genuine about our collaborations (and our standards!)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It’s only the beginning and we need to be ready for the unknown use cases (brought to you by my kids and yours!) </a:t>
            </a:r>
          </a:p>
          <a:p>
            <a:pPr lvl="2">
              <a:buFont typeface="Wingdings" pitchFamily="2" charset="2"/>
              <a:buChar char="Ø"/>
            </a:pPr>
            <a:r>
              <a:rPr lang="en-US" i="1" dirty="0"/>
              <a:t>so we need to be agile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Get involved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 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3A9008-BBC1-5F4D-AE57-BC91F77AB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9F7EA0-3F56-4C7E-9B2D-3423B3AF028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CF6F06-B88F-2845-BE5C-A050E8376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point? </a:t>
            </a:r>
          </a:p>
        </p:txBody>
      </p:sp>
    </p:spTree>
    <p:extLst>
      <p:ext uri="{BB962C8B-B14F-4D97-AF65-F5344CB8AC3E}">
        <p14:creationId xmlns:p14="http://schemas.microsoft.com/office/powerpoint/2010/main" val="288086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S2021">
      <a:dk1>
        <a:srgbClr val="000302"/>
      </a:dk1>
      <a:lt1>
        <a:srgbClr val="FFFFFF"/>
      </a:lt1>
      <a:dk2>
        <a:srgbClr val="000302"/>
      </a:dk2>
      <a:lt2>
        <a:srgbClr val="FFFFFF"/>
      </a:lt2>
      <a:accent1>
        <a:srgbClr val="FEE800"/>
      </a:accent1>
      <a:accent2>
        <a:srgbClr val="E1E332"/>
      </a:accent2>
      <a:accent3>
        <a:srgbClr val="00B796"/>
      </a:accent3>
      <a:accent4>
        <a:srgbClr val="0099CE"/>
      </a:accent4>
      <a:accent5>
        <a:srgbClr val="F27176"/>
      </a:accent5>
      <a:accent6>
        <a:srgbClr val="000302"/>
      </a:accent6>
      <a:hlink>
        <a:srgbClr val="0099CE"/>
      </a:hlink>
      <a:folHlink>
        <a:srgbClr val="00B7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272</Words>
  <Application>Microsoft Macintosh PowerPoint</Application>
  <PresentationFormat>Widescreen</PresentationFormat>
  <Paragraphs>58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Lato</vt:lpstr>
      <vt:lpstr>Times New Roman</vt:lpstr>
      <vt:lpstr>Wingdings</vt:lpstr>
      <vt:lpstr>1_Office Theme</vt:lpstr>
      <vt:lpstr>1_Custom Design</vt:lpstr>
      <vt:lpstr>BUILDING THE OPEN METAVERSE</vt:lpstr>
      <vt:lpstr>Why am I here? </vt:lpstr>
      <vt:lpstr>Location (Geospatial) is everywhere</vt:lpstr>
      <vt:lpstr>We have a responsibility </vt:lpstr>
      <vt:lpstr>Metaverse-Relevant OGC Standards</vt:lpstr>
      <vt:lpstr>What’s the point? </vt:lpstr>
      <vt:lpstr>What’s the point?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THE OPEN METAVERSE</dc:title>
  <dc:creator>Nadine Alameh</dc:creator>
  <cp:lastModifiedBy>Nadine Alameh</cp:lastModifiedBy>
  <cp:revision>13</cp:revision>
  <dcterms:created xsi:type="dcterms:W3CDTF">2021-08-09T22:02:57Z</dcterms:created>
  <dcterms:modified xsi:type="dcterms:W3CDTF">2021-08-10T02:03:00Z</dcterms:modified>
</cp:coreProperties>
</file>