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42" r:id="rId5"/>
    <p:sldMasterId id="2147483797" r:id="rId6"/>
    <p:sldMasterId id="2147483832" r:id="rId7"/>
    <p:sldMasterId id="2147483839" r:id="rId8"/>
    <p:sldMasterId id="2147483858" r:id="rId9"/>
  </p:sldMasterIdLst>
  <p:notesMasterIdLst>
    <p:notesMasterId r:id="rId18"/>
  </p:notesMasterIdLst>
  <p:sldIdLst>
    <p:sldId id="2147309041" r:id="rId10"/>
    <p:sldId id="2147309053" r:id="rId11"/>
    <p:sldId id="2147309346" r:id="rId12"/>
    <p:sldId id="846" r:id="rId13"/>
    <p:sldId id="2147309335" r:id="rId14"/>
    <p:sldId id="2147309310" r:id="rId15"/>
    <p:sldId id="2147309341" r:id="rId16"/>
    <p:sldId id="2147309330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952" userDrawn="1">
          <p15:clr>
            <a:srgbClr val="A4A3A4"/>
          </p15:clr>
        </p15:guide>
        <p15:guide id="4" pos="1728" userDrawn="1">
          <p15:clr>
            <a:srgbClr val="A4A3A4"/>
          </p15:clr>
        </p15:guide>
        <p15:guide id="5" orient="horz" pos="960" userDrawn="1">
          <p15:clr>
            <a:srgbClr val="A4A3A4"/>
          </p15:clr>
        </p15:guide>
        <p15:guide id="6" orient="horz" pos="1392" userDrawn="1">
          <p15:clr>
            <a:srgbClr val="A4A3A4"/>
          </p15:clr>
        </p15:guide>
        <p15:guide id="7" pos="6120" userDrawn="1">
          <p15:clr>
            <a:srgbClr val="A4A3A4"/>
          </p15:clr>
        </p15:guide>
        <p15:guide id="8" orient="horz" pos="40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uy Sarfaty" initials="GS" lastIdx="7" clrIdx="6">
    <p:extLst>
      <p:ext uri="{19B8F6BF-5375-455C-9EA6-DF929625EA0E}">
        <p15:presenceInfo xmlns:p15="http://schemas.microsoft.com/office/powerpoint/2012/main" userId="S::gsarfaty@nvidia.com::7d0b42bf-f5a5-411a-a05c-ae9cbc79b497" providerId="AD"/>
      </p:ext>
    </p:extLst>
  </p:cmAuthor>
  <p:cmAuthor id="1" name="Madison Huang" initials="MH" lastIdx="17" clrIdx="0">
    <p:extLst>
      <p:ext uri="{19B8F6BF-5375-455C-9EA6-DF929625EA0E}">
        <p15:presenceInfo xmlns:p15="http://schemas.microsoft.com/office/powerpoint/2012/main" userId="S::madisonh@nvidia.com::7b61515e-9896-444e-9ea4-ffb68a30be88" providerId="AD"/>
      </p:ext>
    </p:extLst>
  </p:cmAuthor>
  <p:cmAuthor id="8" name="James Kim" initials="JK" lastIdx="1" clrIdx="7">
    <p:extLst>
      <p:ext uri="{19B8F6BF-5375-455C-9EA6-DF929625EA0E}">
        <p15:presenceInfo xmlns:p15="http://schemas.microsoft.com/office/powerpoint/2012/main" userId="S::jamkim@nvidia.com::aa4b1e7a-db33-4516-b1b8-9f2341c0bbca" providerId="AD"/>
      </p:ext>
    </p:extLst>
  </p:cmAuthor>
  <p:cmAuthor id="2" name="Andy Ju" initials="AJ" lastIdx="3" clrIdx="1">
    <p:extLst>
      <p:ext uri="{19B8F6BF-5375-455C-9EA6-DF929625EA0E}">
        <p15:presenceInfo xmlns:p15="http://schemas.microsoft.com/office/powerpoint/2012/main" userId="Andy Ju" providerId="None"/>
      </p:ext>
    </p:extLst>
  </p:cmAuthor>
  <p:cmAuthor id="3" name="Andy Ju" initials="AJ [2]" lastIdx="27" clrIdx="2">
    <p:extLst>
      <p:ext uri="{19B8F6BF-5375-455C-9EA6-DF929625EA0E}">
        <p15:presenceInfo xmlns:p15="http://schemas.microsoft.com/office/powerpoint/2012/main" userId="S::aju@nvidia.com::ecd098ab-a912-4f2f-9e08-f8e6d0d080e3" providerId="AD"/>
      </p:ext>
    </p:extLst>
  </p:cmAuthor>
  <p:cmAuthor id="4" name="Luke Wignall" initials="LW" lastIdx="3" clrIdx="3">
    <p:extLst>
      <p:ext uri="{19B8F6BF-5375-455C-9EA6-DF929625EA0E}">
        <p15:presenceInfo xmlns:p15="http://schemas.microsoft.com/office/powerpoint/2012/main" userId="S::lwignall@nvidia.com::dd813f9c-b0e7-453f-9558-9b60eaff8b01" providerId="AD"/>
      </p:ext>
    </p:extLst>
  </p:cmAuthor>
  <p:cmAuthor id="5" name="Bob Pette" initials="BP" lastIdx="2" clrIdx="4">
    <p:extLst>
      <p:ext uri="{19B8F6BF-5375-455C-9EA6-DF929625EA0E}">
        <p15:presenceInfo xmlns:p15="http://schemas.microsoft.com/office/powerpoint/2012/main" userId="S::bpette@nvidia.com::7b17ba16-3905-4a8e-9d9c-a12533effadb" providerId="AD"/>
      </p:ext>
    </p:extLst>
  </p:cmAuthor>
  <p:cmAuthor id="6" name="Charu Chaubal" initials="CC" lastIdx="1" clrIdx="5">
    <p:extLst>
      <p:ext uri="{19B8F6BF-5375-455C-9EA6-DF929625EA0E}">
        <p15:presenceInfo xmlns:p15="http://schemas.microsoft.com/office/powerpoint/2012/main" userId="S::cchaubal@nvidia.com::eea98312-8bd2-4835-84e2-0bdd4ca3ad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E8E8E8"/>
    <a:srgbClr val="CDCDCD"/>
    <a:srgbClr val="D9AD2A"/>
    <a:srgbClr val="D9D8DD"/>
    <a:srgbClr val="598B00"/>
    <a:srgbClr val="79BB06"/>
    <a:srgbClr val="FFFFFF"/>
    <a:srgbClr val="E0F4E0"/>
    <a:srgbClr val="D5E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5653" autoAdjust="0"/>
  </p:normalViewPr>
  <p:slideViewPr>
    <p:cSldViewPr snapToGrid="0">
      <p:cViewPr varScale="1">
        <p:scale>
          <a:sx n="48" d="100"/>
          <a:sy n="48" d="100"/>
        </p:scale>
        <p:origin x="466" y="29"/>
      </p:cViewPr>
      <p:guideLst>
        <p:guide orient="horz" pos="2160"/>
        <p:guide pos="3840"/>
        <p:guide pos="5952"/>
        <p:guide pos="1728"/>
        <p:guide orient="horz" pos="960"/>
        <p:guide orient="horz" pos="1392"/>
        <p:guide pos="6120"/>
        <p:guide orient="horz" pos="40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v Lebaredian" userId="56554fbb-0130-4b9a-8835-3dc1064f5ed4" providerId="ADAL" clId="{E9F5CEFC-2B28-444D-8211-0F3C48714215}"/>
    <pc:docChg chg="undo custSel delSld modSld">
      <pc:chgData name="Rev Lebaredian" userId="56554fbb-0130-4b9a-8835-3dc1064f5ed4" providerId="ADAL" clId="{E9F5CEFC-2B28-444D-8211-0F3C48714215}" dt="2021-08-09T15:45:20.233" v="159" actId="47"/>
      <pc:docMkLst>
        <pc:docMk/>
      </pc:docMkLst>
      <pc:sldChg chg="del">
        <pc:chgData name="Rev Lebaredian" userId="56554fbb-0130-4b9a-8835-3dc1064f5ed4" providerId="ADAL" clId="{E9F5CEFC-2B28-444D-8211-0F3C48714215}" dt="2021-08-09T15:45:20.233" v="159" actId="47"/>
        <pc:sldMkLst>
          <pc:docMk/>
          <pc:sldMk cId="1247811467" sldId="791"/>
        </pc:sldMkLst>
      </pc:sldChg>
      <pc:sldChg chg="del">
        <pc:chgData name="Rev Lebaredian" userId="56554fbb-0130-4b9a-8835-3dc1064f5ed4" providerId="ADAL" clId="{E9F5CEFC-2B28-444D-8211-0F3C48714215}" dt="2021-08-09T15:40:30.572" v="143" actId="47"/>
        <pc:sldMkLst>
          <pc:docMk/>
          <pc:sldMk cId="243810507" sldId="810"/>
        </pc:sldMkLst>
      </pc:sldChg>
      <pc:sldChg chg="del">
        <pc:chgData name="Rev Lebaredian" userId="56554fbb-0130-4b9a-8835-3dc1064f5ed4" providerId="ADAL" clId="{E9F5CEFC-2B28-444D-8211-0F3C48714215}" dt="2021-08-09T15:40:25.059" v="141" actId="47"/>
        <pc:sldMkLst>
          <pc:docMk/>
          <pc:sldMk cId="3197789807" sldId="819"/>
        </pc:sldMkLst>
      </pc:sldChg>
      <pc:sldChg chg="del">
        <pc:chgData name="Rev Lebaredian" userId="56554fbb-0130-4b9a-8835-3dc1064f5ed4" providerId="ADAL" clId="{E9F5CEFC-2B28-444D-8211-0F3C48714215}" dt="2021-08-09T15:40:25.059" v="141" actId="47"/>
        <pc:sldMkLst>
          <pc:docMk/>
          <pc:sldMk cId="278825460" sldId="2147308999"/>
        </pc:sldMkLst>
      </pc:sldChg>
      <pc:sldChg chg="modSp mod">
        <pc:chgData name="Rev Lebaredian" userId="56554fbb-0130-4b9a-8835-3dc1064f5ed4" providerId="ADAL" clId="{E9F5CEFC-2B28-444D-8211-0F3C48714215}" dt="2021-08-09T15:37:14.461" v="140" actId="20577"/>
        <pc:sldMkLst>
          <pc:docMk/>
          <pc:sldMk cId="1084622754" sldId="2147309041"/>
        </pc:sldMkLst>
        <pc:spChg chg="mod">
          <ac:chgData name="Rev Lebaredian" userId="56554fbb-0130-4b9a-8835-3dc1064f5ed4" providerId="ADAL" clId="{E9F5CEFC-2B28-444D-8211-0F3C48714215}" dt="2021-08-09T15:37:14.461" v="140" actId="20577"/>
          <ac:spMkLst>
            <pc:docMk/>
            <pc:sldMk cId="1084622754" sldId="2147309041"/>
            <ac:spMk id="2" creationId="{A6EA4189-7E84-49C8-A7B4-4241C5224017}"/>
          </ac:spMkLst>
        </pc:spChg>
        <pc:spChg chg="mod">
          <ac:chgData name="Rev Lebaredian" userId="56554fbb-0130-4b9a-8835-3dc1064f5ed4" providerId="ADAL" clId="{E9F5CEFC-2B28-444D-8211-0F3C48714215}" dt="2021-08-09T15:36:22.102" v="83" actId="20577"/>
          <ac:spMkLst>
            <pc:docMk/>
            <pc:sldMk cId="1084622754" sldId="2147309041"/>
            <ac:spMk id="3" creationId="{73B6074E-854D-4FA8-9B28-26F68A50F704}"/>
          </ac:spMkLst>
        </pc:spChg>
      </pc:sldChg>
      <pc:sldChg chg="modNotesTx">
        <pc:chgData name="Rev Lebaredian" userId="56554fbb-0130-4b9a-8835-3dc1064f5ed4" providerId="ADAL" clId="{E9F5CEFC-2B28-444D-8211-0F3C48714215}" dt="2021-08-09T15:41:56.411" v="145" actId="20577"/>
        <pc:sldMkLst>
          <pc:docMk/>
          <pc:sldMk cId="2501900764" sldId="2147309053"/>
        </pc:sldMkLst>
      </pc:sldChg>
      <pc:sldChg chg="modNotesTx">
        <pc:chgData name="Rev Lebaredian" userId="56554fbb-0130-4b9a-8835-3dc1064f5ed4" providerId="ADAL" clId="{E9F5CEFC-2B28-444D-8211-0F3C48714215}" dt="2021-08-09T15:42:13.619" v="146" actId="20577"/>
        <pc:sldMkLst>
          <pc:docMk/>
          <pc:sldMk cId="3864765303" sldId="2147309310"/>
        </pc:sldMkLst>
      </pc:sldChg>
      <pc:sldChg chg="del">
        <pc:chgData name="Rev Lebaredian" userId="56554fbb-0130-4b9a-8835-3dc1064f5ed4" providerId="ADAL" clId="{E9F5CEFC-2B28-444D-8211-0F3C48714215}" dt="2021-08-09T15:43:15.698" v="147" actId="47"/>
        <pc:sldMkLst>
          <pc:docMk/>
          <pc:sldMk cId="2298366815" sldId="2147309327"/>
        </pc:sldMkLst>
      </pc:sldChg>
      <pc:sldChg chg="delSp mod">
        <pc:chgData name="Rev Lebaredian" userId="56554fbb-0130-4b9a-8835-3dc1064f5ed4" providerId="ADAL" clId="{E9F5CEFC-2B28-444D-8211-0F3C48714215}" dt="2021-08-09T15:43:20.680" v="148" actId="478"/>
        <pc:sldMkLst>
          <pc:docMk/>
          <pc:sldMk cId="576141395" sldId="2147309330"/>
        </pc:sldMkLst>
        <pc:spChg chg="del">
          <ac:chgData name="Rev Lebaredian" userId="56554fbb-0130-4b9a-8835-3dc1064f5ed4" providerId="ADAL" clId="{E9F5CEFC-2B28-444D-8211-0F3C48714215}" dt="2021-08-09T15:43:20.680" v="148" actId="478"/>
          <ac:spMkLst>
            <pc:docMk/>
            <pc:sldMk cId="576141395" sldId="2147309330"/>
            <ac:spMk id="12" creationId="{7A59016C-51EC-4EB6-B285-781E5CB04462}"/>
          </ac:spMkLst>
        </pc:spChg>
      </pc:sldChg>
      <pc:sldChg chg="del">
        <pc:chgData name="Rev Lebaredian" userId="56554fbb-0130-4b9a-8835-3dc1064f5ed4" providerId="ADAL" clId="{E9F5CEFC-2B28-444D-8211-0F3C48714215}" dt="2021-08-09T15:41:04.043" v="144" actId="47"/>
        <pc:sldMkLst>
          <pc:docMk/>
          <pc:sldMk cId="1004965445" sldId="2147309332"/>
        </pc:sldMkLst>
      </pc:sldChg>
      <pc:sldChg chg="delSp modSp mod">
        <pc:chgData name="Rev Lebaredian" userId="56554fbb-0130-4b9a-8835-3dc1064f5ed4" providerId="ADAL" clId="{E9F5CEFC-2B28-444D-8211-0F3C48714215}" dt="2021-08-09T15:44:41.768" v="158" actId="478"/>
        <pc:sldMkLst>
          <pc:docMk/>
          <pc:sldMk cId="1358949634" sldId="2147309335"/>
        </pc:sldMkLst>
        <pc:spChg chg="del mod">
          <ac:chgData name="Rev Lebaredian" userId="56554fbb-0130-4b9a-8835-3dc1064f5ed4" providerId="ADAL" clId="{E9F5CEFC-2B28-444D-8211-0F3C48714215}" dt="2021-08-09T15:44:41.768" v="158" actId="478"/>
          <ac:spMkLst>
            <pc:docMk/>
            <pc:sldMk cId="1358949634" sldId="2147309335"/>
            <ac:spMk id="26" creationId="{36E1859C-8F91-4C62-BEB6-57D51DA02311}"/>
          </ac:spMkLst>
        </pc:spChg>
      </pc:sldChg>
      <pc:sldChg chg="del">
        <pc:chgData name="Rev Lebaredian" userId="56554fbb-0130-4b9a-8835-3dc1064f5ed4" providerId="ADAL" clId="{E9F5CEFC-2B28-444D-8211-0F3C48714215}" dt="2021-08-09T15:40:27.615" v="142" actId="47"/>
        <pc:sldMkLst>
          <pc:docMk/>
          <pc:sldMk cId="3597213380" sldId="2147309340"/>
        </pc:sldMkLst>
      </pc:sldChg>
      <pc:sldChg chg="modSp mod">
        <pc:chgData name="Rev Lebaredian" userId="56554fbb-0130-4b9a-8835-3dc1064f5ed4" providerId="ADAL" clId="{E9F5CEFC-2B28-444D-8211-0F3C48714215}" dt="2021-08-09T15:44:26.339" v="156" actId="20577"/>
        <pc:sldMkLst>
          <pc:docMk/>
          <pc:sldMk cId="1343655940" sldId="2147309341"/>
        </pc:sldMkLst>
        <pc:spChg chg="mod">
          <ac:chgData name="Rev Lebaredian" userId="56554fbb-0130-4b9a-8835-3dc1064f5ed4" providerId="ADAL" clId="{E9F5CEFC-2B28-444D-8211-0F3C48714215}" dt="2021-08-09T15:44:26.339" v="156" actId="20577"/>
          <ac:spMkLst>
            <pc:docMk/>
            <pc:sldMk cId="1343655940" sldId="2147309341"/>
            <ac:spMk id="24" creationId="{DC71EC9D-FE96-46E1-B978-FBB5B229D7AF}"/>
          </ac:spMkLst>
        </pc:spChg>
      </pc:sldChg>
      <pc:sldChg chg="del">
        <pc:chgData name="Rev Lebaredian" userId="56554fbb-0130-4b9a-8835-3dc1064f5ed4" providerId="ADAL" clId="{E9F5CEFC-2B28-444D-8211-0F3C48714215}" dt="2021-08-09T15:40:25.059" v="141" actId="47"/>
        <pc:sldMkLst>
          <pc:docMk/>
          <pc:sldMk cId="2420557187" sldId="2147309342"/>
        </pc:sldMkLst>
      </pc:sldChg>
      <pc:sldChg chg="del">
        <pc:chgData name="Rev Lebaredian" userId="56554fbb-0130-4b9a-8835-3dc1064f5ed4" providerId="ADAL" clId="{E9F5CEFC-2B28-444D-8211-0F3C48714215}" dt="2021-08-09T15:40:25.059" v="141" actId="47"/>
        <pc:sldMkLst>
          <pc:docMk/>
          <pc:sldMk cId="1201354123" sldId="2147309343"/>
        </pc:sldMkLst>
      </pc:sldChg>
      <pc:sldChg chg="del">
        <pc:chgData name="Rev Lebaredian" userId="56554fbb-0130-4b9a-8835-3dc1064f5ed4" providerId="ADAL" clId="{E9F5CEFC-2B28-444D-8211-0F3C48714215}" dt="2021-08-09T15:40:25.059" v="141" actId="47"/>
        <pc:sldMkLst>
          <pc:docMk/>
          <pc:sldMk cId="2419689979" sldId="2147309344"/>
        </pc:sldMkLst>
      </pc:sldChg>
      <pc:sldChg chg="del">
        <pc:chgData name="Rev Lebaredian" userId="56554fbb-0130-4b9a-8835-3dc1064f5ed4" providerId="ADAL" clId="{E9F5CEFC-2B28-444D-8211-0F3C48714215}" dt="2021-08-09T15:40:25.059" v="141" actId="47"/>
        <pc:sldMkLst>
          <pc:docMk/>
          <pc:sldMk cId="3014112012" sldId="2147309347"/>
        </pc:sldMkLst>
      </pc:sldChg>
      <pc:sldChg chg="del">
        <pc:chgData name="Rev Lebaredian" userId="56554fbb-0130-4b9a-8835-3dc1064f5ed4" providerId="ADAL" clId="{E9F5CEFC-2B28-444D-8211-0F3C48714215}" dt="2021-08-09T15:40:25.059" v="141" actId="47"/>
        <pc:sldMkLst>
          <pc:docMk/>
          <pc:sldMk cId="3318351903" sldId="2147309348"/>
        </pc:sldMkLst>
      </pc:sldChg>
      <pc:sldChg chg="del">
        <pc:chgData name="Rev Lebaredian" userId="56554fbb-0130-4b9a-8835-3dc1064f5ed4" providerId="ADAL" clId="{E9F5CEFC-2B28-444D-8211-0F3C48714215}" dt="2021-08-09T15:40:25.059" v="141" actId="47"/>
        <pc:sldMkLst>
          <pc:docMk/>
          <pc:sldMk cId="1297425525" sldId="2147309349"/>
        </pc:sldMkLst>
      </pc:sldChg>
      <pc:sldChg chg="del">
        <pc:chgData name="Rev Lebaredian" userId="56554fbb-0130-4b9a-8835-3dc1064f5ed4" providerId="ADAL" clId="{E9F5CEFC-2B28-444D-8211-0F3C48714215}" dt="2021-08-09T15:40:25.059" v="141" actId="47"/>
        <pc:sldMkLst>
          <pc:docMk/>
          <pc:sldMk cId="732933679" sldId="2147309350"/>
        </pc:sldMkLst>
      </pc:sldChg>
      <pc:sldChg chg="del">
        <pc:chgData name="Rev Lebaredian" userId="56554fbb-0130-4b9a-8835-3dc1064f5ed4" providerId="ADAL" clId="{E9F5CEFC-2B28-444D-8211-0F3C48714215}" dt="2021-08-09T15:40:25.059" v="141" actId="47"/>
        <pc:sldMkLst>
          <pc:docMk/>
          <pc:sldMk cId="1098997535" sldId="2147309351"/>
        </pc:sldMkLst>
      </pc:sldChg>
      <pc:sldChg chg="del">
        <pc:chgData name="Rev Lebaredian" userId="56554fbb-0130-4b9a-8835-3dc1064f5ed4" providerId="ADAL" clId="{E9F5CEFC-2B28-444D-8211-0F3C48714215}" dt="2021-08-09T15:40:25.059" v="141" actId="47"/>
        <pc:sldMkLst>
          <pc:docMk/>
          <pc:sldMk cId="174068681" sldId="214730935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08DF7-9AEB-467B-9703-8C403A407FFF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41178-E99F-4586-9B03-9E1C5BC31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3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41178-E99F-4586-9B03-9E1C5BC315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2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41178-E99F-4586-9B03-9E1C5BC315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09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>
              <a:solidFill>
                <a:srgbClr val="1A1A1A"/>
              </a:solidFill>
              <a:effectLst/>
              <a:latin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D639A-AF38-4D9A-897E-57859A70BDE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ＭＳ Ｐゴシック" pitchFamily="-16" charset="-128"/>
                <a:cs typeface="+mn-cs"/>
              </a:rPr>
              <a:pPr marL="0" marR="0" lvl="0" indent="0" algn="r" defTabSz="7619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ＭＳ Ｐゴシック" pitchFamily="-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107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GB" sz="1800" b="0" i="0" u="none" strike="noStrike" baseline="0" dirty="0">
                <a:latin typeface="LinLibertineT"/>
              </a:rPr>
              <a:t>For decades, the computer graphics community has tried to integrate 3D into the World Wide Web. Early attempts included VRML [Web3D Consortium 1994] and X3D [ISO/IEC 2001]. Today we have stan-</a:t>
            </a:r>
            <a:r>
              <a:rPr lang="en-GB" sz="1800" b="0" i="0" u="none" strike="noStrike" baseline="0" dirty="0" err="1">
                <a:latin typeface="LinLibertineT"/>
              </a:rPr>
              <a:t>dards</a:t>
            </a:r>
            <a:r>
              <a:rPr lang="en-GB" sz="1800" b="0" i="0" u="none" strike="noStrike" baseline="0" dirty="0">
                <a:latin typeface="LinLibertineT"/>
              </a:rPr>
              <a:t> like WebGL [</a:t>
            </a:r>
            <a:r>
              <a:rPr lang="en-GB" sz="1800" b="0" i="0" u="none" strike="noStrike" baseline="0" dirty="0" err="1">
                <a:latin typeface="LinLibertineT"/>
              </a:rPr>
              <a:t>Khronos</a:t>
            </a:r>
            <a:r>
              <a:rPr lang="en-GB" sz="1800" b="0" i="0" u="none" strike="noStrike" baseline="0" dirty="0">
                <a:latin typeface="LinLibertineT"/>
              </a:rPr>
              <a:t> Group 2017], </a:t>
            </a:r>
            <a:r>
              <a:rPr lang="en-GB" sz="1800" b="0" i="0" u="none" strike="noStrike" baseline="0" dirty="0" err="1">
                <a:latin typeface="LinLibertineT"/>
              </a:rPr>
              <a:t>WebXR</a:t>
            </a:r>
            <a:r>
              <a:rPr lang="en-GB" sz="1800" b="0" i="0" u="none" strike="noStrike" baseline="0" dirty="0">
                <a:latin typeface="LinLibertineT"/>
              </a:rPr>
              <a:t> [W3C 2019], </a:t>
            </a:r>
            <a:r>
              <a:rPr lang="en-GB" sz="1800" b="0" i="0" u="none" strike="noStrike" baseline="0" dirty="0" err="1">
                <a:latin typeface="LinLibertineT"/>
              </a:rPr>
              <a:t>glTF</a:t>
            </a:r>
            <a:r>
              <a:rPr lang="en-GB" sz="1800" b="0" i="0" u="none" strike="noStrike" baseline="0" dirty="0">
                <a:latin typeface="LinLibertineT"/>
              </a:rPr>
              <a:t> [</a:t>
            </a:r>
            <a:r>
              <a:rPr lang="en-GB" sz="1800" b="0" i="0" u="none" strike="noStrike" baseline="0" dirty="0" err="1">
                <a:latin typeface="LinLibertineT"/>
              </a:rPr>
              <a:t>Khronos</a:t>
            </a:r>
            <a:r>
              <a:rPr lang="en-GB" sz="1800" b="0" i="0" u="none" strike="noStrike" baseline="0" dirty="0">
                <a:latin typeface="LinLibertineT"/>
              </a:rPr>
              <a:t> Group 2017] and the coming </a:t>
            </a:r>
            <a:r>
              <a:rPr lang="en-GB" sz="1800" b="0" i="0" u="none" strike="noStrike" baseline="0" dirty="0" err="1">
                <a:latin typeface="LinLibertineT"/>
              </a:rPr>
              <a:t>WebGPU</a:t>
            </a:r>
            <a:r>
              <a:rPr lang="en-GB" sz="1800" b="0" i="0" u="none" strike="noStrike" baseline="0" dirty="0">
                <a:latin typeface="LinLibertineT"/>
              </a:rPr>
              <a:t> [W3C 2020]. But after so many years, 3D web technologies still suffer from min-</a:t>
            </a:r>
            <a:r>
              <a:rPr lang="en-GB" sz="1800" b="0" i="0" u="none" strike="noStrike" baseline="0" dirty="0" err="1">
                <a:latin typeface="LinLibertineT"/>
              </a:rPr>
              <a:t>imal</a:t>
            </a:r>
            <a:r>
              <a:rPr lang="en-GB" sz="1800" b="0" i="0" u="none" strike="noStrike" baseline="0" dirty="0">
                <a:latin typeface="LinLibertineT"/>
              </a:rPr>
              <a:t> adoption. The performance is limited, the visual quality is unimpressive, the representations are primitive, and the tools are almost non-existent. Why is this, and what will it take to for 3D to move from a web curiosity to something we all experience on a daily basis?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D639A-AF38-4D9A-897E-57859A70BDE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ＭＳ Ｐゴシック" pitchFamily="-16" charset="-128"/>
                <a:cs typeface="+mn-cs"/>
              </a:rPr>
              <a:pPr marL="0" marR="0" lvl="0" indent="0" algn="r" defTabSz="7619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ＭＳ Ｐゴシック" pitchFamily="-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131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 dirty="0">
              <a:solidFill>
                <a:srgbClr val="1A1A1A"/>
              </a:solidFill>
              <a:effectLst/>
              <a:latin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D639A-AF38-4D9A-897E-57859A70BDE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ＭＳ Ｐゴシック" pitchFamily="-16" charset="-128"/>
                <a:cs typeface="+mn-cs"/>
              </a:rPr>
              <a:pPr marL="0" marR="0" lvl="0" indent="0" algn="r" defTabSz="7619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ＭＳ Ｐゴシック" pitchFamily="-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680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41178-E99F-4586-9B03-9E1C5BC315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16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41178-E99F-4586-9B03-9E1C5BC315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8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28B2A9-89D6-4CF3-BBAF-1CA0E88E1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748" t="16214" r="9586" b="111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E96A302-1F38-4275-8241-37FF3CB49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0" y="2107183"/>
            <a:ext cx="1779550" cy="1442920"/>
          </a:xfrm>
          <a:prstGeom prst="rect">
            <a:avLst/>
          </a:prstGeom>
        </p:spPr>
      </p:pic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762000" y="5527041"/>
            <a:ext cx="6461760" cy="318035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667"/>
              </a:spcBef>
              <a:spcAft>
                <a:spcPts val="333"/>
              </a:spcAft>
              <a:buFontTx/>
              <a:buNone/>
              <a:defRPr sz="1600" b="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762000" y="4470401"/>
            <a:ext cx="6461760" cy="109206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000" b="1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985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0" y="1998434"/>
            <a:ext cx="6045200" cy="68736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7200" y="3241041"/>
            <a:ext cx="6035040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4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13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0" y="2631441"/>
            <a:ext cx="6045200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0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0678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28B2A9-89D6-4CF3-BBAF-1CA0E88E1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748" t="16214" r="9586" b="111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E96A302-1F38-4275-8241-37FF3CB49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1" y="2107183"/>
            <a:ext cx="1779550" cy="1442920"/>
          </a:xfrm>
          <a:prstGeom prst="rect">
            <a:avLst/>
          </a:prstGeom>
        </p:spPr>
      </p:pic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762000" y="5527041"/>
            <a:ext cx="6461760" cy="318035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667"/>
              </a:spcBef>
              <a:spcAft>
                <a:spcPts val="333"/>
              </a:spcAft>
              <a:buFontTx/>
              <a:buNone/>
              <a:defRPr sz="1600" b="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762000" y="4470402"/>
            <a:ext cx="6461760" cy="109206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000" b="1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511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pider&#10;&#10;Description automatically generated">
            <a:extLst>
              <a:ext uri="{FF2B5EF4-FFF2-40B4-BE49-F238E27FC236}">
                <a16:creationId xmlns:a16="http://schemas.microsoft.com/office/drawing/2014/main" id="{312387AB-4080-4B69-BFCF-F134EF12C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305" t="3895" r="12403" b="265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8805453-93BD-4B24-A658-29DCC01129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323" y="4929405"/>
            <a:ext cx="1779550" cy="144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3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8" y="2336709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89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98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303" indent="-254035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357" indent="-254035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89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9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6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322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69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ICON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3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8" y="2336709"/>
            <a:ext cx="11054080" cy="4132139"/>
          </a:xfrm>
        </p:spPr>
        <p:txBody>
          <a:bodyPr/>
          <a:lstStyle>
            <a:lvl1pPr marL="255800" indent="-255800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600">
                <a:solidFill>
                  <a:schemeClr val="accent4"/>
                </a:solidFill>
              </a:defRPr>
            </a:lvl1pPr>
            <a:lvl2pPr marL="889124" indent="-254035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333">
                <a:solidFill>
                  <a:schemeClr val="accent4"/>
                </a:solidFill>
              </a:defRPr>
            </a:lvl2pPr>
            <a:lvl3pPr marL="1398961" indent="-188763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200">
                <a:solidFill>
                  <a:schemeClr val="accent4"/>
                </a:solidFill>
              </a:defRPr>
            </a:lvl3pPr>
            <a:lvl4pPr marL="1972303" indent="-254035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067">
                <a:solidFill>
                  <a:schemeClr val="accent4"/>
                </a:solidFill>
                <a:latin typeface="Trebuchet MS" panose="020B0603020202020204" pitchFamily="34" charset="0"/>
              </a:defRPr>
            </a:lvl4pPr>
            <a:lvl5pPr marL="2353357" indent="-254035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89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9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6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322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66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_BULLET_ICON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720" y="579123"/>
            <a:ext cx="11084560" cy="656590"/>
          </a:xfrm>
        </p:spPr>
        <p:txBody>
          <a:bodyPr/>
          <a:lstStyle>
            <a:lvl1pPr algn="ctr">
              <a:defRPr sz="3200" cap="none" baseline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8" y="2336709"/>
            <a:ext cx="11054080" cy="4132139"/>
          </a:xfrm>
        </p:spPr>
        <p:txBody>
          <a:bodyPr/>
          <a:lstStyle>
            <a:lvl1pPr marL="255800" indent="-255800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600">
                <a:solidFill>
                  <a:schemeClr val="accent4"/>
                </a:solidFill>
              </a:defRPr>
            </a:lvl1pPr>
            <a:lvl2pPr marL="889124" indent="-254035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333">
                <a:solidFill>
                  <a:schemeClr val="accent4"/>
                </a:solidFill>
              </a:defRPr>
            </a:lvl2pPr>
            <a:lvl3pPr marL="1398961" indent="-188763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200">
                <a:solidFill>
                  <a:schemeClr val="accent4"/>
                </a:solidFill>
              </a:defRPr>
            </a:lvl3pPr>
            <a:lvl4pPr marL="1972303" indent="-254035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067">
                <a:solidFill>
                  <a:schemeClr val="accent4"/>
                </a:solidFill>
                <a:latin typeface="Trebuchet MS" panose="020B0603020202020204" pitchFamily="34" charset="0"/>
              </a:defRPr>
            </a:lvl4pPr>
            <a:lvl5pPr marL="2353357" indent="-254035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35089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9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6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322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521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3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8" y="2336709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89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98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303" indent="-254035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357" indent="-254035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89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9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6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322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99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3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" y="2336709"/>
            <a:ext cx="11054080" cy="4104175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89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98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303" indent="-254035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357" indent="-254035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89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9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6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322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8D8CF8-E6F1-4C71-A0F0-EB56510727F2}"/>
              </a:ext>
            </a:extLst>
          </p:cNvPr>
          <p:cNvSpPr/>
          <p:nvPr userDrawn="1"/>
        </p:nvSpPr>
        <p:spPr>
          <a:xfrm>
            <a:off x="10964549" y="6477647"/>
            <a:ext cx="1227452" cy="380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4512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26" y="1998435"/>
            <a:ext cx="4671558" cy="68736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5" y="3412868"/>
            <a:ext cx="4658712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89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98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303" indent="-254035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357" indent="-254035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6926" y="2609331"/>
            <a:ext cx="4671558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89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9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6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322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2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8628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_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926" y="1998435"/>
            <a:ext cx="4671558" cy="687368"/>
          </a:xfrm>
        </p:spPr>
        <p:txBody>
          <a:bodyPr/>
          <a:lstStyle>
            <a:lvl1pPr algn="l">
              <a:defRPr sz="3200" cap="none" baseline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5" y="3412868"/>
            <a:ext cx="4658712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89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98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303" indent="-254035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357" indent="-254035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6926" y="2609331"/>
            <a:ext cx="4671558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35089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9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6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322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2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3515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0" y="1998435"/>
            <a:ext cx="6045200" cy="68736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7200" y="3241042"/>
            <a:ext cx="6035040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89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98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303" indent="-254035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357" indent="-254035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0" y="2631441"/>
            <a:ext cx="6045200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89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9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6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322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2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18586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302B7CA-37AE-4D42-BAAD-C239CA228A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967" t="57160" r="5663" b="173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3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2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56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37" indent="0">
              <a:buClr>
                <a:schemeClr val="bg2"/>
              </a:buClr>
              <a:buSzPct val="100000"/>
              <a:buFontTx/>
              <a:buNone/>
              <a:defRPr sz="1222">
                <a:solidFill>
                  <a:schemeClr val="accent4"/>
                </a:solidFill>
              </a:defRPr>
            </a:lvl3pPr>
            <a:lvl4pPr marL="1972206" indent="-254023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239" indent="-254023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56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3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8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1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287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ICON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2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255787" indent="-255787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600">
                <a:solidFill>
                  <a:schemeClr val="accent4"/>
                </a:solidFill>
              </a:defRPr>
            </a:lvl1pPr>
            <a:lvl2pPr marL="889080" indent="-254023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333">
                <a:solidFill>
                  <a:schemeClr val="accent4"/>
                </a:solidFill>
              </a:defRPr>
            </a:lvl2pPr>
            <a:lvl3pPr marL="1398890" indent="-188754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200">
                <a:solidFill>
                  <a:schemeClr val="accent4"/>
                </a:solidFill>
              </a:defRPr>
            </a:lvl3pPr>
            <a:lvl4pPr marL="1972206" indent="-254023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067">
                <a:solidFill>
                  <a:schemeClr val="accent4"/>
                </a:solidFill>
                <a:latin typeface="Trebuchet MS" panose="020B0603020202020204" pitchFamily="34" charset="0"/>
              </a:defRPr>
            </a:lvl4pPr>
            <a:lvl5pPr marL="2353239" indent="-254023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56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3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8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1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16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DE_BULLET_ICON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720" y="579122"/>
            <a:ext cx="11084560" cy="656590"/>
          </a:xfrm>
        </p:spPr>
        <p:txBody>
          <a:bodyPr/>
          <a:lstStyle>
            <a:lvl1pPr algn="ctr">
              <a:defRPr sz="3200" cap="none" baseline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255787" indent="-255787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600">
                <a:solidFill>
                  <a:schemeClr val="accent4"/>
                </a:solidFill>
              </a:defRPr>
            </a:lvl1pPr>
            <a:lvl2pPr marL="889080" indent="-254023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333">
                <a:solidFill>
                  <a:schemeClr val="accent4"/>
                </a:solidFill>
              </a:defRPr>
            </a:lvl2pPr>
            <a:lvl3pPr marL="1398890" indent="-188754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200">
                <a:solidFill>
                  <a:schemeClr val="accent4"/>
                </a:solidFill>
              </a:defRPr>
            </a:lvl3pPr>
            <a:lvl4pPr marL="1972206" indent="-254023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067">
                <a:solidFill>
                  <a:schemeClr val="accent4"/>
                </a:solidFill>
                <a:latin typeface="Trebuchet MS" panose="020B0603020202020204" pitchFamily="34" charset="0"/>
              </a:defRPr>
            </a:lvl4pPr>
            <a:lvl5pPr marL="2353239" indent="-254023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35056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3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8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1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681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2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56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37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206" indent="-254023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239" indent="-254023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56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3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8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1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86983" y="6408845"/>
            <a:ext cx="3069851" cy="27571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l" defTabSz="50804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i="0" kern="0">
                <a:solidFill>
                  <a:schemeClr val="bg1"/>
                </a:solidFill>
                <a:latin typeface="Trebuchet MS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399275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2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" y="2336707"/>
            <a:ext cx="11054080" cy="4104175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56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37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206" indent="-254023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239" indent="-254023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56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3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8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1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8D8CF8-E6F1-4C71-A0F0-EB56510727F2}"/>
              </a:ext>
            </a:extLst>
          </p:cNvPr>
          <p:cNvSpPr/>
          <p:nvPr userDrawn="1"/>
        </p:nvSpPr>
        <p:spPr>
          <a:xfrm>
            <a:off x="10964549" y="6477645"/>
            <a:ext cx="1227452" cy="380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9355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26" y="1998435"/>
            <a:ext cx="4671558" cy="68736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5" y="3412866"/>
            <a:ext cx="4658712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56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37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206" indent="-254023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239" indent="-254023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6926" y="2609331"/>
            <a:ext cx="4671558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56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3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8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1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1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1289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DE_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926" y="1998435"/>
            <a:ext cx="4671558" cy="687368"/>
          </a:xfrm>
        </p:spPr>
        <p:txBody>
          <a:bodyPr/>
          <a:lstStyle>
            <a:lvl1pPr algn="l">
              <a:defRPr sz="3200" cap="none" baseline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5" y="3412866"/>
            <a:ext cx="4658712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56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37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206" indent="-254023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239" indent="-254023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6926" y="2609331"/>
            <a:ext cx="4671558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35056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3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8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1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1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1839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erna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0" y="1998435"/>
            <a:ext cx="6045200" cy="68736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7200" y="3241042"/>
            <a:ext cx="6035040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56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37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206" indent="-254023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239" indent="-254023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0" y="2631441"/>
            <a:ext cx="6045200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56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3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8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1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1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4198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302B7CA-37AE-4D42-BAAD-C239CA228A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967" t="57160" r="5663" b="173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9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C9D3D8-33FC-4EE7-AE65-7535FEAB06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3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795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C9D3D8-33FC-4EE7-AE65-7535FEAB06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956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/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3AE616-A526-467A-9354-356237D56F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639" t="50000" r="51880" b="17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040" y="4693922"/>
            <a:ext cx="5974080" cy="1526599"/>
          </a:xfrm>
        </p:spPr>
        <p:txBody>
          <a:bodyPr anchor="b"/>
          <a:lstStyle>
            <a:lvl1pPr algn="ctr">
              <a:defRPr sz="38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231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bar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5E518B9-8953-4D61-86EB-BF726D7CE198}"/>
              </a:ext>
            </a:extLst>
          </p:cNvPr>
          <p:cNvGrpSpPr/>
          <p:nvPr userDrawn="1"/>
        </p:nvGrpSpPr>
        <p:grpSpPr>
          <a:xfrm>
            <a:off x="-1474785" y="-449850"/>
            <a:ext cx="15140743" cy="7759251"/>
            <a:chOff x="-1327308" y="-404866"/>
            <a:chExt cx="13626669" cy="6983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86AA18-85AA-4ECF-BC7C-6CDDDFA8AED1}"/>
                </a:ext>
              </a:extLst>
            </p:cNvPr>
            <p:cNvSpPr/>
            <p:nvPr userDrawn="1"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779DBA0E-78FD-499D-B7C5-9610ED16A5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4856087B-5738-47BA-B257-0AE16578FE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30EA3BC0-CA75-4A9F-844C-9DF7651395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09D9D0DC-416F-4D02-AE51-DC94179FE3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B3F11494-DD54-4DA3-999D-60884617AB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B8DA5A4A-C129-4A6A-8590-D776A55A56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A72853C-EBAC-4426-B8F7-4D7FF7CE76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A148D7-A843-4289-9E59-D4B56EBE96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DFDAB2E-4FBE-4EA1-9068-98D2A1969C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CB7337C-1F1B-4024-8C1B-1145290410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3AC71E65-025E-4CD8-9C62-5C672876AB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CC69994B-2A96-4E6B-90E0-7C6012E438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5DA46AF-2C01-438F-ABE1-131B508F70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D1F7F7D-46C6-41FC-9A05-60CDDDABC9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E6044945-DD35-4A1F-B666-67B79DB3B9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B6707B12-7E15-44BA-A75C-D231A0BD9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C9CA6F74-E612-4E07-826D-3714EA654B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9C232950-AF88-4D8C-98A2-58E2906C02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577A18B0-195A-44F8-8045-DEE9F4805C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C57DA582-5E40-4087-915C-A8AFB763CE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6B9446B2-AA95-41F1-8CE9-9C293FF2FF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09C2F6DB-63BE-4BEF-BD50-8E85A06AF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AB269B44-FFE3-44F5-9547-2D66569163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D7B33E0B-D54D-4AD0-93EB-2D85D95AA7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C82CDED5-DC3C-4291-8FB5-4FBECACC09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38B0CFAC-4CC8-4BD7-9602-D3F62B4111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9D7BB7E2-49CE-405B-BBC3-0D3235E735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D724979D-D321-46A4-8BFB-4BE56A78ED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A90ECEE1-1C0E-48A4-8212-4FDF80E340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6A4F312E-AC0E-438F-85DE-734894B59F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1143C46B-BB0E-42E1-91DB-CF7866DEF0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789D5ED-08F4-45B7-96D5-9DB37E826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C71D4383-262D-49BE-8F2A-35EABE4CA5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B2D051A4-B41D-49C5-BCBA-B200CE9274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EA204CAE-8CAD-4182-AFDF-6D71A5318A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F2D419D0-1198-497F-8FCB-0E4E01ABEB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42DA3B58-E508-46A3-B351-BFD7A44A34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E56F4597-4576-4F1D-9E8B-57D61B7AF9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C16A7CB5-E8F5-43EC-B4DA-8367563CBA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B63EEF7E-F8C7-40A7-9EC5-7A2377B3E9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18561612-6FBC-464D-9063-754B5DF158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9FB80B49-CDD0-491F-B397-AF746CB745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F04631F3-C493-4A64-AAFD-4686A560F6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A457E3A0-7D3B-4D8D-909F-FA0F06B944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D8E8EADD-8531-47CC-A9F2-A5B20F7DA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24D2EADF-B7B9-4986-AEDB-A2D41F636C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0683D26A-EB07-4380-8914-B6AECFE4BF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8C3AD2F-A184-4332-ADCE-E7FEDE7BA6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01ACBB54-13C8-4052-B203-3996848511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892B4C18-A783-475D-8EEF-F11FBA1A32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A62353FE-8604-486E-9560-78C474AC8F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4A5FC7DA-BB86-43EB-AC23-48D1752A6A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57B12D9F-3BBD-4FAF-A8AB-5C32680329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B7B50CA6-941B-4F77-891D-BA2C28D0CA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0194FC04-B2A1-4C52-B275-3D32DD41DD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3055B924-F529-4C4C-A7F1-F0D1B50A73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1DCBE022-831C-4DEF-8567-F73AB476C6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4677A0E0-1BE9-4AD9-8081-3970B6DE76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5056D7AA-7E9E-4019-92DE-9258C7BADC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B52F2FF3-8B1D-4A44-8280-D43163EC0C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8B2B15A4-341E-44E2-AA50-1BF44E9387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ACC84E38-6617-4E04-B995-881604F99C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C6B285A5-12A2-48AF-893D-598301661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47084835-C1A6-434A-A2AB-3E7DA4267B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4" name="Freeform 16">
              <a:extLst>
                <a:ext uri="{FF2B5EF4-FFF2-40B4-BE49-F238E27FC236}">
                  <a16:creationId xmlns:a16="http://schemas.microsoft.com/office/drawing/2014/main" id="{82D26294-EE4F-4381-8B0F-4CE7F3A1A3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5" name="Freeform 16">
              <a:extLst>
                <a:ext uri="{FF2B5EF4-FFF2-40B4-BE49-F238E27FC236}">
                  <a16:creationId xmlns:a16="http://schemas.microsoft.com/office/drawing/2014/main" id="{B1EE9A53-A80E-4B20-9E04-100060C781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C3C136FE-F981-49F6-8875-8AD586CA85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FC84C1D9-DA95-4BF6-A71F-86DC6A2FA9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EC336BD7-D0E5-4907-BEDB-AA01C56DDA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BAAF41C9-7EAA-475D-83F2-1253B7055B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C4C84E12-C6BC-4AF0-9151-76A20D031C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98FB1073-101D-401C-B499-E80B2DCCDB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3E52FE15-A88E-4B8E-B23B-7E81075312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E83FECA9-6276-4B79-96AD-84BED6F80D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B18137A3-C9B0-4C35-8A20-53EC5864E5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52DE848A-E413-47C4-8173-DB2CA8EEA3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14D3DEFF-25FB-44EA-876C-8BD7E213C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F8DD5E7B-8D6A-46DF-B7B8-0A96095CA7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8" name="Freeform 16">
              <a:extLst>
                <a:ext uri="{FF2B5EF4-FFF2-40B4-BE49-F238E27FC236}">
                  <a16:creationId xmlns:a16="http://schemas.microsoft.com/office/drawing/2014/main" id="{140EA7A3-E20E-49A8-B7DF-746F09BE22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A30FB1C7-E929-4CCD-BEC9-3D5F967B88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106589F0-5AFE-476A-B71B-0A4F474828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852272BE-007F-4591-87D4-4C058623A4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2" name="Freeform 16">
              <a:extLst>
                <a:ext uri="{FF2B5EF4-FFF2-40B4-BE49-F238E27FC236}">
                  <a16:creationId xmlns:a16="http://schemas.microsoft.com/office/drawing/2014/main" id="{2D5A05AC-D4E7-4583-9D07-33F99E8EE1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FA87D9B9-82A6-4511-B55E-096518071A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4" name="Freeform 16">
              <a:extLst>
                <a:ext uri="{FF2B5EF4-FFF2-40B4-BE49-F238E27FC236}">
                  <a16:creationId xmlns:a16="http://schemas.microsoft.com/office/drawing/2014/main" id="{82686F07-3802-48D8-BD5E-CF63B4EBB3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id="{F1444EAF-3866-48AD-95F7-91B593B795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6" name="Freeform 16">
              <a:extLst>
                <a:ext uri="{FF2B5EF4-FFF2-40B4-BE49-F238E27FC236}">
                  <a16:creationId xmlns:a16="http://schemas.microsoft.com/office/drawing/2014/main" id="{938A681C-25A3-449B-A881-F76613FC96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98089678-D463-4C4A-9D1A-1FC1390E4B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045CD8C6-72C7-424E-8145-FCCA8DA124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BCBD54C4-E64F-46E5-B0A1-0FBF34779A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id="{B158F302-8B95-435F-8FB0-83556B22F4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169E18F6-73D6-442E-8CB4-23C90D727B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ABAC07F3-4764-4532-A67C-B8DDA82C5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3EE3A1D8-3AAF-4FAE-91BD-EE716E1E52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78F80FF2-18C9-4DE9-8D2D-648C6F9570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E9B1FC89-6E1D-463F-B7E4-4F62397C50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1504CF42-A3AD-43AF-BC77-F4293F782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7" name="Freeform 16">
              <a:extLst>
                <a:ext uri="{FF2B5EF4-FFF2-40B4-BE49-F238E27FC236}">
                  <a16:creationId xmlns:a16="http://schemas.microsoft.com/office/drawing/2014/main" id="{F0742A4B-B722-474E-833A-AF064D3CD9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56AB6434-0B69-41B7-841E-1A9ECDA5F2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9" name="Freeform 16">
              <a:extLst>
                <a:ext uri="{FF2B5EF4-FFF2-40B4-BE49-F238E27FC236}">
                  <a16:creationId xmlns:a16="http://schemas.microsoft.com/office/drawing/2014/main" id="{409BE632-16FF-4B4D-93DE-08E52DEE5A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0" name="Freeform 16">
              <a:extLst>
                <a:ext uri="{FF2B5EF4-FFF2-40B4-BE49-F238E27FC236}">
                  <a16:creationId xmlns:a16="http://schemas.microsoft.com/office/drawing/2014/main" id="{F6D1D24A-DEFB-4B95-9E28-5334F985B9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" name="Freeform 16">
              <a:extLst>
                <a:ext uri="{FF2B5EF4-FFF2-40B4-BE49-F238E27FC236}">
                  <a16:creationId xmlns:a16="http://schemas.microsoft.com/office/drawing/2014/main" id="{4D490E6F-B375-40F3-B24C-E712E32AFA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B1156AD0-A975-4D2C-B96A-5C2D1D5006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" name="Freeform 16">
              <a:extLst>
                <a:ext uri="{FF2B5EF4-FFF2-40B4-BE49-F238E27FC236}">
                  <a16:creationId xmlns:a16="http://schemas.microsoft.com/office/drawing/2014/main" id="{8C5C7092-27B9-46A8-A5CB-88DDD889D6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BF4DD3C7-5444-4AE1-8656-CFEA1F9643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D467BF95-5ED3-4FD4-83F5-8070D7EE77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CDB313B9-C607-49FC-BC0F-4BDDB157AF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23871273-FB35-489A-824B-B8913F9CC4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8" name="Freeform 16">
              <a:extLst>
                <a:ext uri="{FF2B5EF4-FFF2-40B4-BE49-F238E27FC236}">
                  <a16:creationId xmlns:a16="http://schemas.microsoft.com/office/drawing/2014/main" id="{6C17C940-E405-42C7-95FF-4654386A89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F26C33C6-2F43-40B4-BB2D-1DD906A22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0" name="Freeform 16">
              <a:extLst>
                <a:ext uri="{FF2B5EF4-FFF2-40B4-BE49-F238E27FC236}">
                  <a16:creationId xmlns:a16="http://schemas.microsoft.com/office/drawing/2014/main" id="{4AF169A6-6482-40AF-85D0-0743C46622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1" name="Freeform 16">
              <a:extLst>
                <a:ext uri="{FF2B5EF4-FFF2-40B4-BE49-F238E27FC236}">
                  <a16:creationId xmlns:a16="http://schemas.microsoft.com/office/drawing/2014/main" id="{E0513C84-01AF-4A9C-9822-98303318D0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2" name="Freeform 16">
              <a:extLst>
                <a:ext uri="{FF2B5EF4-FFF2-40B4-BE49-F238E27FC236}">
                  <a16:creationId xmlns:a16="http://schemas.microsoft.com/office/drawing/2014/main" id="{BC2CD672-1D59-47B2-8BA3-8F1F5D7E6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3" name="Freeform 16">
              <a:extLst>
                <a:ext uri="{FF2B5EF4-FFF2-40B4-BE49-F238E27FC236}">
                  <a16:creationId xmlns:a16="http://schemas.microsoft.com/office/drawing/2014/main" id="{5CF49A84-7902-40A6-A48F-B657DB995E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0413E21A-6735-49F7-84A0-262341ED4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B3515FD2-D67D-4964-A1C7-366A2381E2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988F666F-A0C2-4684-BAAE-BF79FEBCB1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7" name="Freeform 16">
              <a:extLst>
                <a:ext uri="{FF2B5EF4-FFF2-40B4-BE49-F238E27FC236}">
                  <a16:creationId xmlns:a16="http://schemas.microsoft.com/office/drawing/2014/main" id="{D64D2D99-CFE5-40EB-81E4-E291053599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6F1D8EC0-2F8B-4B55-829F-5D11897D2E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7612A0CC-BF09-49BF-BA72-D8A7162378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0" name="Freeform 16">
              <a:extLst>
                <a:ext uri="{FF2B5EF4-FFF2-40B4-BE49-F238E27FC236}">
                  <a16:creationId xmlns:a16="http://schemas.microsoft.com/office/drawing/2014/main" id="{5834C3D7-D7F3-46F0-95B2-22E7990457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1" name="Freeform 16">
              <a:extLst>
                <a:ext uri="{FF2B5EF4-FFF2-40B4-BE49-F238E27FC236}">
                  <a16:creationId xmlns:a16="http://schemas.microsoft.com/office/drawing/2014/main" id="{FD9ABA39-4B6C-4C7A-BFF6-C9192C33F5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2" name="Freeform 16">
              <a:extLst>
                <a:ext uri="{FF2B5EF4-FFF2-40B4-BE49-F238E27FC236}">
                  <a16:creationId xmlns:a16="http://schemas.microsoft.com/office/drawing/2014/main" id="{7A304270-705C-435B-A170-7613148DB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78BD2E8E-0F2A-497D-A0F8-D0D05765BA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4" name="Freeform 16">
              <a:extLst>
                <a:ext uri="{FF2B5EF4-FFF2-40B4-BE49-F238E27FC236}">
                  <a16:creationId xmlns:a16="http://schemas.microsoft.com/office/drawing/2014/main" id="{F8691056-2A9C-4EAE-898B-E8C145A3A0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" name="Freeform 16">
              <a:extLst>
                <a:ext uri="{FF2B5EF4-FFF2-40B4-BE49-F238E27FC236}">
                  <a16:creationId xmlns:a16="http://schemas.microsoft.com/office/drawing/2014/main" id="{7644BFA6-53D3-4200-97D5-A0826C9122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" name="Freeform 16">
              <a:extLst>
                <a:ext uri="{FF2B5EF4-FFF2-40B4-BE49-F238E27FC236}">
                  <a16:creationId xmlns:a16="http://schemas.microsoft.com/office/drawing/2014/main" id="{31DD1366-4AF2-4675-8C09-B16FF18F4A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" name="Freeform 16">
              <a:extLst>
                <a:ext uri="{FF2B5EF4-FFF2-40B4-BE49-F238E27FC236}">
                  <a16:creationId xmlns:a16="http://schemas.microsoft.com/office/drawing/2014/main" id="{05FAFC32-B238-4EC6-9F94-250901C580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" name="Freeform 16">
              <a:extLst>
                <a:ext uri="{FF2B5EF4-FFF2-40B4-BE49-F238E27FC236}">
                  <a16:creationId xmlns:a16="http://schemas.microsoft.com/office/drawing/2014/main" id="{94EDFDD1-CC0F-4CE9-A5E1-6F34763C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" name="Freeform 16">
              <a:extLst>
                <a:ext uri="{FF2B5EF4-FFF2-40B4-BE49-F238E27FC236}">
                  <a16:creationId xmlns:a16="http://schemas.microsoft.com/office/drawing/2014/main" id="{89391791-3406-405C-A52A-325E0ACEF0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id="{C45408BD-5A4C-4B71-9A10-180FFAA3CF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262DA3C5-1F52-431A-AA77-2EBDF5CD4D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2" name="Freeform 16">
              <a:extLst>
                <a:ext uri="{FF2B5EF4-FFF2-40B4-BE49-F238E27FC236}">
                  <a16:creationId xmlns:a16="http://schemas.microsoft.com/office/drawing/2014/main" id="{158567EE-7ECE-4308-AF7E-DEA507E8E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D2894DDF-45DE-4178-BFC7-4F0B8D8EF9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36B1E453-1287-45A9-9339-730E3914F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4D1CFF21-2793-4E1D-A631-989F34A2CB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6" name="Freeform 16">
              <a:extLst>
                <a:ext uri="{FF2B5EF4-FFF2-40B4-BE49-F238E27FC236}">
                  <a16:creationId xmlns:a16="http://schemas.microsoft.com/office/drawing/2014/main" id="{FFFFE495-6317-4046-8780-509B3F7DE4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7" name="Freeform 16">
              <a:extLst>
                <a:ext uri="{FF2B5EF4-FFF2-40B4-BE49-F238E27FC236}">
                  <a16:creationId xmlns:a16="http://schemas.microsoft.com/office/drawing/2014/main" id="{07F2B335-6843-4188-BE58-F99705AE7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8" name="Freeform 16">
              <a:extLst>
                <a:ext uri="{FF2B5EF4-FFF2-40B4-BE49-F238E27FC236}">
                  <a16:creationId xmlns:a16="http://schemas.microsoft.com/office/drawing/2014/main" id="{6A1AA564-0530-4B23-B215-595CC54E23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4876FBCA-0D51-4B33-9375-D3F71918F7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" name="Freeform 16">
              <a:extLst>
                <a:ext uri="{FF2B5EF4-FFF2-40B4-BE49-F238E27FC236}">
                  <a16:creationId xmlns:a16="http://schemas.microsoft.com/office/drawing/2014/main" id="{B025D520-F3BC-4D3B-BF86-05B537F248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1" name="Freeform 16">
              <a:extLst>
                <a:ext uri="{FF2B5EF4-FFF2-40B4-BE49-F238E27FC236}">
                  <a16:creationId xmlns:a16="http://schemas.microsoft.com/office/drawing/2014/main" id="{24765AAF-1343-40B6-9F77-11BC4F9E4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2" name="Freeform 16">
              <a:extLst>
                <a:ext uri="{FF2B5EF4-FFF2-40B4-BE49-F238E27FC236}">
                  <a16:creationId xmlns:a16="http://schemas.microsoft.com/office/drawing/2014/main" id="{CAE5A3F7-0924-495D-8844-A0BFFEA3F5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3" name="Freeform 16">
              <a:extLst>
                <a:ext uri="{FF2B5EF4-FFF2-40B4-BE49-F238E27FC236}">
                  <a16:creationId xmlns:a16="http://schemas.microsoft.com/office/drawing/2014/main" id="{CFDA1116-035D-4E54-AFBB-4D27A956C2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4" name="Freeform 16">
              <a:extLst>
                <a:ext uri="{FF2B5EF4-FFF2-40B4-BE49-F238E27FC236}">
                  <a16:creationId xmlns:a16="http://schemas.microsoft.com/office/drawing/2014/main" id="{5F363A19-6283-48F8-85FA-6B7CCCB518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5" name="Freeform 16">
              <a:extLst>
                <a:ext uri="{FF2B5EF4-FFF2-40B4-BE49-F238E27FC236}">
                  <a16:creationId xmlns:a16="http://schemas.microsoft.com/office/drawing/2014/main" id="{2A698C8C-4D32-4D3F-9F80-BEC6A13B84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6" name="Freeform 16">
              <a:extLst>
                <a:ext uri="{FF2B5EF4-FFF2-40B4-BE49-F238E27FC236}">
                  <a16:creationId xmlns:a16="http://schemas.microsoft.com/office/drawing/2014/main" id="{4570646F-A2EF-470F-BE69-65F48D8F63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7" name="Freeform 16">
              <a:extLst>
                <a:ext uri="{FF2B5EF4-FFF2-40B4-BE49-F238E27FC236}">
                  <a16:creationId xmlns:a16="http://schemas.microsoft.com/office/drawing/2014/main" id="{6076E36D-73D2-4127-BE4A-21CD4864C9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8" name="Freeform 16">
              <a:extLst>
                <a:ext uri="{FF2B5EF4-FFF2-40B4-BE49-F238E27FC236}">
                  <a16:creationId xmlns:a16="http://schemas.microsoft.com/office/drawing/2014/main" id="{7C8BE7DC-9C93-4AE4-849A-1438EF43DA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7A7E7F5E-396F-402D-87C2-4ECEE23A83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0" name="Freeform 16">
              <a:extLst>
                <a:ext uri="{FF2B5EF4-FFF2-40B4-BE49-F238E27FC236}">
                  <a16:creationId xmlns:a16="http://schemas.microsoft.com/office/drawing/2014/main" id="{97EC6D43-68CC-4F32-BFB8-1B15CFBD59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1" name="Freeform 16">
              <a:extLst>
                <a:ext uri="{FF2B5EF4-FFF2-40B4-BE49-F238E27FC236}">
                  <a16:creationId xmlns:a16="http://schemas.microsoft.com/office/drawing/2014/main" id="{AA1D0C14-2069-4DE9-A088-6C76A61F20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2" name="Freeform 16">
              <a:extLst>
                <a:ext uri="{FF2B5EF4-FFF2-40B4-BE49-F238E27FC236}">
                  <a16:creationId xmlns:a16="http://schemas.microsoft.com/office/drawing/2014/main" id="{72C3829D-1796-4F37-B8F1-5C9A26E28C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3" name="Freeform 16">
              <a:extLst>
                <a:ext uri="{FF2B5EF4-FFF2-40B4-BE49-F238E27FC236}">
                  <a16:creationId xmlns:a16="http://schemas.microsoft.com/office/drawing/2014/main" id="{F74CEB28-F72C-46BF-955A-1DFBE9110A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4" name="Freeform 16">
              <a:extLst>
                <a:ext uri="{FF2B5EF4-FFF2-40B4-BE49-F238E27FC236}">
                  <a16:creationId xmlns:a16="http://schemas.microsoft.com/office/drawing/2014/main" id="{7052B90E-88FE-46F1-B64B-F574689D49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5" name="Freeform 16">
              <a:extLst>
                <a:ext uri="{FF2B5EF4-FFF2-40B4-BE49-F238E27FC236}">
                  <a16:creationId xmlns:a16="http://schemas.microsoft.com/office/drawing/2014/main" id="{F8F128E0-3AD1-4260-A7E5-19E8751009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6" name="Freeform 16">
              <a:extLst>
                <a:ext uri="{FF2B5EF4-FFF2-40B4-BE49-F238E27FC236}">
                  <a16:creationId xmlns:a16="http://schemas.microsoft.com/office/drawing/2014/main" id="{969B39FA-8605-4E46-98D4-7C699D24F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7" name="Freeform 16">
              <a:extLst>
                <a:ext uri="{FF2B5EF4-FFF2-40B4-BE49-F238E27FC236}">
                  <a16:creationId xmlns:a16="http://schemas.microsoft.com/office/drawing/2014/main" id="{DD141AA4-FDDD-4DF1-A51F-34017775CB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8" name="Freeform 16">
              <a:extLst>
                <a:ext uri="{FF2B5EF4-FFF2-40B4-BE49-F238E27FC236}">
                  <a16:creationId xmlns:a16="http://schemas.microsoft.com/office/drawing/2014/main" id="{855CBA53-E52B-4687-96C6-EBA404B23D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9" name="Freeform 16">
              <a:extLst>
                <a:ext uri="{FF2B5EF4-FFF2-40B4-BE49-F238E27FC236}">
                  <a16:creationId xmlns:a16="http://schemas.microsoft.com/office/drawing/2014/main" id="{BA45AD96-F5AF-4075-86DE-27366EF279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0" name="Freeform 16">
              <a:extLst>
                <a:ext uri="{FF2B5EF4-FFF2-40B4-BE49-F238E27FC236}">
                  <a16:creationId xmlns:a16="http://schemas.microsoft.com/office/drawing/2014/main" id="{BB34F054-D296-4BA7-A495-E174D9BE84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1" name="Freeform 16">
              <a:extLst>
                <a:ext uri="{FF2B5EF4-FFF2-40B4-BE49-F238E27FC236}">
                  <a16:creationId xmlns:a16="http://schemas.microsoft.com/office/drawing/2014/main" id="{F429DE27-C226-4AA5-9816-E6376A4E2A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2" name="Freeform 16">
              <a:extLst>
                <a:ext uri="{FF2B5EF4-FFF2-40B4-BE49-F238E27FC236}">
                  <a16:creationId xmlns:a16="http://schemas.microsoft.com/office/drawing/2014/main" id="{EE6506CD-9CC1-4BC6-BC32-DFD6FB136A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3" name="Freeform 16">
              <a:extLst>
                <a:ext uri="{FF2B5EF4-FFF2-40B4-BE49-F238E27FC236}">
                  <a16:creationId xmlns:a16="http://schemas.microsoft.com/office/drawing/2014/main" id="{B3A7E91D-34EB-4744-A1A0-13EC637748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4" name="Freeform 16">
              <a:extLst>
                <a:ext uri="{FF2B5EF4-FFF2-40B4-BE49-F238E27FC236}">
                  <a16:creationId xmlns:a16="http://schemas.microsoft.com/office/drawing/2014/main" id="{65A23728-E731-4707-AC6B-35FB937A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5" name="Freeform 16">
              <a:extLst>
                <a:ext uri="{FF2B5EF4-FFF2-40B4-BE49-F238E27FC236}">
                  <a16:creationId xmlns:a16="http://schemas.microsoft.com/office/drawing/2014/main" id="{D8983A2E-8721-4A78-B55C-FD0940B28E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6" name="Freeform 16">
              <a:extLst>
                <a:ext uri="{FF2B5EF4-FFF2-40B4-BE49-F238E27FC236}">
                  <a16:creationId xmlns:a16="http://schemas.microsoft.com/office/drawing/2014/main" id="{FD4BBBB1-537D-4BF3-9BCC-DB166F1B91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7" name="Freeform 16">
              <a:extLst>
                <a:ext uri="{FF2B5EF4-FFF2-40B4-BE49-F238E27FC236}">
                  <a16:creationId xmlns:a16="http://schemas.microsoft.com/office/drawing/2014/main" id="{AB55ADFF-1418-463B-9F69-0448C6BC55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8" name="Freeform 16">
              <a:extLst>
                <a:ext uri="{FF2B5EF4-FFF2-40B4-BE49-F238E27FC236}">
                  <a16:creationId xmlns:a16="http://schemas.microsoft.com/office/drawing/2014/main" id="{7DB31205-26C8-4B40-84B2-A21E042869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id="{A55615A4-EA9A-41B6-9F9B-5608693927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0" name="Freeform 16">
              <a:extLst>
                <a:ext uri="{FF2B5EF4-FFF2-40B4-BE49-F238E27FC236}">
                  <a16:creationId xmlns:a16="http://schemas.microsoft.com/office/drawing/2014/main" id="{A66AFF9B-47A8-431E-A764-E6AFD67771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1" name="Freeform 16">
              <a:extLst>
                <a:ext uri="{FF2B5EF4-FFF2-40B4-BE49-F238E27FC236}">
                  <a16:creationId xmlns:a16="http://schemas.microsoft.com/office/drawing/2014/main" id="{BB50F388-4C4F-4B03-AD18-01111D1C59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2" name="Freeform 16">
              <a:extLst>
                <a:ext uri="{FF2B5EF4-FFF2-40B4-BE49-F238E27FC236}">
                  <a16:creationId xmlns:a16="http://schemas.microsoft.com/office/drawing/2014/main" id="{CF3FB584-0B0E-423F-925C-1180324EBD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3" name="Freeform 16">
              <a:extLst>
                <a:ext uri="{FF2B5EF4-FFF2-40B4-BE49-F238E27FC236}">
                  <a16:creationId xmlns:a16="http://schemas.microsoft.com/office/drawing/2014/main" id="{ED4EC88C-3F33-4DC1-85B0-07C4415BBD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4" name="Freeform 16">
              <a:extLst>
                <a:ext uri="{FF2B5EF4-FFF2-40B4-BE49-F238E27FC236}">
                  <a16:creationId xmlns:a16="http://schemas.microsoft.com/office/drawing/2014/main" id="{1C4B329A-FB4F-44FB-B230-B1047E59B3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5" name="Freeform 16">
              <a:extLst>
                <a:ext uri="{FF2B5EF4-FFF2-40B4-BE49-F238E27FC236}">
                  <a16:creationId xmlns:a16="http://schemas.microsoft.com/office/drawing/2014/main" id="{BE396084-F429-410A-AF78-35CDD96AF6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6" name="Freeform 16">
              <a:extLst>
                <a:ext uri="{FF2B5EF4-FFF2-40B4-BE49-F238E27FC236}">
                  <a16:creationId xmlns:a16="http://schemas.microsoft.com/office/drawing/2014/main" id="{6F0A9973-4361-4CB5-876A-37B001931E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7" name="Freeform 16">
              <a:extLst>
                <a:ext uri="{FF2B5EF4-FFF2-40B4-BE49-F238E27FC236}">
                  <a16:creationId xmlns:a16="http://schemas.microsoft.com/office/drawing/2014/main" id="{1F716BE4-ED9D-4AFC-8882-0079178438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A3188B9A-07AD-4D67-9017-92061B138A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9" name="Freeform 16">
              <a:extLst>
                <a:ext uri="{FF2B5EF4-FFF2-40B4-BE49-F238E27FC236}">
                  <a16:creationId xmlns:a16="http://schemas.microsoft.com/office/drawing/2014/main" id="{DE8AD78A-ABB9-4B8E-A0F9-F7CCA2E2EF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0" name="Freeform 16">
              <a:extLst>
                <a:ext uri="{FF2B5EF4-FFF2-40B4-BE49-F238E27FC236}">
                  <a16:creationId xmlns:a16="http://schemas.microsoft.com/office/drawing/2014/main" id="{02865DC5-04F0-4328-8C93-50994C40E4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1" name="Freeform 16">
              <a:extLst>
                <a:ext uri="{FF2B5EF4-FFF2-40B4-BE49-F238E27FC236}">
                  <a16:creationId xmlns:a16="http://schemas.microsoft.com/office/drawing/2014/main" id="{541DB8F0-C031-42C1-A57D-729DA2CFF3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2" name="Freeform 16">
              <a:extLst>
                <a:ext uri="{FF2B5EF4-FFF2-40B4-BE49-F238E27FC236}">
                  <a16:creationId xmlns:a16="http://schemas.microsoft.com/office/drawing/2014/main" id="{E74F6813-CEDF-4C90-9515-18F2D2808D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3" name="Freeform 16">
              <a:extLst>
                <a:ext uri="{FF2B5EF4-FFF2-40B4-BE49-F238E27FC236}">
                  <a16:creationId xmlns:a16="http://schemas.microsoft.com/office/drawing/2014/main" id="{178439D5-98F9-4547-AA18-8F0D15FA50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4" name="Freeform 16">
              <a:extLst>
                <a:ext uri="{FF2B5EF4-FFF2-40B4-BE49-F238E27FC236}">
                  <a16:creationId xmlns:a16="http://schemas.microsoft.com/office/drawing/2014/main" id="{FF65ACCA-B29A-4B23-99DF-9E8988FE77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5" name="Freeform 16">
              <a:extLst>
                <a:ext uri="{FF2B5EF4-FFF2-40B4-BE49-F238E27FC236}">
                  <a16:creationId xmlns:a16="http://schemas.microsoft.com/office/drawing/2014/main" id="{08202144-2699-405E-B70E-10ACB62504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6" name="Freeform 16">
              <a:extLst>
                <a:ext uri="{FF2B5EF4-FFF2-40B4-BE49-F238E27FC236}">
                  <a16:creationId xmlns:a16="http://schemas.microsoft.com/office/drawing/2014/main" id="{8F59B94B-2422-4834-BD86-CFE3D8A53F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C5893D12-2CAA-4072-80FB-D3E9971005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C5D33650-F7DF-4640-8624-E4A406586B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9" name="Freeform 16">
              <a:extLst>
                <a:ext uri="{FF2B5EF4-FFF2-40B4-BE49-F238E27FC236}">
                  <a16:creationId xmlns:a16="http://schemas.microsoft.com/office/drawing/2014/main" id="{D8E569D6-7F89-4731-A6B8-6AFEB4544E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0" name="Freeform 16">
              <a:extLst>
                <a:ext uri="{FF2B5EF4-FFF2-40B4-BE49-F238E27FC236}">
                  <a16:creationId xmlns:a16="http://schemas.microsoft.com/office/drawing/2014/main" id="{80CEE136-CAF7-4993-84B3-67A0917C53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1" name="Freeform 16">
              <a:extLst>
                <a:ext uri="{FF2B5EF4-FFF2-40B4-BE49-F238E27FC236}">
                  <a16:creationId xmlns:a16="http://schemas.microsoft.com/office/drawing/2014/main" id="{FFDB2B08-42EF-46F1-9397-9A855C1A24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B77A349-A09C-4B90-9A2C-EA856A8D86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3" name="Freeform 16">
              <a:extLst>
                <a:ext uri="{FF2B5EF4-FFF2-40B4-BE49-F238E27FC236}">
                  <a16:creationId xmlns:a16="http://schemas.microsoft.com/office/drawing/2014/main" id="{48608721-EE4A-426A-91C2-C463004F97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4" name="Freeform 16">
              <a:extLst>
                <a:ext uri="{FF2B5EF4-FFF2-40B4-BE49-F238E27FC236}">
                  <a16:creationId xmlns:a16="http://schemas.microsoft.com/office/drawing/2014/main" id="{B927CE31-5623-45C2-9E5E-6EF0145365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664A9588-E7C2-4376-869E-12661D073A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6" name="Freeform 16">
              <a:extLst>
                <a:ext uri="{FF2B5EF4-FFF2-40B4-BE49-F238E27FC236}">
                  <a16:creationId xmlns:a16="http://schemas.microsoft.com/office/drawing/2014/main" id="{C07EBDA9-99B9-4FEA-8E61-CF7766C803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7" name="Freeform 16">
              <a:extLst>
                <a:ext uri="{FF2B5EF4-FFF2-40B4-BE49-F238E27FC236}">
                  <a16:creationId xmlns:a16="http://schemas.microsoft.com/office/drawing/2014/main" id="{E44A3FF9-F9CA-4868-B495-9C7AAE9DDF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CCF5D671-0529-4209-8A7C-1149C28011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9" name="Freeform 16">
              <a:extLst>
                <a:ext uri="{FF2B5EF4-FFF2-40B4-BE49-F238E27FC236}">
                  <a16:creationId xmlns:a16="http://schemas.microsoft.com/office/drawing/2014/main" id="{DCA290DC-6B1F-40EB-A9F0-F96F5851B3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0" name="Freeform 16">
              <a:extLst>
                <a:ext uri="{FF2B5EF4-FFF2-40B4-BE49-F238E27FC236}">
                  <a16:creationId xmlns:a16="http://schemas.microsoft.com/office/drawing/2014/main" id="{36C813C9-8C14-4372-801A-DBB3E037EE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1" name="Freeform 16">
              <a:extLst>
                <a:ext uri="{FF2B5EF4-FFF2-40B4-BE49-F238E27FC236}">
                  <a16:creationId xmlns:a16="http://schemas.microsoft.com/office/drawing/2014/main" id="{F253EC72-B338-4BBF-9042-C191E60067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2" name="Freeform 16">
              <a:extLst>
                <a:ext uri="{FF2B5EF4-FFF2-40B4-BE49-F238E27FC236}">
                  <a16:creationId xmlns:a16="http://schemas.microsoft.com/office/drawing/2014/main" id="{7B28B5DF-2DA6-4E8F-817A-C1902DCD45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3" name="Freeform 16">
              <a:extLst>
                <a:ext uri="{FF2B5EF4-FFF2-40B4-BE49-F238E27FC236}">
                  <a16:creationId xmlns:a16="http://schemas.microsoft.com/office/drawing/2014/main" id="{09D7394F-F75D-4FED-8923-575F140FA2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4" name="Freeform 16">
              <a:extLst>
                <a:ext uri="{FF2B5EF4-FFF2-40B4-BE49-F238E27FC236}">
                  <a16:creationId xmlns:a16="http://schemas.microsoft.com/office/drawing/2014/main" id="{F172134A-6C32-4752-97D8-E661E6A263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6CAB8EBC-D1A2-4B27-9297-ADFA1B5C1A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6" name="Freeform 16">
              <a:extLst>
                <a:ext uri="{FF2B5EF4-FFF2-40B4-BE49-F238E27FC236}">
                  <a16:creationId xmlns:a16="http://schemas.microsoft.com/office/drawing/2014/main" id="{6E5A44D5-4DED-4075-8C18-C4EE1E61AB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7" name="Freeform 16">
              <a:extLst>
                <a:ext uri="{FF2B5EF4-FFF2-40B4-BE49-F238E27FC236}">
                  <a16:creationId xmlns:a16="http://schemas.microsoft.com/office/drawing/2014/main" id="{47E67357-8F43-4716-AF36-C4D3FAD577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8" name="Freeform 16">
              <a:extLst>
                <a:ext uri="{FF2B5EF4-FFF2-40B4-BE49-F238E27FC236}">
                  <a16:creationId xmlns:a16="http://schemas.microsoft.com/office/drawing/2014/main" id="{CDB9D3D1-A9FF-4CC6-B6AD-51D73FCAE1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9" name="Freeform 16">
              <a:extLst>
                <a:ext uri="{FF2B5EF4-FFF2-40B4-BE49-F238E27FC236}">
                  <a16:creationId xmlns:a16="http://schemas.microsoft.com/office/drawing/2014/main" id="{B1C55A0F-DE6D-4BE9-B90E-6857701710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0" name="Freeform 16">
              <a:extLst>
                <a:ext uri="{FF2B5EF4-FFF2-40B4-BE49-F238E27FC236}">
                  <a16:creationId xmlns:a16="http://schemas.microsoft.com/office/drawing/2014/main" id="{6627EE65-8BCE-41D8-BE30-34A95B9424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1" name="Freeform 16">
              <a:extLst>
                <a:ext uri="{FF2B5EF4-FFF2-40B4-BE49-F238E27FC236}">
                  <a16:creationId xmlns:a16="http://schemas.microsoft.com/office/drawing/2014/main" id="{FA999AE1-300A-4580-A684-3752E1FB0E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2" name="Freeform 16">
              <a:extLst>
                <a:ext uri="{FF2B5EF4-FFF2-40B4-BE49-F238E27FC236}">
                  <a16:creationId xmlns:a16="http://schemas.microsoft.com/office/drawing/2014/main" id="{9BB492A4-E274-4551-A97A-AD8A2538EB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3" name="Freeform 16">
              <a:extLst>
                <a:ext uri="{FF2B5EF4-FFF2-40B4-BE49-F238E27FC236}">
                  <a16:creationId xmlns:a16="http://schemas.microsoft.com/office/drawing/2014/main" id="{CBF53111-DF01-47C3-8596-B57862E0C3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4" name="Freeform 16">
              <a:extLst>
                <a:ext uri="{FF2B5EF4-FFF2-40B4-BE49-F238E27FC236}">
                  <a16:creationId xmlns:a16="http://schemas.microsoft.com/office/drawing/2014/main" id="{C53F7DDB-439E-47C6-90BD-B22EA9B7CD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5" name="Freeform 16">
              <a:extLst>
                <a:ext uri="{FF2B5EF4-FFF2-40B4-BE49-F238E27FC236}">
                  <a16:creationId xmlns:a16="http://schemas.microsoft.com/office/drawing/2014/main" id="{81E7F6E6-2542-47E1-AE43-9B182D3758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6" name="Freeform 16">
              <a:extLst>
                <a:ext uri="{FF2B5EF4-FFF2-40B4-BE49-F238E27FC236}">
                  <a16:creationId xmlns:a16="http://schemas.microsoft.com/office/drawing/2014/main" id="{E777532A-71A5-494B-820C-48C05EC74C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7" name="Freeform 16">
              <a:extLst>
                <a:ext uri="{FF2B5EF4-FFF2-40B4-BE49-F238E27FC236}">
                  <a16:creationId xmlns:a16="http://schemas.microsoft.com/office/drawing/2014/main" id="{70329985-9DF6-417E-8BE0-9292329455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8" name="Freeform 16">
              <a:extLst>
                <a:ext uri="{FF2B5EF4-FFF2-40B4-BE49-F238E27FC236}">
                  <a16:creationId xmlns:a16="http://schemas.microsoft.com/office/drawing/2014/main" id="{00252936-908A-4F1A-B1D6-E291EDBA6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9" name="Freeform 16">
              <a:extLst>
                <a:ext uri="{FF2B5EF4-FFF2-40B4-BE49-F238E27FC236}">
                  <a16:creationId xmlns:a16="http://schemas.microsoft.com/office/drawing/2014/main" id="{1614E059-CFCA-409A-8521-5A7B0CD0E4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0" name="Freeform 16">
              <a:extLst>
                <a:ext uri="{FF2B5EF4-FFF2-40B4-BE49-F238E27FC236}">
                  <a16:creationId xmlns:a16="http://schemas.microsoft.com/office/drawing/2014/main" id="{D67A4711-AC1A-4F94-B614-DDA70F4AB3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1" name="Freeform 16">
              <a:extLst>
                <a:ext uri="{FF2B5EF4-FFF2-40B4-BE49-F238E27FC236}">
                  <a16:creationId xmlns:a16="http://schemas.microsoft.com/office/drawing/2014/main" id="{7AC93D6D-B965-4CFB-82B3-C2F8189DD7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2" name="Freeform 16">
              <a:extLst>
                <a:ext uri="{FF2B5EF4-FFF2-40B4-BE49-F238E27FC236}">
                  <a16:creationId xmlns:a16="http://schemas.microsoft.com/office/drawing/2014/main" id="{00CA144B-A572-487C-B67D-E0784F6971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3" name="Freeform 16">
              <a:extLst>
                <a:ext uri="{FF2B5EF4-FFF2-40B4-BE49-F238E27FC236}">
                  <a16:creationId xmlns:a16="http://schemas.microsoft.com/office/drawing/2014/main" id="{E1487B58-3826-42D4-A325-3E4E04785B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4" name="Freeform 16">
              <a:extLst>
                <a:ext uri="{FF2B5EF4-FFF2-40B4-BE49-F238E27FC236}">
                  <a16:creationId xmlns:a16="http://schemas.microsoft.com/office/drawing/2014/main" id="{3C65D50D-4B63-4F19-93C9-926E0DA625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5" name="Freeform 16">
              <a:extLst>
                <a:ext uri="{FF2B5EF4-FFF2-40B4-BE49-F238E27FC236}">
                  <a16:creationId xmlns:a16="http://schemas.microsoft.com/office/drawing/2014/main" id="{91A9FD33-BBFB-4EB4-B633-06A023CB6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6" name="Freeform 16">
              <a:extLst>
                <a:ext uri="{FF2B5EF4-FFF2-40B4-BE49-F238E27FC236}">
                  <a16:creationId xmlns:a16="http://schemas.microsoft.com/office/drawing/2014/main" id="{8A25449F-C96E-43A9-BE7E-8415CB8CA9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7" name="Freeform 16">
              <a:extLst>
                <a:ext uri="{FF2B5EF4-FFF2-40B4-BE49-F238E27FC236}">
                  <a16:creationId xmlns:a16="http://schemas.microsoft.com/office/drawing/2014/main" id="{E852D294-5AE3-4C12-AE2F-1361C06DF2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8" name="Freeform 16">
              <a:extLst>
                <a:ext uri="{FF2B5EF4-FFF2-40B4-BE49-F238E27FC236}">
                  <a16:creationId xmlns:a16="http://schemas.microsoft.com/office/drawing/2014/main" id="{D75B22CF-07E7-4A6F-B17D-758BBE5538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9" name="Freeform 16">
              <a:extLst>
                <a:ext uri="{FF2B5EF4-FFF2-40B4-BE49-F238E27FC236}">
                  <a16:creationId xmlns:a16="http://schemas.microsoft.com/office/drawing/2014/main" id="{45BB4DE2-44BF-43BF-9C16-259FA3450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0" name="Freeform 16">
              <a:extLst>
                <a:ext uri="{FF2B5EF4-FFF2-40B4-BE49-F238E27FC236}">
                  <a16:creationId xmlns:a16="http://schemas.microsoft.com/office/drawing/2014/main" id="{9082519B-328F-4D85-9648-AA99F35AF4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1" name="Freeform 16">
              <a:extLst>
                <a:ext uri="{FF2B5EF4-FFF2-40B4-BE49-F238E27FC236}">
                  <a16:creationId xmlns:a16="http://schemas.microsoft.com/office/drawing/2014/main" id="{D9C1B58C-398E-452F-88B1-1E2D056BC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2" name="Freeform 16">
              <a:extLst>
                <a:ext uri="{FF2B5EF4-FFF2-40B4-BE49-F238E27FC236}">
                  <a16:creationId xmlns:a16="http://schemas.microsoft.com/office/drawing/2014/main" id="{1215C438-62B6-48E8-93BD-2400CE7DCB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3" name="Freeform 16">
              <a:extLst>
                <a:ext uri="{FF2B5EF4-FFF2-40B4-BE49-F238E27FC236}">
                  <a16:creationId xmlns:a16="http://schemas.microsoft.com/office/drawing/2014/main" id="{74287A1C-61DC-4764-AD91-0D8AE5D32F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4" name="Freeform 16">
              <a:extLst>
                <a:ext uri="{FF2B5EF4-FFF2-40B4-BE49-F238E27FC236}">
                  <a16:creationId xmlns:a16="http://schemas.microsoft.com/office/drawing/2014/main" id="{935F5F69-3B06-47EE-8A58-9EFC1B83EC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5" name="Freeform 16">
              <a:extLst>
                <a:ext uri="{FF2B5EF4-FFF2-40B4-BE49-F238E27FC236}">
                  <a16:creationId xmlns:a16="http://schemas.microsoft.com/office/drawing/2014/main" id="{1101FFF9-CF37-4721-8186-544775DE50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6" name="Freeform 16">
              <a:extLst>
                <a:ext uri="{FF2B5EF4-FFF2-40B4-BE49-F238E27FC236}">
                  <a16:creationId xmlns:a16="http://schemas.microsoft.com/office/drawing/2014/main" id="{DA07B02B-AB92-4E6D-BE68-38C0C55A70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7" name="Freeform 16">
              <a:extLst>
                <a:ext uri="{FF2B5EF4-FFF2-40B4-BE49-F238E27FC236}">
                  <a16:creationId xmlns:a16="http://schemas.microsoft.com/office/drawing/2014/main" id="{5C7F6697-9CF8-4C52-8134-856F37E69B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8" name="Freeform 16">
              <a:extLst>
                <a:ext uri="{FF2B5EF4-FFF2-40B4-BE49-F238E27FC236}">
                  <a16:creationId xmlns:a16="http://schemas.microsoft.com/office/drawing/2014/main" id="{71AE8640-CA8D-45ED-B293-E41C04107B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9" name="Freeform 16">
              <a:extLst>
                <a:ext uri="{FF2B5EF4-FFF2-40B4-BE49-F238E27FC236}">
                  <a16:creationId xmlns:a16="http://schemas.microsoft.com/office/drawing/2014/main" id="{63C196AF-4D4C-4362-BDBF-EC89D3AF7E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0" name="Freeform 16">
              <a:extLst>
                <a:ext uri="{FF2B5EF4-FFF2-40B4-BE49-F238E27FC236}">
                  <a16:creationId xmlns:a16="http://schemas.microsoft.com/office/drawing/2014/main" id="{ACA5D87D-1923-4B8B-9B95-C833F20B3F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1" name="Freeform 16">
              <a:extLst>
                <a:ext uri="{FF2B5EF4-FFF2-40B4-BE49-F238E27FC236}">
                  <a16:creationId xmlns:a16="http://schemas.microsoft.com/office/drawing/2014/main" id="{5168EF6E-C030-46F7-940B-B2259B19D5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2" name="Freeform 16">
              <a:extLst>
                <a:ext uri="{FF2B5EF4-FFF2-40B4-BE49-F238E27FC236}">
                  <a16:creationId xmlns:a16="http://schemas.microsoft.com/office/drawing/2014/main" id="{A141EFDE-9FF6-4BED-B3E7-F887DDD96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3" name="Freeform 16">
              <a:extLst>
                <a:ext uri="{FF2B5EF4-FFF2-40B4-BE49-F238E27FC236}">
                  <a16:creationId xmlns:a16="http://schemas.microsoft.com/office/drawing/2014/main" id="{F1BD7350-6598-41F6-9255-7CC3E31388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4" name="Freeform 16">
              <a:extLst>
                <a:ext uri="{FF2B5EF4-FFF2-40B4-BE49-F238E27FC236}">
                  <a16:creationId xmlns:a16="http://schemas.microsoft.com/office/drawing/2014/main" id="{22AC9D57-87D8-4EB4-9431-D6A909D9B3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5" name="Freeform 16">
              <a:extLst>
                <a:ext uri="{FF2B5EF4-FFF2-40B4-BE49-F238E27FC236}">
                  <a16:creationId xmlns:a16="http://schemas.microsoft.com/office/drawing/2014/main" id="{5E5F28C9-581C-4582-AFD5-64DAF5C0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6" name="Freeform 16">
              <a:extLst>
                <a:ext uri="{FF2B5EF4-FFF2-40B4-BE49-F238E27FC236}">
                  <a16:creationId xmlns:a16="http://schemas.microsoft.com/office/drawing/2014/main" id="{A3946BBE-EEEB-45AB-8953-28E740687D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7" name="Freeform 16">
              <a:extLst>
                <a:ext uri="{FF2B5EF4-FFF2-40B4-BE49-F238E27FC236}">
                  <a16:creationId xmlns:a16="http://schemas.microsoft.com/office/drawing/2014/main" id="{6CBC4E02-AAC1-4F30-A6A1-640557D976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8" name="Freeform 16">
              <a:extLst>
                <a:ext uri="{FF2B5EF4-FFF2-40B4-BE49-F238E27FC236}">
                  <a16:creationId xmlns:a16="http://schemas.microsoft.com/office/drawing/2014/main" id="{B048D2CD-AC09-4285-A6D5-6EA03B3903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9" name="Freeform 16">
              <a:extLst>
                <a:ext uri="{FF2B5EF4-FFF2-40B4-BE49-F238E27FC236}">
                  <a16:creationId xmlns:a16="http://schemas.microsoft.com/office/drawing/2014/main" id="{15EF59CC-EAE4-472E-9711-C258CA6562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0" name="Freeform 16">
              <a:extLst>
                <a:ext uri="{FF2B5EF4-FFF2-40B4-BE49-F238E27FC236}">
                  <a16:creationId xmlns:a16="http://schemas.microsoft.com/office/drawing/2014/main" id="{0C37583E-F9BD-44A9-BE2D-5885FBF11A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1" name="Freeform 16">
              <a:extLst>
                <a:ext uri="{FF2B5EF4-FFF2-40B4-BE49-F238E27FC236}">
                  <a16:creationId xmlns:a16="http://schemas.microsoft.com/office/drawing/2014/main" id="{C8F816AA-7759-4D40-8B9F-93CE389699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2" name="Freeform 16">
              <a:extLst>
                <a:ext uri="{FF2B5EF4-FFF2-40B4-BE49-F238E27FC236}">
                  <a16:creationId xmlns:a16="http://schemas.microsoft.com/office/drawing/2014/main" id="{B65B9489-7839-490A-B77D-E0E3DFA52E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3" name="Freeform 16">
              <a:extLst>
                <a:ext uri="{FF2B5EF4-FFF2-40B4-BE49-F238E27FC236}">
                  <a16:creationId xmlns:a16="http://schemas.microsoft.com/office/drawing/2014/main" id="{BECB7B9E-23EE-46B4-90EA-B68B9533FE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4" name="Freeform 16">
              <a:extLst>
                <a:ext uri="{FF2B5EF4-FFF2-40B4-BE49-F238E27FC236}">
                  <a16:creationId xmlns:a16="http://schemas.microsoft.com/office/drawing/2014/main" id="{37F81689-425B-4586-BA28-A52EA6461B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5" name="Freeform 16">
              <a:extLst>
                <a:ext uri="{FF2B5EF4-FFF2-40B4-BE49-F238E27FC236}">
                  <a16:creationId xmlns:a16="http://schemas.microsoft.com/office/drawing/2014/main" id="{F4E46C55-E55C-4DB9-84CB-12BA4E8360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6" name="AutoShape 3">
              <a:extLst>
                <a:ext uri="{FF2B5EF4-FFF2-40B4-BE49-F238E27FC236}">
                  <a16:creationId xmlns:a16="http://schemas.microsoft.com/office/drawing/2014/main" id="{9F7F7C91-FA75-4191-AB66-8DE3A6C2C91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9912350" y="127000"/>
              <a:ext cx="400050" cy="427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B79D6001-5C23-4D4D-89FC-00A862D67E58}"/>
                </a:ext>
              </a:extLst>
            </p:cNvPr>
            <p:cNvGrpSpPr/>
            <p:nvPr userDrawn="1"/>
          </p:nvGrpSpPr>
          <p:grpSpPr>
            <a:xfrm>
              <a:off x="-664463" y="1060450"/>
              <a:ext cx="2884436" cy="4051302"/>
              <a:chOff x="-831850" y="581026"/>
              <a:chExt cx="3567113" cy="5010150"/>
            </a:xfrm>
          </p:grpSpPr>
          <p:sp>
            <p:nvSpPr>
              <p:cNvPr id="272" name="Freeform 10">
                <a:extLst>
                  <a:ext uri="{FF2B5EF4-FFF2-40B4-BE49-F238E27FC236}">
                    <a16:creationId xmlns:a16="http://schemas.microsoft.com/office/drawing/2014/main" id="{93E9F37A-6F37-4C9E-8DC1-2BE2587463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-831850" y="2471738"/>
                <a:ext cx="3567113" cy="3119438"/>
              </a:xfrm>
              <a:custGeom>
                <a:avLst/>
                <a:gdLst>
                  <a:gd name="T0" fmla="*/ 434 w 464"/>
                  <a:gd name="T1" fmla="*/ 406 h 406"/>
                  <a:gd name="T2" fmla="*/ 30 w 464"/>
                  <a:gd name="T3" fmla="*/ 406 h 406"/>
                  <a:gd name="T4" fmla="*/ 0 w 464"/>
                  <a:gd name="T5" fmla="*/ 376 h 406"/>
                  <a:gd name="T6" fmla="*/ 0 w 464"/>
                  <a:gd name="T7" fmla="*/ 30 h 406"/>
                  <a:gd name="T8" fmla="*/ 30 w 464"/>
                  <a:gd name="T9" fmla="*/ 0 h 406"/>
                  <a:gd name="T10" fmla="*/ 434 w 464"/>
                  <a:gd name="T11" fmla="*/ 0 h 406"/>
                  <a:gd name="T12" fmla="*/ 464 w 464"/>
                  <a:gd name="T13" fmla="*/ 30 h 406"/>
                  <a:gd name="T14" fmla="*/ 464 w 464"/>
                  <a:gd name="T15" fmla="*/ 376 h 406"/>
                  <a:gd name="T16" fmla="*/ 434 w 464"/>
                  <a:gd name="T17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4" h="406">
                    <a:moveTo>
                      <a:pt x="434" y="406"/>
                    </a:moveTo>
                    <a:cubicBezTo>
                      <a:pt x="30" y="406"/>
                      <a:pt x="30" y="406"/>
                      <a:pt x="30" y="406"/>
                    </a:cubicBezTo>
                    <a:cubicBezTo>
                      <a:pt x="13" y="406"/>
                      <a:pt x="0" y="393"/>
                      <a:pt x="0" y="37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434" y="0"/>
                      <a:pt x="434" y="0"/>
                      <a:pt x="434" y="0"/>
                    </a:cubicBezTo>
                    <a:cubicBezTo>
                      <a:pt x="450" y="0"/>
                      <a:pt x="464" y="14"/>
                      <a:pt x="464" y="30"/>
                    </a:cubicBezTo>
                    <a:cubicBezTo>
                      <a:pt x="464" y="376"/>
                      <a:pt x="464" y="376"/>
                      <a:pt x="464" y="376"/>
                    </a:cubicBezTo>
                    <a:cubicBezTo>
                      <a:pt x="464" y="393"/>
                      <a:pt x="450" y="406"/>
                      <a:pt x="434" y="406"/>
                    </a:cubicBezTo>
                    <a:close/>
                  </a:path>
                </a:pathLst>
              </a:custGeom>
              <a:noFill/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3" name="Freeform 11">
                <a:extLst>
                  <a:ext uri="{FF2B5EF4-FFF2-40B4-BE49-F238E27FC236}">
                    <a16:creationId xmlns:a16="http://schemas.microsoft.com/office/drawing/2014/main" id="{9622CA32-E887-4015-BE52-CE59C58A50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538" y="3262313"/>
                <a:ext cx="914400" cy="1590675"/>
              </a:xfrm>
              <a:custGeom>
                <a:avLst/>
                <a:gdLst>
                  <a:gd name="T0" fmla="*/ 119 w 119"/>
                  <a:gd name="T1" fmla="*/ 60 h 207"/>
                  <a:gd name="T2" fmla="*/ 60 w 119"/>
                  <a:gd name="T3" fmla="*/ 0 h 207"/>
                  <a:gd name="T4" fmla="*/ 0 w 119"/>
                  <a:gd name="T5" fmla="*/ 60 h 207"/>
                  <a:gd name="T6" fmla="*/ 30 w 119"/>
                  <a:gd name="T7" fmla="*/ 112 h 207"/>
                  <a:gd name="T8" fmla="*/ 11 w 119"/>
                  <a:gd name="T9" fmla="*/ 207 h 207"/>
                  <a:gd name="T10" fmla="*/ 108 w 119"/>
                  <a:gd name="T11" fmla="*/ 207 h 207"/>
                  <a:gd name="T12" fmla="*/ 89 w 119"/>
                  <a:gd name="T13" fmla="*/ 112 h 207"/>
                  <a:gd name="T14" fmla="*/ 119 w 119"/>
                  <a:gd name="T15" fmla="*/ 6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" h="207">
                    <a:moveTo>
                      <a:pt x="119" y="60"/>
                    </a:moveTo>
                    <a:cubicBezTo>
                      <a:pt x="119" y="27"/>
                      <a:pt x="93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82"/>
                      <a:pt x="12" y="102"/>
                      <a:pt x="30" y="112"/>
                    </a:cubicBezTo>
                    <a:cubicBezTo>
                      <a:pt x="11" y="207"/>
                      <a:pt x="11" y="207"/>
                      <a:pt x="11" y="207"/>
                    </a:cubicBezTo>
                    <a:cubicBezTo>
                      <a:pt x="108" y="207"/>
                      <a:pt x="108" y="207"/>
                      <a:pt x="108" y="207"/>
                    </a:cubicBezTo>
                    <a:cubicBezTo>
                      <a:pt x="89" y="112"/>
                      <a:pt x="89" y="112"/>
                      <a:pt x="89" y="112"/>
                    </a:cubicBezTo>
                    <a:cubicBezTo>
                      <a:pt x="107" y="102"/>
                      <a:pt x="119" y="82"/>
                      <a:pt x="119" y="60"/>
                    </a:cubicBezTo>
                    <a:close/>
                  </a:path>
                </a:pathLst>
              </a:custGeom>
              <a:solidFill>
                <a:srgbClr val="920000"/>
              </a:solidFill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4" name="Freeform 12">
                <a:extLst>
                  <a:ext uri="{FF2B5EF4-FFF2-40B4-BE49-F238E27FC236}">
                    <a16:creationId xmlns:a16="http://schemas.microsoft.com/office/drawing/2014/main" id="{15857072-129D-4B83-AEDA-E98AD3A5AE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-239713" y="581026"/>
                <a:ext cx="2382838" cy="1958975"/>
              </a:xfrm>
              <a:custGeom>
                <a:avLst/>
                <a:gdLst>
                  <a:gd name="T0" fmla="*/ 0 w 310"/>
                  <a:gd name="T1" fmla="*/ 253 h 255"/>
                  <a:gd name="T2" fmla="*/ 0 w 310"/>
                  <a:gd name="T3" fmla="*/ 155 h 255"/>
                  <a:gd name="T4" fmla="*/ 155 w 310"/>
                  <a:gd name="T5" fmla="*/ 0 h 255"/>
                  <a:gd name="T6" fmla="*/ 310 w 310"/>
                  <a:gd name="T7" fmla="*/ 155 h 255"/>
                  <a:gd name="T8" fmla="*/ 310 w 310"/>
                  <a:gd name="T9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255">
                    <a:moveTo>
                      <a:pt x="0" y="253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0" y="69"/>
                      <a:pt x="69" y="0"/>
                      <a:pt x="155" y="0"/>
                    </a:cubicBezTo>
                    <a:cubicBezTo>
                      <a:pt x="240" y="0"/>
                      <a:pt x="310" y="69"/>
                      <a:pt x="310" y="155"/>
                    </a:cubicBezTo>
                    <a:cubicBezTo>
                      <a:pt x="310" y="255"/>
                      <a:pt x="310" y="255"/>
                      <a:pt x="310" y="255"/>
                    </a:cubicBezTo>
                  </a:path>
                </a:pathLst>
              </a:custGeom>
              <a:noFill/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5FD607-A9EB-4369-8C8B-71A1A9564207}"/>
                </a:ext>
              </a:extLst>
            </p:cNvPr>
            <p:cNvSpPr/>
            <p:nvPr userDrawn="1"/>
          </p:nvSpPr>
          <p:spPr>
            <a:xfrm>
              <a:off x="-1327308" y="-152400"/>
              <a:ext cx="1325690" cy="6527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5CCAC69A-2B74-4981-825D-C3244AD95072}"/>
                </a:ext>
              </a:extLst>
            </p:cNvPr>
            <p:cNvSpPr/>
            <p:nvPr userDrawn="1"/>
          </p:nvSpPr>
          <p:spPr>
            <a:xfrm>
              <a:off x="10973671" y="-152400"/>
              <a:ext cx="1325690" cy="6527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660DB5A1-D3C7-4B82-A883-81AAAD318502}"/>
                </a:ext>
              </a:extLst>
            </p:cNvPr>
            <p:cNvSpPr/>
            <p:nvPr userDrawn="1"/>
          </p:nvSpPr>
          <p:spPr>
            <a:xfrm rot="16200000">
              <a:off x="5129275" y="-5934192"/>
              <a:ext cx="405411" cy="11464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02F05F0F-A34E-4FE9-AFF6-B23AF6C59A1F}"/>
                </a:ext>
              </a:extLst>
            </p:cNvPr>
            <p:cNvSpPr/>
            <p:nvPr userDrawn="1"/>
          </p:nvSpPr>
          <p:spPr>
            <a:xfrm rot="16200000">
              <a:off x="5129270" y="643723"/>
              <a:ext cx="405411" cy="11464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080" y="4185922"/>
            <a:ext cx="8290560" cy="656590"/>
          </a:xfrm>
        </p:spPr>
        <p:txBody>
          <a:bodyPr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80080" y="4846321"/>
            <a:ext cx="8290560" cy="583848"/>
          </a:xfrm>
        </p:spPr>
        <p:txBody>
          <a:bodyPr/>
          <a:lstStyle>
            <a:lvl1pPr marL="0" indent="0" algn="l">
              <a:buFontTx/>
              <a:buNone/>
              <a:defRPr sz="2667" b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35089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9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68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322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12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7112A4-5D5B-4EFA-A84C-A0A181665097}"/>
              </a:ext>
            </a:extLst>
          </p:cNvPr>
          <p:cNvSpPr/>
          <p:nvPr userDrawn="1"/>
        </p:nvSpPr>
        <p:spPr>
          <a:xfrm>
            <a:off x="10955474" y="6357738"/>
            <a:ext cx="1118388" cy="352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4569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8318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M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43861"/>
            <a:ext cx="11084560" cy="595035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949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bar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86AA18-85AA-4ECF-BC7C-6CDDDFA8AE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B79D6001-5C23-4D4D-89FC-00A862D67E58}"/>
              </a:ext>
            </a:extLst>
          </p:cNvPr>
          <p:cNvGrpSpPr/>
          <p:nvPr userDrawn="1"/>
        </p:nvGrpSpPr>
        <p:grpSpPr>
          <a:xfrm>
            <a:off x="364454" y="1547295"/>
            <a:ext cx="3204929" cy="4501447"/>
            <a:chOff x="-831850" y="581026"/>
            <a:chExt cx="3567113" cy="5010150"/>
          </a:xfrm>
        </p:grpSpPr>
        <p:sp>
          <p:nvSpPr>
            <p:cNvPr id="272" name="Freeform 10">
              <a:extLst>
                <a:ext uri="{FF2B5EF4-FFF2-40B4-BE49-F238E27FC236}">
                  <a16:creationId xmlns:a16="http://schemas.microsoft.com/office/drawing/2014/main" id="{93E9F37A-6F37-4C9E-8DC1-2BE2587463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831850" y="2471738"/>
              <a:ext cx="3567113" cy="3119438"/>
            </a:xfrm>
            <a:custGeom>
              <a:avLst/>
              <a:gdLst>
                <a:gd name="T0" fmla="*/ 434 w 464"/>
                <a:gd name="T1" fmla="*/ 406 h 406"/>
                <a:gd name="T2" fmla="*/ 30 w 464"/>
                <a:gd name="T3" fmla="*/ 406 h 406"/>
                <a:gd name="T4" fmla="*/ 0 w 464"/>
                <a:gd name="T5" fmla="*/ 376 h 406"/>
                <a:gd name="T6" fmla="*/ 0 w 464"/>
                <a:gd name="T7" fmla="*/ 30 h 406"/>
                <a:gd name="T8" fmla="*/ 30 w 464"/>
                <a:gd name="T9" fmla="*/ 0 h 406"/>
                <a:gd name="T10" fmla="*/ 434 w 464"/>
                <a:gd name="T11" fmla="*/ 0 h 406"/>
                <a:gd name="T12" fmla="*/ 464 w 464"/>
                <a:gd name="T13" fmla="*/ 30 h 406"/>
                <a:gd name="T14" fmla="*/ 464 w 464"/>
                <a:gd name="T15" fmla="*/ 376 h 406"/>
                <a:gd name="T16" fmla="*/ 434 w 464"/>
                <a:gd name="T17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406">
                  <a:moveTo>
                    <a:pt x="434" y="406"/>
                  </a:moveTo>
                  <a:cubicBezTo>
                    <a:pt x="30" y="406"/>
                    <a:pt x="30" y="406"/>
                    <a:pt x="30" y="406"/>
                  </a:cubicBezTo>
                  <a:cubicBezTo>
                    <a:pt x="13" y="406"/>
                    <a:pt x="0" y="393"/>
                    <a:pt x="0" y="37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50" y="0"/>
                    <a:pt x="464" y="14"/>
                    <a:pt x="464" y="30"/>
                  </a:cubicBezTo>
                  <a:cubicBezTo>
                    <a:pt x="464" y="376"/>
                    <a:pt x="464" y="376"/>
                    <a:pt x="464" y="376"/>
                  </a:cubicBezTo>
                  <a:cubicBezTo>
                    <a:pt x="464" y="393"/>
                    <a:pt x="450" y="406"/>
                    <a:pt x="434" y="406"/>
                  </a:cubicBezTo>
                  <a:close/>
                </a:path>
              </a:pathLst>
            </a:custGeom>
            <a:noFill/>
            <a:ln w="184150" cap="flat">
              <a:solidFill>
                <a:srgbClr val="C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3" name="Freeform 11">
              <a:extLst>
                <a:ext uri="{FF2B5EF4-FFF2-40B4-BE49-F238E27FC236}">
                  <a16:creationId xmlns:a16="http://schemas.microsoft.com/office/drawing/2014/main" id="{9622CA32-E887-4015-BE52-CE59C58A5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538" y="3262313"/>
              <a:ext cx="914400" cy="1590675"/>
            </a:xfrm>
            <a:custGeom>
              <a:avLst/>
              <a:gdLst>
                <a:gd name="T0" fmla="*/ 119 w 119"/>
                <a:gd name="T1" fmla="*/ 60 h 207"/>
                <a:gd name="T2" fmla="*/ 60 w 119"/>
                <a:gd name="T3" fmla="*/ 0 h 207"/>
                <a:gd name="T4" fmla="*/ 0 w 119"/>
                <a:gd name="T5" fmla="*/ 60 h 207"/>
                <a:gd name="T6" fmla="*/ 30 w 119"/>
                <a:gd name="T7" fmla="*/ 112 h 207"/>
                <a:gd name="T8" fmla="*/ 11 w 119"/>
                <a:gd name="T9" fmla="*/ 207 h 207"/>
                <a:gd name="T10" fmla="*/ 108 w 119"/>
                <a:gd name="T11" fmla="*/ 207 h 207"/>
                <a:gd name="T12" fmla="*/ 89 w 119"/>
                <a:gd name="T13" fmla="*/ 112 h 207"/>
                <a:gd name="T14" fmla="*/ 119 w 119"/>
                <a:gd name="T15" fmla="*/ 6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207">
                  <a:moveTo>
                    <a:pt x="119" y="60"/>
                  </a:moveTo>
                  <a:cubicBezTo>
                    <a:pt x="119" y="27"/>
                    <a:pt x="93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82"/>
                    <a:pt x="12" y="102"/>
                    <a:pt x="30" y="112"/>
                  </a:cubicBezTo>
                  <a:cubicBezTo>
                    <a:pt x="11" y="207"/>
                    <a:pt x="11" y="207"/>
                    <a:pt x="11" y="207"/>
                  </a:cubicBezTo>
                  <a:cubicBezTo>
                    <a:pt x="108" y="207"/>
                    <a:pt x="108" y="207"/>
                    <a:pt x="108" y="207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107" y="102"/>
                    <a:pt x="119" y="82"/>
                    <a:pt x="119" y="60"/>
                  </a:cubicBezTo>
                  <a:close/>
                </a:path>
              </a:pathLst>
            </a:custGeom>
            <a:solidFill>
              <a:srgbClr val="920000"/>
            </a:solidFill>
            <a:ln w="184150" cap="flat">
              <a:solidFill>
                <a:srgbClr val="C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4" name="Freeform 12">
              <a:extLst>
                <a:ext uri="{FF2B5EF4-FFF2-40B4-BE49-F238E27FC236}">
                  <a16:creationId xmlns:a16="http://schemas.microsoft.com/office/drawing/2014/main" id="{15857072-129D-4B83-AEDA-E98AD3A5AE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39713" y="581026"/>
              <a:ext cx="2382838" cy="1958975"/>
            </a:xfrm>
            <a:custGeom>
              <a:avLst/>
              <a:gdLst>
                <a:gd name="T0" fmla="*/ 0 w 310"/>
                <a:gd name="T1" fmla="*/ 253 h 255"/>
                <a:gd name="T2" fmla="*/ 0 w 310"/>
                <a:gd name="T3" fmla="*/ 155 h 255"/>
                <a:gd name="T4" fmla="*/ 155 w 310"/>
                <a:gd name="T5" fmla="*/ 0 h 255"/>
                <a:gd name="T6" fmla="*/ 310 w 310"/>
                <a:gd name="T7" fmla="*/ 155 h 255"/>
                <a:gd name="T8" fmla="*/ 310 w 310"/>
                <a:gd name="T9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255">
                  <a:moveTo>
                    <a:pt x="0" y="253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0" y="69"/>
                    <a:pt x="69" y="0"/>
                    <a:pt x="155" y="0"/>
                  </a:cubicBezTo>
                  <a:cubicBezTo>
                    <a:pt x="240" y="0"/>
                    <a:pt x="310" y="69"/>
                    <a:pt x="310" y="155"/>
                  </a:cubicBezTo>
                  <a:cubicBezTo>
                    <a:pt x="310" y="255"/>
                    <a:pt x="310" y="255"/>
                    <a:pt x="310" y="255"/>
                  </a:cubicBezTo>
                </a:path>
              </a:pathLst>
            </a:custGeom>
            <a:noFill/>
            <a:ln w="184150" cap="flat">
              <a:solidFill>
                <a:srgbClr val="C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02616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n object&#10;&#10;Description automatically generated">
            <a:extLst>
              <a:ext uri="{FF2B5EF4-FFF2-40B4-BE49-F238E27FC236}">
                <a16:creationId xmlns:a16="http://schemas.microsoft.com/office/drawing/2014/main" id="{DB5BC97F-BE1C-4CC1-A0F8-EF37ABD2F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972" t="57574" r="356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9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2_Title, Subtitle,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553722" y="579123"/>
            <a:ext cx="11084561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574168" y="2336709"/>
            <a:ext cx="11054080" cy="4132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37" lvl="0" indent="-15241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  <a:defRPr sz="1600">
                <a:solidFill>
                  <a:schemeClr val="accent4"/>
                </a:solidFill>
              </a:defRPr>
            </a:lvl1pPr>
            <a:lvl2pPr marL="609672" lvl="1" indent="-15241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  <a:defRPr sz="1333">
                <a:solidFill>
                  <a:schemeClr val="accent4"/>
                </a:solidFill>
              </a:defRPr>
            </a:lvl2pPr>
            <a:lvl3pPr marL="914510" lvl="2" indent="-15241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33"/>
              <a:buFont typeface="Trebuchet MS"/>
              <a:buNone/>
              <a:defRPr sz="1200">
                <a:solidFill>
                  <a:schemeClr val="accent4"/>
                </a:solidFill>
              </a:defRPr>
            </a:lvl3pPr>
            <a:lvl4pPr marL="1219346" lvl="3" indent="-279434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▪"/>
              <a:defRPr sz="2000">
                <a:solidFill>
                  <a:schemeClr val="lt1"/>
                </a:solidFill>
              </a:defRPr>
            </a:lvl4pPr>
            <a:lvl5pPr marL="1524182" lvl="4" indent="-293531" algn="l">
              <a:spcBef>
                <a:spcPts val="445"/>
              </a:spcBef>
              <a:spcAft>
                <a:spcPts val="0"/>
              </a:spcAft>
              <a:buClr>
                <a:schemeClr val="dk1"/>
              </a:buClr>
              <a:buSzPts val="3333"/>
              <a:buFont typeface="Noto Sans Symbols"/>
              <a:buChar char="▪"/>
              <a:defRPr>
                <a:solidFill>
                  <a:schemeClr val="lt1"/>
                </a:solidFill>
              </a:defRPr>
            </a:lvl5pPr>
            <a:lvl6pPr marL="1829019" lvl="5" indent="-228627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2133857" lvl="6" indent="-228627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2438693" lvl="7" indent="-228627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2743530" lvl="8" indent="-228627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553722" y="1209041"/>
            <a:ext cx="11084561" cy="58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37" lvl="0" indent="-15241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Trebuchet MS"/>
              <a:buNone/>
              <a:defRPr sz="2000" b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09672" lvl="1" indent="-15241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667"/>
              <a:buFont typeface="Trebuchet MS"/>
              <a:buNone/>
              <a:defRPr sz="3133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510" lvl="2" indent="-15241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667"/>
              <a:buFont typeface="Trebuchet MS"/>
              <a:buNone/>
              <a:defRPr sz="3133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19346" lvl="3" indent="-152418" algn="ctr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667"/>
              <a:buFont typeface="Trebuchet MS"/>
              <a:buNone/>
              <a:defRPr sz="3133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24182" lvl="4" indent="-152418" algn="ctr">
              <a:spcBef>
                <a:spcPts val="622"/>
              </a:spcBef>
              <a:spcAft>
                <a:spcPts val="0"/>
              </a:spcAft>
              <a:buClr>
                <a:schemeClr val="lt2"/>
              </a:buClr>
              <a:buSzPts val="4667"/>
              <a:buFont typeface="Trebuchet MS"/>
              <a:buNone/>
              <a:defRPr sz="3133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29019" lvl="5" indent="-228627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2133857" lvl="6" indent="-228627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2438693" lvl="7" indent="-228627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2743530" lvl="8" indent="-228627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58391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3749-628B-4C1C-9932-697B6A68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EC67E-3AA0-433B-8A91-40FF4D70D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99283-9FD8-41BA-8B18-BCD7CAD88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3143-209F-45C9-88EB-8A1CAC8CF2E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EBA6-7695-42AA-A8BC-77BB5E21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3BD21-D074-46B6-AAA0-3F0CFD30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F8AB-656F-4AC0-BFF1-D7018E519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108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Content - NO LOGO &amp; PAGE NUMBER">
  <p:cSld name="2_Title, Subtitle, Content - NO LOGO &amp; PAGE NUMBER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56"/>
          <p:cNvSpPr txBox="1">
            <a:spLocks noGrp="1"/>
          </p:cNvSpPr>
          <p:nvPr>
            <p:ph type="title"/>
          </p:nvPr>
        </p:nvSpPr>
        <p:spPr>
          <a:xfrm>
            <a:off x="553720" y="579122"/>
            <a:ext cx="11084667" cy="65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22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56"/>
          <p:cNvSpPr txBox="1">
            <a:spLocks noGrp="1"/>
          </p:cNvSpPr>
          <p:nvPr>
            <p:ph type="body" idx="1"/>
          </p:nvPr>
        </p:nvSpPr>
        <p:spPr>
          <a:xfrm>
            <a:off x="553720" y="1209042"/>
            <a:ext cx="11084667" cy="583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t" anchorCtr="0">
            <a:noAutofit/>
          </a:bodyPr>
          <a:lstStyle>
            <a:lvl1pPr marL="508045" lvl="0" indent="-25402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20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16091" lvl="1" indent="-25402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Trebuchet MS"/>
              <a:buNone/>
              <a:defRPr sz="311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524138" lvl="2" indent="-25402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Trebuchet MS"/>
              <a:buNone/>
              <a:defRPr sz="311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2032184" lvl="3" indent="-25402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311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540229" lvl="4" indent="-254023" algn="ctr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311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3048274" lvl="5" indent="-366921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2"/>
              </a:buClr>
              <a:buSzPts val="1600"/>
              <a:buChar char="»"/>
              <a:defRPr/>
            </a:lvl6pPr>
            <a:lvl7pPr marL="3556320" lvl="6" indent="-366921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2"/>
              </a:buClr>
              <a:buSzPts val="1600"/>
              <a:buChar char="»"/>
              <a:defRPr/>
            </a:lvl7pPr>
            <a:lvl8pPr marL="4064366" lvl="7" indent="-366921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2"/>
              </a:buClr>
              <a:buSzPts val="1600"/>
              <a:buChar char="»"/>
              <a:defRPr/>
            </a:lvl8pPr>
            <a:lvl9pPr marL="4572411" lvl="8" indent="-366921" algn="l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2"/>
              </a:buClr>
              <a:buSzPts val="1600"/>
              <a:buChar char="»"/>
              <a:defRPr/>
            </a:lvl9pPr>
          </a:lstStyle>
          <a:p>
            <a:endParaRPr/>
          </a:p>
        </p:txBody>
      </p:sp>
      <p:sp>
        <p:nvSpPr>
          <p:cNvPr id="734" name="Google Shape;734;p56"/>
          <p:cNvSpPr/>
          <p:nvPr/>
        </p:nvSpPr>
        <p:spPr>
          <a:xfrm>
            <a:off x="10964550" y="6477645"/>
            <a:ext cx="1227667" cy="3803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17" tIns="45695" rIns="91417" bIns="4569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8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80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10">
          <p15:clr>
            <a:srgbClr val="FBAE40"/>
          </p15:clr>
        </p15:guide>
        <p15:guide id="2" orient="horz" pos="17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/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3AE616-A526-467A-9354-356237D56F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639" t="50000" r="51880" b="17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040" y="4693921"/>
            <a:ext cx="5974080" cy="1526599"/>
          </a:xfrm>
        </p:spPr>
        <p:txBody>
          <a:bodyPr anchor="b"/>
          <a:lstStyle>
            <a:lvl1pPr algn="ctr">
              <a:defRPr sz="38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913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bar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5E518B9-8953-4D61-86EB-BF726D7CE198}"/>
              </a:ext>
            </a:extLst>
          </p:cNvPr>
          <p:cNvGrpSpPr/>
          <p:nvPr userDrawn="1"/>
        </p:nvGrpSpPr>
        <p:grpSpPr>
          <a:xfrm>
            <a:off x="-1474786" y="-449851"/>
            <a:ext cx="15140743" cy="7759251"/>
            <a:chOff x="-1327308" y="-404866"/>
            <a:chExt cx="13626669" cy="6983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86AA18-85AA-4ECF-BC7C-6CDDDFA8AED1}"/>
                </a:ext>
              </a:extLst>
            </p:cNvPr>
            <p:cNvSpPr/>
            <p:nvPr userDrawn="1"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779DBA0E-78FD-499D-B7C5-9610ED16A5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4856087B-5738-47BA-B257-0AE16578FE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30EA3BC0-CA75-4A9F-844C-9DF7651395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09D9D0DC-416F-4D02-AE51-DC94179FE3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B3F11494-DD54-4DA3-999D-60884617AB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B8DA5A4A-C129-4A6A-8590-D776A55A56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A72853C-EBAC-4426-B8F7-4D7FF7CE76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A148D7-A843-4289-9E59-D4B56EBE96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DFDAB2E-4FBE-4EA1-9068-98D2A1969C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CB7337C-1F1B-4024-8C1B-1145290410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3AC71E65-025E-4CD8-9C62-5C672876AB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CC69994B-2A96-4E6B-90E0-7C6012E438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5DA46AF-2C01-438F-ABE1-131B508F70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D1F7F7D-46C6-41FC-9A05-60CDDDABC9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E6044945-DD35-4A1F-B666-67B79DB3B9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B6707B12-7E15-44BA-A75C-D231A0BD9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C9CA6F74-E612-4E07-826D-3714EA654B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9C232950-AF88-4D8C-98A2-58E2906C02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577A18B0-195A-44F8-8045-DEE9F4805C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C57DA582-5E40-4087-915C-A8AFB763CE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6B9446B2-AA95-41F1-8CE9-9C293FF2FF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09C2F6DB-63BE-4BEF-BD50-8E85A06AF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AB269B44-FFE3-44F5-9547-2D66569163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D7B33E0B-D54D-4AD0-93EB-2D85D95AA7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C82CDED5-DC3C-4291-8FB5-4FBECACC09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38B0CFAC-4CC8-4BD7-9602-D3F62B4111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9D7BB7E2-49CE-405B-BBC3-0D3235E735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D724979D-D321-46A4-8BFB-4BE56A78ED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A90ECEE1-1C0E-48A4-8212-4FDF80E340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6A4F312E-AC0E-438F-85DE-734894B59F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1143C46B-BB0E-42E1-91DB-CF7866DEF0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789D5ED-08F4-45B7-96D5-9DB37E826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C71D4383-262D-49BE-8F2A-35EABE4CA5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B2D051A4-B41D-49C5-BCBA-B200CE9274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EA204CAE-8CAD-4182-AFDF-6D71A5318A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F2D419D0-1198-497F-8FCB-0E4E01ABEB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42DA3B58-E508-46A3-B351-BFD7A44A34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E56F4597-4576-4F1D-9E8B-57D61B7AF9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C16A7CB5-E8F5-43EC-B4DA-8367563CBA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B63EEF7E-F8C7-40A7-9EC5-7A2377B3E9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18561612-6FBC-464D-9063-754B5DF158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9FB80B49-CDD0-491F-B397-AF746CB745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F04631F3-C493-4A64-AAFD-4686A560F6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A457E3A0-7D3B-4D8D-909F-FA0F06B944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D8E8EADD-8531-47CC-A9F2-A5B20F7DA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24D2EADF-B7B9-4986-AEDB-A2D41F636C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0683D26A-EB07-4380-8914-B6AECFE4BF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8C3AD2F-A184-4332-ADCE-E7FEDE7BA6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01ACBB54-13C8-4052-B203-3996848511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892B4C18-A783-475D-8EEF-F11FBA1A32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A62353FE-8604-486E-9560-78C474AC8F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4A5FC7DA-BB86-43EB-AC23-48D1752A6A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57B12D9F-3BBD-4FAF-A8AB-5C32680329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B7B50CA6-941B-4F77-891D-BA2C28D0CA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0194FC04-B2A1-4C52-B275-3D32DD41DD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3055B924-F529-4C4C-A7F1-F0D1B50A73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1DCBE022-831C-4DEF-8567-F73AB476C6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4677A0E0-1BE9-4AD9-8081-3970B6DE76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5056D7AA-7E9E-4019-92DE-9258C7BADC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B52F2FF3-8B1D-4A44-8280-D43163EC0C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8B2B15A4-341E-44E2-AA50-1BF44E9387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ACC84E38-6617-4E04-B995-881604F99C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C6B285A5-12A2-48AF-893D-598301661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47084835-C1A6-434A-A2AB-3E7DA4267B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4" name="Freeform 16">
              <a:extLst>
                <a:ext uri="{FF2B5EF4-FFF2-40B4-BE49-F238E27FC236}">
                  <a16:creationId xmlns:a16="http://schemas.microsoft.com/office/drawing/2014/main" id="{82D26294-EE4F-4381-8B0F-4CE7F3A1A3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5" name="Freeform 16">
              <a:extLst>
                <a:ext uri="{FF2B5EF4-FFF2-40B4-BE49-F238E27FC236}">
                  <a16:creationId xmlns:a16="http://schemas.microsoft.com/office/drawing/2014/main" id="{B1EE9A53-A80E-4B20-9E04-100060C781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C3C136FE-F981-49F6-8875-8AD586CA85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FC84C1D9-DA95-4BF6-A71F-86DC6A2FA9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EC336BD7-D0E5-4907-BEDB-AA01C56DDA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BAAF41C9-7EAA-475D-83F2-1253B7055B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C4C84E12-C6BC-4AF0-9151-76A20D031C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98FB1073-101D-401C-B499-E80B2DCCDB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3E52FE15-A88E-4B8E-B23B-7E81075312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E83FECA9-6276-4B79-96AD-84BED6F80D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B18137A3-C9B0-4C35-8A20-53EC5864E5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52DE848A-E413-47C4-8173-DB2CA8EEA3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14D3DEFF-25FB-44EA-876C-8BD7E213C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F8DD5E7B-8D6A-46DF-B7B8-0A96095CA7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8" name="Freeform 16">
              <a:extLst>
                <a:ext uri="{FF2B5EF4-FFF2-40B4-BE49-F238E27FC236}">
                  <a16:creationId xmlns:a16="http://schemas.microsoft.com/office/drawing/2014/main" id="{140EA7A3-E20E-49A8-B7DF-746F09BE22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A30FB1C7-E929-4CCD-BEC9-3D5F967B88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106589F0-5AFE-476A-B71B-0A4F474828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852272BE-007F-4591-87D4-4C058623A4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2" name="Freeform 16">
              <a:extLst>
                <a:ext uri="{FF2B5EF4-FFF2-40B4-BE49-F238E27FC236}">
                  <a16:creationId xmlns:a16="http://schemas.microsoft.com/office/drawing/2014/main" id="{2D5A05AC-D4E7-4583-9D07-33F99E8EE1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FA87D9B9-82A6-4511-B55E-096518071A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4" name="Freeform 16">
              <a:extLst>
                <a:ext uri="{FF2B5EF4-FFF2-40B4-BE49-F238E27FC236}">
                  <a16:creationId xmlns:a16="http://schemas.microsoft.com/office/drawing/2014/main" id="{82686F07-3802-48D8-BD5E-CF63B4EBB3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id="{F1444EAF-3866-48AD-95F7-91B593B795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6" name="Freeform 16">
              <a:extLst>
                <a:ext uri="{FF2B5EF4-FFF2-40B4-BE49-F238E27FC236}">
                  <a16:creationId xmlns:a16="http://schemas.microsoft.com/office/drawing/2014/main" id="{938A681C-25A3-449B-A881-F76613FC96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98089678-D463-4C4A-9D1A-1FC1390E4B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045CD8C6-72C7-424E-8145-FCCA8DA124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BCBD54C4-E64F-46E5-B0A1-0FBF34779A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id="{B158F302-8B95-435F-8FB0-83556B22F4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169E18F6-73D6-442E-8CB4-23C90D727B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ABAC07F3-4764-4532-A67C-B8DDA82C5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3EE3A1D8-3AAF-4FAE-91BD-EE716E1E52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78F80FF2-18C9-4DE9-8D2D-648C6F9570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E9B1FC89-6E1D-463F-B7E4-4F62397C50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1504CF42-A3AD-43AF-BC77-F4293F782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7" name="Freeform 16">
              <a:extLst>
                <a:ext uri="{FF2B5EF4-FFF2-40B4-BE49-F238E27FC236}">
                  <a16:creationId xmlns:a16="http://schemas.microsoft.com/office/drawing/2014/main" id="{F0742A4B-B722-474E-833A-AF064D3CD9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56AB6434-0B69-41B7-841E-1A9ECDA5F2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9" name="Freeform 16">
              <a:extLst>
                <a:ext uri="{FF2B5EF4-FFF2-40B4-BE49-F238E27FC236}">
                  <a16:creationId xmlns:a16="http://schemas.microsoft.com/office/drawing/2014/main" id="{409BE632-16FF-4B4D-93DE-08E52DEE5A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0" name="Freeform 16">
              <a:extLst>
                <a:ext uri="{FF2B5EF4-FFF2-40B4-BE49-F238E27FC236}">
                  <a16:creationId xmlns:a16="http://schemas.microsoft.com/office/drawing/2014/main" id="{F6D1D24A-DEFB-4B95-9E28-5334F985B9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" name="Freeform 16">
              <a:extLst>
                <a:ext uri="{FF2B5EF4-FFF2-40B4-BE49-F238E27FC236}">
                  <a16:creationId xmlns:a16="http://schemas.microsoft.com/office/drawing/2014/main" id="{4D490E6F-B375-40F3-B24C-E712E32AFA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B1156AD0-A975-4D2C-B96A-5C2D1D5006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" name="Freeform 16">
              <a:extLst>
                <a:ext uri="{FF2B5EF4-FFF2-40B4-BE49-F238E27FC236}">
                  <a16:creationId xmlns:a16="http://schemas.microsoft.com/office/drawing/2014/main" id="{8C5C7092-27B9-46A8-A5CB-88DDD889D6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BF4DD3C7-5444-4AE1-8656-CFEA1F9643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D467BF95-5ED3-4FD4-83F5-8070D7EE77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CDB313B9-C607-49FC-BC0F-4BDDB157AF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23871273-FB35-489A-824B-B8913F9CC4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8" name="Freeform 16">
              <a:extLst>
                <a:ext uri="{FF2B5EF4-FFF2-40B4-BE49-F238E27FC236}">
                  <a16:creationId xmlns:a16="http://schemas.microsoft.com/office/drawing/2014/main" id="{6C17C940-E405-42C7-95FF-4654386A89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F26C33C6-2F43-40B4-BB2D-1DD906A22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0" name="Freeform 16">
              <a:extLst>
                <a:ext uri="{FF2B5EF4-FFF2-40B4-BE49-F238E27FC236}">
                  <a16:creationId xmlns:a16="http://schemas.microsoft.com/office/drawing/2014/main" id="{4AF169A6-6482-40AF-85D0-0743C46622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1" name="Freeform 16">
              <a:extLst>
                <a:ext uri="{FF2B5EF4-FFF2-40B4-BE49-F238E27FC236}">
                  <a16:creationId xmlns:a16="http://schemas.microsoft.com/office/drawing/2014/main" id="{E0513C84-01AF-4A9C-9822-98303318D0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2" name="Freeform 16">
              <a:extLst>
                <a:ext uri="{FF2B5EF4-FFF2-40B4-BE49-F238E27FC236}">
                  <a16:creationId xmlns:a16="http://schemas.microsoft.com/office/drawing/2014/main" id="{BC2CD672-1D59-47B2-8BA3-8F1F5D7E6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3" name="Freeform 16">
              <a:extLst>
                <a:ext uri="{FF2B5EF4-FFF2-40B4-BE49-F238E27FC236}">
                  <a16:creationId xmlns:a16="http://schemas.microsoft.com/office/drawing/2014/main" id="{5CF49A84-7902-40A6-A48F-B657DB995E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0413E21A-6735-49F7-84A0-262341ED4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B3515FD2-D67D-4964-A1C7-366A2381E2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988F666F-A0C2-4684-BAAE-BF79FEBCB1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7" name="Freeform 16">
              <a:extLst>
                <a:ext uri="{FF2B5EF4-FFF2-40B4-BE49-F238E27FC236}">
                  <a16:creationId xmlns:a16="http://schemas.microsoft.com/office/drawing/2014/main" id="{D64D2D99-CFE5-40EB-81E4-E291053599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6F1D8EC0-2F8B-4B55-829F-5D11897D2E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7612A0CC-BF09-49BF-BA72-D8A7162378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0" name="Freeform 16">
              <a:extLst>
                <a:ext uri="{FF2B5EF4-FFF2-40B4-BE49-F238E27FC236}">
                  <a16:creationId xmlns:a16="http://schemas.microsoft.com/office/drawing/2014/main" id="{5834C3D7-D7F3-46F0-95B2-22E7990457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1" name="Freeform 16">
              <a:extLst>
                <a:ext uri="{FF2B5EF4-FFF2-40B4-BE49-F238E27FC236}">
                  <a16:creationId xmlns:a16="http://schemas.microsoft.com/office/drawing/2014/main" id="{FD9ABA39-4B6C-4C7A-BFF6-C9192C33F5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2" name="Freeform 16">
              <a:extLst>
                <a:ext uri="{FF2B5EF4-FFF2-40B4-BE49-F238E27FC236}">
                  <a16:creationId xmlns:a16="http://schemas.microsoft.com/office/drawing/2014/main" id="{7A304270-705C-435B-A170-7613148DB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78BD2E8E-0F2A-497D-A0F8-D0D05765BA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4" name="Freeform 16">
              <a:extLst>
                <a:ext uri="{FF2B5EF4-FFF2-40B4-BE49-F238E27FC236}">
                  <a16:creationId xmlns:a16="http://schemas.microsoft.com/office/drawing/2014/main" id="{F8691056-2A9C-4EAE-898B-E8C145A3A0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" name="Freeform 16">
              <a:extLst>
                <a:ext uri="{FF2B5EF4-FFF2-40B4-BE49-F238E27FC236}">
                  <a16:creationId xmlns:a16="http://schemas.microsoft.com/office/drawing/2014/main" id="{7644BFA6-53D3-4200-97D5-A0826C9122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" name="Freeform 16">
              <a:extLst>
                <a:ext uri="{FF2B5EF4-FFF2-40B4-BE49-F238E27FC236}">
                  <a16:creationId xmlns:a16="http://schemas.microsoft.com/office/drawing/2014/main" id="{31DD1366-4AF2-4675-8C09-B16FF18F4A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" name="Freeform 16">
              <a:extLst>
                <a:ext uri="{FF2B5EF4-FFF2-40B4-BE49-F238E27FC236}">
                  <a16:creationId xmlns:a16="http://schemas.microsoft.com/office/drawing/2014/main" id="{05FAFC32-B238-4EC6-9F94-250901C580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" name="Freeform 16">
              <a:extLst>
                <a:ext uri="{FF2B5EF4-FFF2-40B4-BE49-F238E27FC236}">
                  <a16:creationId xmlns:a16="http://schemas.microsoft.com/office/drawing/2014/main" id="{94EDFDD1-CC0F-4CE9-A5E1-6F34763C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" name="Freeform 16">
              <a:extLst>
                <a:ext uri="{FF2B5EF4-FFF2-40B4-BE49-F238E27FC236}">
                  <a16:creationId xmlns:a16="http://schemas.microsoft.com/office/drawing/2014/main" id="{89391791-3406-405C-A52A-325E0ACEF0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id="{C45408BD-5A4C-4B71-9A10-180FFAA3CF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262DA3C5-1F52-431A-AA77-2EBDF5CD4D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2" name="Freeform 16">
              <a:extLst>
                <a:ext uri="{FF2B5EF4-FFF2-40B4-BE49-F238E27FC236}">
                  <a16:creationId xmlns:a16="http://schemas.microsoft.com/office/drawing/2014/main" id="{158567EE-7ECE-4308-AF7E-DEA507E8E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D2894DDF-45DE-4178-BFC7-4F0B8D8EF9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36B1E453-1287-45A9-9339-730E3914F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4D1CFF21-2793-4E1D-A631-989F34A2CB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6" name="Freeform 16">
              <a:extLst>
                <a:ext uri="{FF2B5EF4-FFF2-40B4-BE49-F238E27FC236}">
                  <a16:creationId xmlns:a16="http://schemas.microsoft.com/office/drawing/2014/main" id="{FFFFE495-6317-4046-8780-509B3F7DE4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7" name="Freeform 16">
              <a:extLst>
                <a:ext uri="{FF2B5EF4-FFF2-40B4-BE49-F238E27FC236}">
                  <a16:creationId xmlns:a16="http://schemas.microsoft.com/office/drawing/2014/main" id="{07F2B335-6843-4188-BE58-F99705AE7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8" name="Freeform 16">
              <a:extLst>
                <a:ext uri="{FF2B5EF4-FFF2-40B4-BE49-F238E27FC236}">
                  <a16:creationId xmlns:a16="http://schemas.microsoft.com/office/drawing/2014/main" id="{6A1AA564-0530-4B23-B215-595CC54E23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4876FBCA-0D51-4B33-9375-D3F71918F7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" name="Freeform 16">
              <a:extLst>
                <a:ext uri="{FF2B5EF4-FFF2-40B4-BE49-F238E27FC236}">
                  <a16:creationId xmlns:a16="http://schemas.microsoft.com/office/drawing/2014/main" id="{B025D520-F3BC-4D3B-BF86-05B537F248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1" name="Freeform 16">
              <a:extLst>
                <a:ext uri="{FF2B5EF4-FFF2-40B4-BE49-F238E27FC236}">
                  <a16:creationId xmlns:a16="http://schemas.microsoft.com/office/drawing/2014/main" id="{24765AAF-1343-40B6-9F77-11BC4F9E4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2" name="Freeform 16">
              <a:extLst>
                <a:ext uri="{FF2B5EF4-FFF2-40B4-BE49-F238E27FC236}">
                  <a16:creationId xmlns:a16="http://schemas.microsoft.com/office/drawing/2014/main" id="{CAE5A3F7-0924-495D-8844-A0BFFEA3F5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3" name="Freeform 16">
              <a:extLst>
                <a:ext uri="{FF2B5EF4-FFF2-40B4-BE49-F238E27FC236}">
                  <a16:creationId xmlns:a16="http://schemas.microsoft.com/office/drawing/2014/main" id="{CFDA1116-035D-4E54-AFBB-4D27A956C2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4" name="Freeform 16">
              <a:extLst>
                <a:ext uri="{FF2B5EF4-FFF2-40B4-BE49-F238E27FC236}">
                  <a16:creationId xmlns:a16="http://schemas.microsoft.com/office/drawing/2014/main" id="{5F363A19-6283-48F8-85FA-6B7CCCB518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5" name="Freeform 16">
              <a:extLst>
                <a:ext uri="{FF2B5EF4-FFF2-40B4-BE49-F238E27FC236}">
                  <a16:creationId xmlns:a16="http://schemas.microsoft.com/office/drawing/2014/main" id="{2A698C8C-4D32-4D3F-9F80-BEC6A13B84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6" name="Freeform 16">
              <a:extLst>
                <a:ext uri="{FF2B5EF4-FFF2-40B4-BE49-F238E27FC236}">
                  <a16:creationId xmlns:a16="http://schemas.microsoft.com/office/drawing/2014/main" id="{4570646F-A2EF-470F-BE69-65F48D8F63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7" name="Freeform 16">
              <a:extLst>
                <a:ext uri="{FF2B5EF4-FFF2-40B4-BE49-F238E27FC236}">
                  <a16:creationId xmlns:a16="http://schemas.microsoft.com/office/drawing/2014/main" id="{6076E36D-73D2-4127-BE4A-21CD4864C9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8" name="Freeform 16">
              <a:extLst>
                <a:ext uri="{FF2B5EF4-FFF2-40B4-BE49-F238E27FC236}">
                  <a16:creationId xmlns:a16="http://schemas.microsoft.com/office/drawing/2014/main" id="{7C8BE7DC-9C93-4AE4-849A-1438EF43DA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7A7E7F5E-396F-402D-87C2-4ECEE23A83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0" name="Freeform 16">
              <a:extLst>
                <a:ext uri="{FF2B5EF4-FFF2-40B4-BE49-F238E27FC236}">
                  <a16:creationId xmlns:a16="http://schemas.microsoft.com/office/drawing/2014/main" id="{97EC6D43-68CC-4F32-BFB8-1B15CFBD59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1" name="Freeform 16">
              <a:extLst>
                <a:ext uri="{FF2B5EF4-FFF2-40B4-BE49-F238E27FC236}">
                  <a16:creationId xmlns:a16="http://schemas.microsoft.com/office/drawing/2014/main" id="{AA1D0C14-2069-4DE9-A088-6C76A61F20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2" name="Freeform 16">
              <a:extLst>
                <a:ext uri="{FF2B5EF4-FFF2-40B4-BE49-F238E27FC236}">
                  <a16:creationId xmlns:a16="http://schemas.microsoft.com/office/drawing/2014/main" id="{72C3829D-1796-4F37-B8F1-5C9A26E28C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3" name="Freeform 16">
              <a:extLst>
                <a:ext uri="{FF2B5EF4-FFF2-40B4-BE49-F238E27FC236}">
                  <a16:creationId xmlns:a16="http://schemas.microsoft.com/office/drawing/2014/main" id="{F74CEB28-F72C-46BF-955A-1DFBE9110A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4" name="Freeform 16">
              <a:extLst>
                <a:ext uri="{FF2B5EF4-FFF2-40B4-BE49-F238E27FC236}">
                  <a16:creationId xmlns:a16="http://schemas.microsoft.com/office/drawing/2014/main" id="{7052B90E-88FE-46F1-B64B-F574689D49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5" name="Freeform 16">
              <a:extLst>
                <a:ext uri="{FF2B5EF4-FFF2-40B4-BE49-F238E27FC236}">
                  <a16:creationId xmlns:a16="http://schemas.microsoft.com/office/drawing/2014/main" id="{F8F128E0-3AD1-4260-A7E5-19E8751009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6" name="Freeform 16">
              <a:extLst>
                <a:ext uri="{FF2B5EF4-FFF2-40B4-BE49-F238E27FC236}">
                  <a16:creationId xmlns:a16="http://schemas.microsoft.com/office/drawing/2014/main" id="{969B39FA-8605-4E46-98D4-7C699D24F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7" name="Freeform 16">
              <a:extLst>
                <a:ext uri="{FF2B5EF4-FFF2-40B4-BE49-F238E27FC236}">
                  <a16:creationId xmlns:a16="http://schemas.microsoft.com/office/drawing/2014/main" id="{DD141AA4-FDDD-4DF1-A51F-34017775CB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8" name="Freeform 16">
              <a:extLst>
                <a:ext uri="{FF2B5EF4-FFF2-40B4-BE49-F238E27FC236}">
                  <a16:creationId xmlns:a16="http://schemas.microsoft.com/office/drawing/2014/main" id="{855CBA53-E52B-4687-96C6-EBA404B23D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9" name="Freeform 16">
              <a:extLst>
                <a:ext uri="{FF2B5EF4-FFF2-40B4-BE49-F238E27FC236}">
                  <a16:creationId xmlns:a16="http://schemas.microsoft.com/office/drawing/2014/main" id="{BA45AD96-F5AF-4075-86DE-27366EF279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0" name="Freeform 16">
              <a:extLst>
                <a:ext uri="{FF2B5EF4-FFF2-40B4-BE49-F238E27FC236}">
                  <a16:creationId xmlns:a16="http://schemas.microsoft.com/office/drawing/2014/main" id="{BB34F054-D296-4BA7-A495-E174D9BE84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1" name="Freeform 16">
              <a:extLst>
                <a:ext uri="{FF2B5EF4-FFF2-40B4-BE49-F238E27FC236}">
                  <a16:creationId xmlns:a16="http://schemas.microsoft.com/office/drawing/2014/main" id="{F429DE27-C226-4AA5-9816-E6376A4E2A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2" name="Freeform 16">
              <a:extLst>
                <a:ext uri="{FF2B5EF4-FFF2-40B4-BE49-F238E27FC236}">
                  <a16:creationId xmlns:a16="http://schemas.microsoft.com/office/drawing/2014/main" id="{EE6506CD-9CC1-4BC6-BC32-DFD6FB136A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3" name="Freeform 16">
              <a:extLst>
                <a:ext uri="{FF2B5EF4-FFF2-40B4-BE49-F238E27FC236}">
                  <a16:creationId xmlns:a16="http://schemas.microsoft.com/office/drawing/2014/main" id="{B3A7E91D-34EB-4744-A1A0-13EC637748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4" name="Freeform 16">
              <a:extLst>
                <a:ext uri="{FF2B5EF4-FFF2-40B4-BE49-F238E27FC236}">
                  <a16:creationId xmlns:a16="http://schemas.microsoft.com/office/drawing/2014/main" id="{65A23728-E731-4707-AC6B-35FB937A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5" name="Freeform 16">
              <a:extLst>
                <a:ext uri="{FF2B5EF4-FFF2-40B4-BE49-F238E27FC236}">
                  <a16:creationId xmlns:a16="http://schemas.microsoft.com/office/drawing/2014/main" id="{D8983A2E-8721-4A78-B55C-FD0940B28E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6" name="Freeform 16">
              <a:extLst>
                <a:ext uri="{FF2B5EF4-FFF2-40B4-BE49-F238E27FC236}">
                  <a16:creationId xmlns:a16="http://schemas.microsoft.com/office/drawing/2014/main" id="{FD4BBBB1-537D-4BF3-9BCC-DB166F1B91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7" name="Freeform 16">
              <a:extLst>
                <a:ext uri="{FF2B5EF4-FFF2-40B4-BE49-F238E27FC236}">
                  <a16:creationId xmlns:a16="http://schemas.microsoft.com/office/drawing/2014/main" id="{AB55ADFF-1418-463B-9F69-0448C6BC55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8" name="Freeform 16">
              <a:extLst>
                <a:ext uri="{FF2B5EF4-FFF2-40B4-BE49-F238E27FC236}">
                  <a16:creationId xmlns:a16="http://schemas.microsoft.com/office/drawing/2014/main" id="{7DB31205-26C8-4B40-84B2-A21E042869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id="{A55615A4-EA9A-41B6-9F9B-5608693927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0" name="Freeform 16">
              <a:extLst>
                <a:ext uri="{FF2B5EF4-FFF2-40B4-BE49-F238E27FC236}">
                  <a16:creationId xmlns:a16="http://schemas.microsoft.com/office/drawing/2014/main" id="{A66AFF9B-47A8-431E-A764-E6AFD67771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1" name="Freeform 16">
              <a:extLst>
                <a:ext uri="{FF2B5EF4-FFF2-40B4-BE49-F238E27FC236}">
                  <a16:creationId xmlns:a16="http://schemas.microsoft.com/office/drawing/2014/main" id="{BB50F388-4C4F-4B03-AD18-01111D1C59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2" name="Freeform 16">
              <a:extLst>
                <a:ext uri="{FF2B5EF4-FFF2-40B4-BE49-F238E27FC236}">
                  <a16:creationId xmlns:a16="http://schemas.microsoft.com/office/drawing/2014/main" id="{CF3FB584-0B0E-423F-925C-1180324EBD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3" name="Freeform 16">
              <a:extLst>
                <a:ext uri="{FF2B5EF4-FFF2-40B4-BE49-F238E27FC236}">
                  <a16:creationId xmlns:a16="http://schemas.microsoft.com/office/drawing/2014/main" id="{ED4EC88C-3F33-4DC1-85B0-07C4415BBD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4" name="Freeform 16">
              <a:extLst>
                <a:ext uri="{FF2B5EF4-FFF2-40B4-BE49-F238E27FC236}">
                  <a16:creationId xmlns:a16="http://schemas.microsoft.com/office/drawing/2014/main" id="{1C4B329A-FB4F-44FB-B230-B1047E59B3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5" name="Freeform 16">
              <a:extLst>
                <a:ext uri="{FF2B5EF4-FFF2-40B4-BE49-F238E27FC236}">
                  <a16:creationId xmlns:a16="http://schemas.microsoft.com/office/drawing/2014/main" id="{BE396084-F429-410A-AF78-35CDD96AF6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6" name="Freeform 16">
              <a:extLst>
                <a:ext uri="{FF2B5EF4-FFF2-40B4-BE49-F238E27FC236}">
                  <a16:creationId xmlns:a16="http://schemas.microsoft.com/office/drawing/2014/main" id="{6F0A9973-4361-4CB5-876A-37B001931E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7" name="Freeform 16">
              <a:extLst>
                <a:ext uri="{FF2B5EF4-FFF2-40B4-BE49-F238E27FC236}">
                  <a16:creationId xmlns:a16="http://schemas.microsoft.com/office/drawing/2014/main" id="{1F716BE4-ED9D-4AFC-8882-0079178438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A3188B9A-07AD-4D67-9017-92061B138A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9" name="Freeform 16">
              <a:extLst>
                <a:ext uri="{FF2B5EF4-FFF2-40B4-BE49-F238E27FC236}">
                  <a16:creationId xmlns:a16="http://schemas.microsoft.com/office/drawing/2014/main" id="{DE8AD78A-ABB9-4B8E-A0F9-F7CCA2E2EF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0" name="Freeform 16">
              <a:extLst>
                <a:ext uri="{FF2B5EF4-FFF2-40B4-BE49-F238E27FC236}">
                  <a16:creationId xmlns:a16="http://schemas.microsoft.com/office/drawing/2014/main" id="{02865DC5-04F0-4328-8C93-50994C40E4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1" name="Freeform 16">
              <a:extLst>
                <a:ext uri="{FF2B5EF4-FFF2-40B4-BE49-F238E27FC236}">
                  <a16:creationId xmlns:a16="http://schemas.microsoft.com/office/drawing/2014/main" id="{541DB8F0-C031-42C1-A57D-729DA2CFF3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2" name="Freeform 16">
              <a:extLst>
                <a:ext uri="{FF2B5EF4-FFF2-40B4-BE49-F238E27FC236}">
                  <a16:creationId xmlns:a16="http://schemas.microsoft.com/office/drawing/2014/main" id="{E74F6813-CEDF-4C90-9515-18F2D2808D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3" name="Freeform 16">
              <a:extLst>
                <a:ext uri="{FF2B5EF4-FFF2-40B4-BE49-F238E27FC236}">
                  <a16:creationId xmlns:a16="http://schemas.microsoft.com/office/drawing/2014/main" id="{178439D5-98F9-4547-AA18-8F0D15FA50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4" name="Freeform 16">
              <a:extLst>
                <a:ext uri="{FF2B5EF4-FFF2-40B4-BE49-F238E27FC236}">
                  <a16:creationId xmlns:a16="http://schemas.microsoft.com/office/drawing/2014/main" id="{FF65ACCA-B29A-4B23-99DF-9E8988FE77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5" name="Freeform 16">
              <a:extLst>
                <a:ext uri="{FF2B5EF4-FFF2-40B4-BE49-F238E27FC236}">
                  <a16:creationId xmlns:a16="http://schemas.microsoft.com/office/drawing/2014/main" id="{08202144-2699-405E-B70E-10ACB62504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6" name="Freeform 16">
              <a:extLst>
                <a:ext uri="{FF2B5EF4-FFF2-40B4-BE49-F238E27FC236}">
                  <a16:creationId xmlns:a16="http://schemas.microsoft.com/office/drawing/2014/main" id="{8F59B94B-2422-4834-BD86-CFE3D8A53F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C5893D12-2CAA-4072-80FB-D3E9971005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C5D33650-F7DF-4640-8624-E4A406586B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9" name="Freeform 16">
              <a:extLst>
                <a:ext uri="{FF2B5EF4-FFF2-40B4-BE49-F238E27FC236}">
                  <a16:creationId xmlns:a16="http://schemas.microsoft.com/office/drawing/2014/main" id="{D8E569D6-7F89-4731-A6B8-6AFEB4544E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0" name="Freeform 16">
              <a:extLst>
                <a:ext uri="{FF2B5EF4-FFF2-40B4-BE49-F238E27FC236}">
                  <a16:creationId xmlns:a16="http://schemas.microsoft.com/office/drawing/2014/main" id="{80CEE136-CAF7-4993-84B3-67A0917C53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1" name="Freeform 16">
              <a:extLst>
                <a:ext uri="{FF2B5EF4-FFF2-40B4-BE49-F238E27FC236}">
                  <a16:creationId xmlns:a16="http://schemas.microsoft.com/office/drawing/2014/main" id="{FFDB2B08-42EF-46F1-9397-9A855C1A24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B77A349-A09C-4B90-9A2C-EA856A8D86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3" name="Freeform 16">
              <a:extLst>
                <a:ext uri="{FF2B5EF4-FFF2-40B4-BE49-F238E27FC236}">
                  <a16:creationId xmlns:a16="http://schemas.microsoft.com/office/drawing/2014/main" id="{48608721-EE4A-426A-91C2-C463004F97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4" name="Freeform 16">
              <a:extLst>
                <a:ext uri="{FF2B5EF4-FFF2-40B4-BE49-F238E27FC236}">
                  <a16:creationId xmlns:a16="http://schemas.microsoft.com/office/drawing/2014/main" id="{B927CE31-5623-45C2-9E5E-6EF0145365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664A9588-E7C2-4376-869E-12661D073A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6" name="Freeform 16">
              <a:extLst>
                <a:ext uri="{FF2B5EF4-FFF2-40B4-BE49-F238E27FC236}">
                  <a16:creationId xmlns:a16="http://schemas.microsoft.com/office/drawing/2014/main" id="{C07EBDA9-99B9-4FEA-8E61-CF7766C803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7" name="Freeform 16">
              <a:extLst>
                <a:ext uri="{FF2B5EF4-FFF2-40B4-BE49-F238E27FC236}">
                  <a16:creationId xmlns:a16="http://schemas.microsoft.com/office/drawing/2014/main" id="{E44A3FF9-F9CA-4868-B495-9C7AAE9DDF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CCF5D671-0529-4209-8A7C-1149C28011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9" name="Freeform 16">
              <a:extLst>
                <a:ext uri="{FF2B5EF4-FFF2-40B4-BE49-F238E27FC236}">
                  <a16:creationId xmlns:a16="http://schemas.microsoft.com/office/drawing/2014/main" id="{DCA290DC-6B1F-40EB-A9F0-F96F5851B3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0" name="Freeform 16">
              <a:extLst>
                <a:ext uri="{FF2B5EF4-FFF2-40B4-BE49-F238E27FC236}">
                  <a16:creationId xmlns:a16="http://schemas.microsoft.com/office/drawing/2014/main" id="{36C813C9-8C14-4372-801A-DBB3E037EE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1" name="Freeform 16">
              <a:extLst>
                <a:ext uri="{FF2B5EF4-FFF2-40B4-BE49-F238E27FC236}">
                  <a16:creationId xmlns:a16="http://schemas.microsoft.com/office/drawing/2014/main" id="{F253EC72-B338-4BBF-9042-C191E60067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2" name="Freeform 16">
              <a:extLst>
                <a:ext uri="{FF2B5EF4-FFF2-40B4-BE49-F238E27FC236}">
                  <a16:creationId xmlns:a16="http://schemas.microsoft.com/office/drawing/2014/main" id="{7B28B5DF-2DA6-4E8F-817A-C1902DCD45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3" name="Freeform 16">
              <a:extLst>
                <a:ext uri="{FF2B5EF4-FFF2-40B4-BE49-F238E27FC236}">
                  <a16:creationId xmlns:a16="http://schemas.microsoft.com/office/drawing/2014/main" id="{09D7394F-F75D-4FED-8923-575F140FA2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4" name="Freeform 16">
              <a:extLst>
                <a:ext uri="{FF2B5EF4-FFF2-40B4-BE49-F238E27FC236}">
                  <a16:creationId xmlns:a16="http://schemas.microsoft.com/office/drawing/2014/main" id="{F172134A-6C32-4752-97D8-E661E6A263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6CAB8EBC-D1A2-4B27-9297-ADFA1B5C1A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6" name="Freeform 16">
              <a:extLst>
                <a:ext uri="{FF2B5EF4-FFF2-40B4-BE49-F238E27FC236}">
                  <a16:creationId xmlns:a16="http://schemas.microsoft.com/office/drawing/2014/main" id="{6E5A44D5-4DED-4075-8C18-C4EE1E61AB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7" name="Freeform 16">
              <a:extLst>
                <a:ext uri="{FF2B5EF4-FFF2-40B4-BE49-F238E27FC236}">
                  <a16:creationId xmlns:a16="http://schemas.microsoft.com/office/drawing/2014/main" id="{47E67357-8F43-4716-AF36-C4D3FAD577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8" name="Freeform 16">
              <a:extLst>
                <a:ext uri="{FF2B5EF4-FFF2-40B4-BE49-F238E27FC236}">
                  <a16:creationId xmlns:a16="http://schemas.microsoft.com/office/drawing/2014/main" id="{CDB9D3D1-A9FF-4CC6-B6AD-51D73FCAE1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9" name="Freeform 16">
              <a:extLst>
                <a:ext uri="{FF2B5EF4-FFF2-40B4-BE49-F238E27FC236}">
                  <a16:creationId xmlns:a16="http://schemas.microsoft.com/office/drawing/2014/main" id="{B1C55A0F-DE6D-4BE9-B90E-6857701710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0" name="Freeform 16">
              <a:extLst>
                <a:ext uri="{FF2B5EF4-FFF2-40B4-BE49-F238E27FC236}">
                  <a16:creationId xmlns:a16="http://schemas.microsoft.com/office/drawing/2014/main" id="{6627EE65-8BCE-41D8-BE30-34A95B9424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1" name="Freeform 16">
              <a:extLst>
                <a:ext uri="{FF2B5EF4-FFF2-40B4-BE49-F238E27FC236}">
                  <a16:creationId xmlns:a16="http://schemas.microsoft.com/office/drawing/2014/main" id="{FA999AE1-300A-4580-A684-3752E1FB0E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2" name="Freeform 16">
              <a:extLst>
                <a:ext uri="{FF2B5EF4-FFF2-40B4-BE49-F238E27FC236}">
                  <a16:creationId xmlns:a16="http://schemas.microsoft.com/office/drawing/2014/main" id="{9BB492A4-E274-4551-A97A-AD8A2538EB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3" name="Freeform 16">
              <a:extLst>
                <a:ext uri="{FF2B5EF4-FFF2-40B4-BE49-F238E27FC236}">
                  <a16:creationId xmlns:a16="http://schemas.microsoft.com/office/drawing/2014/main" id="{CBF53111-DF01-47C3-8596-B57862E0C3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4" name="Freeform 16">
              <a:extLst>
                <a:ext uri="{FF2B5EF4-FFF2-40B4-BE49-F238E27FC236}">
                  <a16:creationId xmlns:a16="http://schemas.microsoft.com/office/drawing/2014/main" id="{C53F7DDB-439E-47C6-90BD-B22EA9B7CD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5" name="Freeform 16">
              <a:extLst>
                <a:ext uri="{FF2B5EF4-FFF2-40B4-BE49-F238E27FC236}">
                  <a16:creationId xmlns:a16="http://schemas.microsoft.com/office/drawing/2014/main" id="{81E7F6E6-2542-47E1-AE43-9B182D3758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6" name="Freeform 16">
              <a:extLst>
                <a:ext uri="{FF2B5EF4-FFF2-40B4-BE49-F238E27FC236}">
                  <a16:creationId xmlns:a16="http://schemas.microsoft.com/office/drawing/2014/main" id="{E777532A-71A5-494B-820C-48C05EC74C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7" name="Freeform 16">
              <a:extLst>
                <a:ext uri="{FF2B5EF4-FFF2-40B4-BE49-F238E27FC236}">
                  <a16:creationId xmlns:a16="http://schemas.microsoft.com/office/drawing/2014/main" id="{70329985-9DF6-417E-8BE0-9292329455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8" name="Freeform 16">
              <a:extLst>
                <a:ext uri="{FF2B5EF4-FFF2-40B4-BE49-F238E27FC236}">
                  <a16:creationId xmlns:a16="http://schemas.microsoft.com/office/drawing/2014/main" id="{00252936-908A-4F1A-B1D6-E291EDBA6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9" name="Freeform 16">
              <a:extLst>
                <a:ext uri="{FF2B5EF4-FFF2-40B4-BE49-F238E27FC236}">
                  <a16:creationId xmlns:a16="http://schemas.microsoft.com/office/drawing/2014/main" id="{1614E059-CFCA-409A-8521-5A7B0CD0E4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0" name="Freeform 16">
              <a:extLst>
                <a:ext uri="{FF2B5EF4-FFF2-40B4-BE49-F238E27FC236}">
                  <a16:creationId xmlns:a16="http://schemas.microsoft.com/office/drawing/2014/main" id="{D67A4711-AC1A-4F94-B614-DDA70F4AB3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1" name="Freeform 16">
              <a:extLst>
                <a:ext uri="{FF2B5EF4-FFF2-40B4-BE49-F238E27FC236}">
                  <a16:creationId xmlns:a16="http://schemas.microsoft.com/office/drawing/2014/main" id="{7AC93D6D-B965-4CFB-82B3-C2F8189DD7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2" name="Freeform 16">
              <a:extLst>
                <a:ext uri="{FF2B5EF4-FFF2-40B4-BE49-F238E27FC236}">
                  <a16:creationId xmlns:a16="http://schemas.microsoft.com/office/drawing/2014/main" id="{00CA144B-A572-487C-B67D-E0784F6971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3" name="Freeform 16">
              <a:extLst>
                <a:ext uri="{FF2B5EF4-FFF2-40B4-BE49-F238E27FC236}">
                  <a16:creationId xmlns:a16="http://schemas.microsoft.com/office/drawing/2014/main" id="{E1487B58-3826-42D4-A325-3E4E04785B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4" name="Freeform 16">
              <a:extLst>
                <a:ext uri="{FF2B5EF4-FFF2-40B4-BE49-F238E27FC236}">
                  <a16:creationId xmlns:a16="http://schemas.microsoft.com/office/drawing/2014/main" id="{3C65D50D-4B63-4F19-93C9-926E0DA625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5" name="Freeform 16">
              <a:extLst>
                <a:ext uri="{FF2B5EF4-FFF2-40B4-BE49-F238E27FC236}">
                  <a16:creationId xmlns:a16="http://schemas.microsoft.com/office/drawing/2014/main" id="{91A9FD33-BBFB-4EB4-B633-06A023CB6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6" name="Freeform 16">
              <a:extLst>
                <a:ext uri="{FF2B5EF4-FFF2-40B4-BE49-F238E27FC236}">
                  <a16:creationId xmlns:a16="http://schemas.microsoft.com/office/drawing/2014/main" id="{8A25449F-C96E-43A9-BE7E-8415CB8CA9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7" name="Freeform 16">
              <a:extLst>
                <a:ext uri="{FF2B5EF4-FFF2-40B4-BE49-F238E27FC236}">
                  <a16:creationId xmlns:a16="http://schemas.microsoft.com/office/drawing/2014/main" id="{E852D294-5AE3-4C12-AE2F-1361C06DF2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8" name="Freeform 16">
              <a:extLst>
                <a:ext uri="{FF2B5EF4-FFF2-40B4-BE49-F238E27FC236}">
                  <a16:creationId xmlns:a16="http://schemas.microsoft.com/office/drawing/2014/main" id="{D75B22CF-07E7-4A6F-B17D-758BBE5538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9" name="Freeform 16">
              <a:extLst>
                <a:ext uri="{FF2B5EF4-FFF2-40B4-BE49-F238E27FC236}">
                  <a16:creationId xmlns:a16="http://schemas.microsoft.com/office/drawing/2014/main" id="{45BB4DE2-44BF-43BF-9C16-259FA3450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0" name="Freeform 16">
              <a:extLst>
                <a:ext uri="{FF2B5EF4-FFF2-40B4-BE49-F238E27FC236}">
                  <a16:creationId xmlns:a16="http://schemas.microsoft.com/office/drawing/2014/main" id="{9082519B-328F-4D85-9648-AA99F35AF4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1" name="Freeform 16">
              <a:extLst>
                <a:ext uri="{FF2B5EF4-FFF2-40B4-BE49-F238E27FC236}">
                  <a16:creationId xmlns:a16="http://schemas.microsoft.com/office/drawing/2014/main" id="{D9C1B58C-398E-452F-88B1-1E2D056BC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2" name="Freeform 16">
              <a:extLst>
                <a:ext uri="{FF2B5EF4-FFF2-40B4-BE49-F238E27FC236}">
                  <a16:creationId xmlns:a16="http://schemas.microsoft.com/office/drawing/2014/main" id="{1215C438-62B6-48E8-93BD-2400CE7DCB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3" name="Freeform 16">
              <a:extLst>
                <a:ext uri="{FF2B5EF4-FFF2-40B4-BE49-F238E27FC236}">
                  <a16:creationId xmlns:a16="http://schemas.microsoft.com/office/drawing/2014/main" id="{74287A1C-61DC-4764-AD91-0D8AE5D32F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4" name="Freeform 16">
              <a:extLst>
                <a:ext uri="{FF2B5EF4-FFF2-40B4-BE49-F238E27FC236}">
                  <a16:creationId xmlns:a16="http://schemas.microsoft.com/office/drawing/2014/main" id="{935F5F69-3B06-47EE-8A58-9EFC1B83EC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5" name="Freeform 16">
              <a:extLst>
                <a:ext uri="{FF2B5EF4-FFF2-40B4-BE49-F238E27FC236}">
                  <a16:creationId xmlns:a16="http://schemas.microsoft.com/office/drawing/2014/main" id="{1101FFF9-CF37-4721-8186-544775DE50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6" name="Freeform 16">
              <a:extLst>
                <a:ext uri="{FF2B5EF4-FFF2-40B4-BE49-F238E27FC236}">
                  <a16:creationId xmlns:a16="http://schemas.microsoft.com/office/drawing/2014/main" id="{DA07B02B-AB92-4E6D-BE68-38C0C55A70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7" name="Freeform 16">
              <a:extLst>
                <a:ext uri="{FF2B5EF4-FFF2-40B4-BE49-F238E27FC236}">
                  <a16:creationId xmlns:a16="http://schemas.microsoft.com/office/drawing/2014/main" id="{5C7F6697-9CF8-4C52-8134-856F37E69B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8" name="Freeform 16">
              <a:extLst>
                <a:ext uri="{FF2B5EF4-FFF2-40B4-BE49-F238E27FC236}">
                  <a16:creationId xmlns:a16="http://schemas.microsoft.com/office/drawing/2014/main" id="{71AE8640-CA8D-45ED-B293-E41C04107B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9" name="Freeform 16">
              <a:extLst>
                <a:ext uri="{FF2B5EF4-FFF2-40B4-BE49-F238E27FC236}">
                  <a16:creationId xmlns:a16="http://schemas.microsoft.com/office/drawing/2014/main" id="{63C196AF-4D4C-4362-BDBF-EC89D3AF7E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0" name="Freeform 16">
              <a:extLst>
                <a:ext uri="{FF2B5EF4-FFF2-40B4-BE49-F238E27FC236}">
                  <a16:creationId xmlns:a16="http://schemas.microsoft.com/office/drawing/2014/main" id="{ACA5D87D-1923-4B8B-9B95-C833F20B3F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1" name="Freeform 16">
              <a:extLst>
                <a:ext uri="{FF2B5EF4-FFF2-40B4-BE49-F238E27FC236}">
                  <a16:creationId xmlns:a16="http://schemas.microsoft.com/office/drawing/2014/main" id="{5168EF6E-C030-46F7-940B-B2259B19D5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2" name="Freeform 16">
              <a:extLst>
                <a:ext uri="{FF2B5EF4-FFF2-40B4-BE49-F238E27FC236}">
                  <a16:creationId xmlns:a16="http://schemas.microsoft.com/office/drawing/2014/main" id="{A141EFDE-9FF6-4BED-B3E7-F887DDD96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3" name="Freeform 16">
              <a:extLst>
                <a:ext uri="{FF2B5EF4-FFF2-40B4-BE49-F238E27FC236}">
                  <a16:creationId xmlns:a16="http://schemas.microsoft.com/office/drawing/2014/main" id="{F1BD7350-6598-41F6-9255-7CC3E31388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4" name="Freeform 16">
              <a:extLst>
                <a:ext uri="{FF2B5EF4-FFF2-40B4-BE49-F238E27FC236}">
                  <a16:creationId xmlns:a16="http://schemas.microsoft.com/office/drawing/2014/main" id="{22AC9D57-87D8-4EB4-9431-D6A909D9B3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5" name="Freeform 16">
              <a:extLst>
                <a:ext uri="{FF2B5EF4-FFF2-40B4-BE49-F238E27FC236}">
                  <a16:creationId xmlns:a16="http://schemas.microsoft.com/office/drawing/2014/main" id="{5E5F28C9-581C-4582-AFD5-64DAF5C0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6" name="Freeform 16">
              <a:extLst>
                <a:ext uri="{FF2B5EF4-FFF2-40B4-BE49-F238E27FC236}">
                  <a16:creationId xmlns:a16="http://schemas.microsoft.com/office/drawing/2014/main" id="{A3946BBE-EEEB-45AB-8953-28E740687D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7" name="Freeform 16">
              <a:extLst>
                <a:ext uri="{FF2B5EF4-FFF2-40B4-BE49-F238E27FC236}">
                  <a16:creationId xmlns:a16="http://schemas.microsoft.com/office/drawing/2014/main" id="{6CBC4E02-AAC1-4F30-A6A1-640557D976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8" name="Freeform 16">
              <a:extLst>
                <a:ext uri="{FF2B5EF4-FFF2-40B4-BE49-F238E27FC236}">
                  <a16:creationId xmlns:a16="http://schemas.microsoft.com/office/drawing/2014/main" id="{B048D2CD-AC09-4285-A6D5-6EA03B3903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9" name="Freeform 16">
              <a:extLst>
                <a:ext uri="{FF2B5EF4-FFF2-40B4-BE49-F238E27FC236}">
                  <a16:creationId xmlns:a16="http://schemas.microsoft.com/office/drawing/2014/main" id="{15EF59CC-EAE4-472E-9711-C258CA6562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0" name="Freeform 16">
              <a:extLst>
                <a:ext uri="{FF2B5EF4-FFF2-40B4-BE49-F238E27FC236}">
                  <a16:creationId xmlns:a16="http://schemas.microsoft.com/office/drawing/2014/main" id="{0C37583E-F9BD-44A9-BE2D-5885FBF11A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1" name="Freeform 16">
              <a:extLst>
                <a:ext uri="{FF2B5EF4-FFF2-40B4-BE49-F238E27FC236}">
                  <a16:creationId xmlns:a16="http://schemas.microsoft.com/office/drawing/2014/main" id="{C8F816AA-7759-4D40-8B9F-93CE389699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2" name="Freeform 16">
              <a:extLst>
                <a:ext uri="{FF2B5EF4-FFF2-40B4-BE49-F238E27FC236}">
                  <a16:creationId xmlns:a16="http://schemas.microsoft.com/office/drawing/2014/main" id="{B65B9489-7839-490A-B77D-E0E3DFA52E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3" name="Freeform 16">
              <a:extLst>
                <a:ext uri="{FF2B5EF4-FFF2-40B4-BE49-F238E27FC236}">
                  <a16:creationId xmlns:a16="http://schemas.microsoft.com/office/drawing/2014/main" id="{BECB7B9E-23EE-46B4-90EA-B68B9533FE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4" name="Freeform 16">
              <a:extLst>
                <a:ext uri="{FF2B5EF4-FFF2-40B4-BE49-F238E27FC236}">
                  <a16:creationId xmlns:a16="http://schemas.microsoft.com/office/drawing/2014/main" id="{37F81689-425B-4586-BA28-A52EA6461B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5" name="Freeform 16">
              <a:extLst>
                <a:ext uri="{FF2B5EF4-FFF2-40B4-BE49-F238E27FC236}">
                  <a16:creationId xmlns:a16="http://schemas.microsoft.com/office/drawing/2014/main" id="{F4E46C55-E55C-4DB9-84CB-12BA4E8360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6" name="AutoShape 3">
              <a:extLst>
                <a:ext uri="{FF2B5EF4-FFF2-40B4-BE49-F238E27FC236}">
                  <a16:creationId xmlns:a16="http://schemas.microsoft.com/office/drawing/2014/main" id="{9F7F7C91-FA75-4191-AB66-8DE3A6C2C91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9912350" y="127000"/>
              <a:ext cx="400050" cy="427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B79D6001-5C23-4D4D-89FC-00A862D67E58}"/>
                </a:ext>
              </a:extLst>
            </p:cNvPr>
            <p:cNvGrpSpPr/>
            <p:nvPr userDrawn="1"/>
          </p:nvGrpSpPr>
          <p:grpSpPr>
            <a:xfrm>
              <a:off x="-664463" y="1060450"/>
              <a:ext cx="2884436" cy="4051302"/>
              <a:chOff x="-831850" y="581026"/>
              <a:chExt cx="3567113" cy="5010150"/>
            </a:xfrm>
          </p:grpSpPr>
          <p:sp>
            <p:nvSpPr>
              <p:cNvPr id="272" name="Freeform 10">
                <a:extLst>
                  <a:ext uri="{FF2B5EF4-FFF2-40B4-BE49-F238E27FC236}">
                    <a16:creationId xmlns:a16="http://schemas.microsoft.com/office/drawing/2014/main" id="{93E9F37A-6F37-4C9E-8DC1-2BE2587463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-831850" y="2471738"/>
                <a:ext cx="3567113" cy="3119438"/>
              </a:xfrm>
              <a:custGeom>
                <a:avLst/>
                <a:gdLst>
                  <a:gd name="T0" fmla="*/ 434 w 464"/>
                  <a:gd name="T1" fmla="*/ 406 h 406"/>
                  <a:gd name="T2" fmla="*/ 30 w 464"/>
                  <a:gd name="T3" fmla="*/ 406 h 406"/>
                  <a:gd name="T4" fmla="*/ 0 w 464"/>
                  <a:gd name="T5" fmla="*/ 376 h 406"/>
                  <a:gd name="T6" fmla="*/ 0 w 464"/>
                  <a:gd name="T7" fmla="*/ 30 h 406"/>
                  <a:gd name="T8" fmla="*/ 30 w 464"/>
                  <a:gd name="T9" fmla="*/ 0 h 406"/>
                  <a:gd name="T10" fmla="*/ 434 w 464"/>
                  <a:gd name="T11" fmla="*/ 0 h 406"/>
                  <a:gd name="T12" fmla="*/ 464 w 464"/>
                  <a:gd name="T13" fmla="*/ 30 h 406"/>
                  <a:gd name="T14" fmla="*/ 464 w 464"/>
                  <a:gd name="T15" fmla="*/ 376 h 406"/>
                  <a:gd name="T16" fmla="*/ 434 w 464"/>
                  <a:gd name="T17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4" h="406">
                    <a:moveTo>
                      <a:pt x="434" y="406"/>
                    </a:moveTo>
                    <a:cubicBezTo>
                      <a:pt x="30" y="406"/>
                      <a:pt x="30" y="406"/>
                      <a:pt x="30" y="406"/>
                    </a:cubicBezTo>
                    <a:cubicBezTo>
                      <a:pt x="13" y="406"/>
                      <a:pt x="0" y="393"/>
                      <a:pt x="0" y="37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434" y="0"/>
                      <a:pt x="434" y="0"/>
                      <a:pt x="434" y="0"/>
                    </a:cubicBezTo>
                    <a:cubicBezTo>
                      <a:pt x="450" y="0"/>
                      <a:pt x="464" y="14"/>
                      <a:pt x="464" y="30"/>
                    </a:cubicBezTo>
                    <a:cubicBezTo>
                      <a:pt x="464" y="376"/>
                      <a:pt x="464" y="376"/>
                      <a:pt x="464" y="376"/>
                    </a:cubicBezTo>
                    <a:cubicBezTo>
                      <a:pt x="464" y="393"/>
                      <a:pt x="450" y="406"/>
                      <a:pt x="434" y="406"/>
                    </a:cubicBezTo>
                    <a:close/>
                  </a:path>
                </a:pathLst>
              </a:custGeom>
              <a:noFill/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3" name="Freeform 11">
                <a:extLst>
                  <a:ext uri="{FF2B5EF4-FFF2-40B4-BE49-F238E27FC236}">
                    <a16:creationId xmlns:a16="http://schemas.microsoft.com/office/drawing/2014/main" id="{9622CA32-E887-4015-BE52-CE59C58A50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538" y="3262313"/>
                <a:ext cx="914400" cy="1590675"/>
              </a:xfrm>
              <a:custGeom>
                <a:avLst/>
                <a:gdLst>
                  <a:gd name="T0" fmla="*/ 119 w 119"/>
                  <a:gd name="T1" fmla="*/ 60 h 207"/>
                  <a:gd name="T2" fmla="*/ 60 w 119"/>
                  <a:gd name="T3" fmla="*/ 0 h 207"/>
                  <a:gd name="T4" fmla="*/ 0 w 119"/>
                  <a:gd name="T5" fmla="*/ 60 h 207"/>
                  <a:gd name="T6" fmla="*/ 30 w 119"/>
                  <a:gd name="T7" fmla="*/ 112 h 207"/>
                  <a:gd name="T8" fmla="*/ 11 w 119"/>
                  <a:gd name="T9" fmla="*/ 207 h 207"/>
                  <a:gd name="T10" fmla="*/ 108 w 119"/>
                  <a:gd name="T11" fmla="*/ 207 h 207"/>
                  <a:gd name="T12" fmla="*/ 89 w 119"/>
                  <a:gd name="T13" fmla="*/ 112 h 207"/>
                  <a:gd name="T14" fmla="*/ 119 w 119"/>
                  <a:gd name="T15" fmla="*/ 6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" h="207">
                    <a:moveTo>
                      <a:pt x="119" y="60"/>
                    </a:moveTo>
                    <a:cubicBezTo>
                      <a:pt x="119" y="27"/>
                      <a:pt x="93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82"/>
                      <a:pt x="12" y="102"/>
                      <a:pt x="30" y="112"/>
                    </a:cubicBezTo>
                    <a:cubicBezTo>
                      <a:pt x="11" y="207"/>
                      <a:pt x="11" y="207"/>
                      <a:pt x="11" y="207"/>
                    </a:cubicBezTo>
                    <a:cubicBezTo>
                      <a:pt x="108" y="207"/>
                      <a:pt x="108" y="207"/>
                      <a:pt x="108" y="207"/>
                    </a:cubicBezTo>
                    <a:cubicBezTo>
                      <a:pt x="89" y="112"/>
                      <a:pt x="89" y="112"/>
                      <a:pt x="89" y="112"/>
                    </a:cubicBezTo>
                    <a:cubicBezTo>
                      <a:pt x="107" y="102"/>
                      <a:pt x="119" y="82"/>
                      <a:pt x="119" y="60"/>
                    </a:cubicBezTo>
                    <a:close/>
                  </a:path>
                </a:pathLst>
              </a:custGeom>
              <a:solidFill>
                <a:srgbClr val="920000"/>
              </a:solidFill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4" name="Freeform 12">
                <a:extLst>
                  <a:ext uri="{FF2B5EF4-FFF2-40B4-BE49-F238E27FC236}">
                    <a16:creationId xmlns:a16="http://schemas.microsoft.com/office/drawing/2014/main" id="{15857072-129D-4B83-AEDA-E98AD3A5AE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-239713" y="581026"/>
                <a:ext cx="2382838" cy="1958975"/>
              </a:xfrm>
              <a:custGeom>
                <a:avLst/>
                <a:gdLst>
                  <a:gd name="T0" fmla="*/ 0 w 310"/>
                  <a:gd name="T1" fmla="*/ 253 h 255"/>
                  <a:gd name="T2" fmla="*/ 0 w 310"/>
                  <a:gd name="T3" fmla="*/ 155 h 255"/>
                  <a:gd name="T4" fmla="*/ 155 w 310"/>
                  <a:gd name="T5" fmla="*/ 0 h 255"/>
                  <a:gd name="T6" fmla="*/ 310 w 310"/>
                  <a:gd name="T7" fmla="*/ 155 h 255"/>
                  <a:gd name="T8" fmla="*/ 310 w 310"/>
                  <a:gd name="T9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255">
                    <a:moveTo>
                      <a:pt x="0" y="253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0" y="69"/>
                      <a:pt x="69" y="0"/>
                      <a:pt x="155" y="0"/>
                    </a:cubicBezTo>
                    <a:cubicBezTo>
                      <a:pt x="240" y="0"/>
                      <a:pt x="310" y="69"/>
                      <a:pt x="310" y="155"/>
                    </a:cubicBezTo>
                    <a:cubicBezTo>
                      <a:pt x="310" y="255"/>
                      <a:pt x="310" y="255"/>
                      <a:pt x="310" y="255"/>
                    </a:cubicBezTo>
                  </a:path>
                </a:pathLst>
              </a:custGeom>
              <a:noFill/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5FD607-A9EB-4369-8C8B-71A1A9564207}"/>
                </a:ext>
              </a:extLst>
            </p:cNvPr>
            <p:cNvSpPr/>
            <p:nvPr userDrawn="1"/>
          </p:nvSpPr>
          <p:spPr>
            <a:xfrm>
              <a:off x="-1327308" y="-152400"/>
              <a:ext cx="1325690" cy="6527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5CCAC69A-2B74-4981-825D-C3244AD95072}"/>
                </a:ext>
              </a:extLst>
            </p:cNvPr>
            <p:cNvSpPr/>
            <p:nvPr userDrawn="1"/>
          </p:nvSpPr>
          <p:spPr>
            <a:xfrm>
              <a:off x="10973671" y="-152400"/>
              <a:ext cx="1325690" cy="6527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660DB5A1-D3C7-4B82-A883-81AAAD318502}"/>
                </a:ext>
              </a:extLst>
            </p:cNvPr>
            <p:cNvSpPr/>
            <p:nvPr userDrawn="1"/>
          </p:nvSpPr>
          <p:spPr>
            <a:xfrm rot="16200000">
              <a:off x="5129275" y="-5934192"/>
              <a:ext cx="405411" cy="11464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02F05F0F-A34E-4FE9-AFF6-B23AF6C59A1F}"/>
                </a:ext>
              </a:extLst>
            </p:cNvPr>
            <p:cNvSpPr/>
            <p:nvPr userDrawn="1"/>
          </p:nvSpPr>
          <p:spPr>
            <a:xfrm rot="16200000">
              <a:off x="5129270" y="643723"/>
              <a:ext cx="405411" cy="11464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080" y="4185921"/>
            <a:ext cx="8290560" cy="656590"/>
          </a:xfrm>
        </p:spPr>
        <p:txBody>
          <a:bodyPr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80080" y="4846321"/>
            <a:ext cx="8290560" cy="583848"/>
          </a:xfrm>
        </p:spPr>
        <p:txBody>
          <a:bodyPr/>
          <a:lstStyle>
            <a:lvl1pPr marL="0" indent="0" algn="l">
              <a:buFontTx/>
              <a:buNone/>
              <a:defRPr sz="2667" b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663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7112A4-5D5B-4EFA-A84C-A0A181665097}"/>
              </a:ext>
            </a:extLst>
          </p:cNvPr>
          <p:cNvSpPr/>
          <p:nvPr userDrawn="1"/>
        </p:nvSpPr>
        <p:spPr>
          <a:xfrm>
            <a:off x="10955473" y="6357737"/>
            <a:ext cx="1118387" cy="352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7429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7676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M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43859"/>
            <a:ext cx="11084560" cy="595035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743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n object&#10;&#10;Description automatically generated">
            <a:extLst>
              <a:ext uri="{FF2B5EF4-FFF2-40B4-BE49-F238E27FC236}">
                <a16:creationId xmlns:a16="http://schemas.microsoft.com/office/drawing/2014/main" id="{DB5BC97F-BE1C-4CC1-A0F8-EF37ABD2F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972" t="57574" r="356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1_Title, Subtitle,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553720" y="579121"/>
            <a:ext cx="11084561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574167" y="2336706"/>
            <a:ext cx="11054080" cy="4132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  <a:defRPr sz="1600">
                <a:solidFill>
                  <a:schemeClr val="accent4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  <a:defRPr sz="1333">
                <a:solidFill>
                  <a:schemeClr val="accent4"/>
                </a:solidFill>
              </a:defRPr>
            </a:lvl2pPr>
            <a:lvl3pPr marL="914446" lvl="2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33"/>
              <a:buFont typeface="Trebuchet MS"/>
              <a:buNone/>
              <a:defRPr sz="1222">
                <a:solidFill>
                  <a:schemeClr val="accent4"/>
                </a:solidFill>
              </a:defRPr>
            </a:lvl3pPr>
            <a:lvl4pPr marL="1219261" lvl="3" indent="-279414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▪"/>
              <a:defRPr sz="2000">
                <a:solidFill>
                  <a:schemeClr val="lt1"/>
                </a:solidFill>
              </a:defRPr>
            </a:lvl4pPr>
            <a:lvl5pPr marL="1524076" lvl="4" indent="-293511" algn="l">
              <a:spcBef>
                <a:spcPts val="445"/>
              </a:spcBef>
              <a:spcAft>
                <a:spcPts val="0"/>
              </a:spcAft>
              <a:buClr>
                <a:schemeClr val="dk1"/>
              </a:buClr>
              <a:buSzPts val="3333"/>
              <a:buFont typeface="Noto Sans Symbols"/>
              <a:buChar char="▪"/>
              <a:defRPr>
                <a:solidFill>
                  <a:schemeClr val="lt1"/>
                </a:solidFill>
              </a:defRPr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553720" y="1209041"/>
            <a:ext cx="11084561" cy="58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Trebuchet MS"/>
              <a:buNone/>
              <a:defRPr sz="2000" b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09630" lvl="1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667"/>
              <a:buFont typeface="Trebuchet MS"/>
              <a:buNone/>
              <a:defRPr sz="311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46" lvl="2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667"/>
              <a:buFont typeface="Trebuchet MS"/>
              <a:buNone/>
              <a:defRPr sz="311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19261" lvl="3" indent="-152408" algn="ctr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667"/>
              <a:buFont typeface="Trebuchet MS"/>
              <a:buNone/>
              <a:defRPr sz="311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24076" lvl="4" indent="-152408" algn="ctr">
              <a:spcBef>
                <a:spcPts val="622"/>
              </a:spcBef>
              <a:spcAft>
                <a:spcPts val="0"/>
              </a:spcAft>
              <a:buClr>
                <a:schemeClr val="lt2"/>
              </a:buClr>
              <a:buSzPts val="4667"/>
              <a:buFont typeface="Trebuchet MS"/>
              <a:buNone/>
              <a:defRPr sz="311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870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pider&#10;&#10;Description automatically generated">
            <a:extLst>
              <a:ext uri="{FF2B5EF4-FFF2-40B4-BE49-F238E27FC236}">
                <a16:creationId xmlns:a16="http://schemas.microsoft.com/office/drawing/2014/main" id="{312387AB-4080-4B69-BFCF-F134EF12C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305" t="3895" r="12403" b="265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8805453-93BD-4B24-A658-29DCC01129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322" y="4929405"/>
            <a:ext cx="1779550" cy="144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9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pider&#10;&#10;Description automatically generated">
            <a:extLst>
              <a:ext uri="{FF2B5EF4-FFF2-40B4-BE49-F238E27FC236}">
                <a16:creationId xmlns:a16="http://schemas.microsoft.com/office/drawing/2014/main" id="{312387AB-4080-4B69-BFCF-F134EF12C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305" t="3895" r="12403" b="265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8805453-93BD-4B24-A658-29DCC01129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322" y="4929405"/>
            <a:ext cx="1779550" cy="144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0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1222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717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ICON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255782" indent="-255782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600">
                <a:solidFill>
                  <a:schemeClr val="accent4"/>
                </a:solidFill>
              </a:defRPr>
            </a:lvl1pPr>
            <a:lvl2pPr marL="889062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333">
                <a:solidFill>
                  <a:schemeClr val="accent4"/>
                </a:solidFill>
              </a:defRPr>
            </a:lvl2pPr>
            <a:lvl3pPr marL="1398863" indent="-188750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067">
                <a:solidFill>
                  <a:schemeClr val="accent4"/>
                </a:solidFill>
                <a:latin typeface="Trebuchet MS" panose="020B0603020202020204" pitchFamily="34" charset="0"/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19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_BULLET_ICON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 cap="none" baseline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255782" indent="-255782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600">
                <a:solidFill>
                  <a:schemeClr val="accent4"/>
                </a:solidFill>
              </a:defRPr>
            </a:lvl1pPr>
            <a:lvl2pPr marL="889062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333">
                <a:solidFill>
                  <a:schemeClr val="accent4"/>
                </a:solidFill>
              </a:defRPr>
            </a:lvl2pPr>
            <a:lvl3pPr marL="1398863" indent="-188750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067">
                <a:solidFill>
                  <a:schemeClr val="accent4"/>
                </a:solidFill>
                <a:latin typeface="Trebuchet MS" panose="020B0603020202020204" pitchFamily="34" charset="0"/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128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86982" y="6408845"/>
            <a:ext cx="3069851" cy="27571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l" defTabSz="50803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i="0" kern="0">
                <a:solidFill>
                  <a:schemeClr val="bg1"/>
                </a:solidFill>
                <a:latin typeface="Trebuchet MS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28410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" y="2336707"/>
            <a:ext cx="11054080" cy="4104175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8D8CF8-E6F1-4C71-A0F0-EB56510727F2}"/>
              </a:ext>
            </a:extLst>
          </p:cNvPr>
          <p:cNvSpPr/>
          <p:nvPr userDrawn="1"/>
        </p:nvSpPr>
        <p:spPr>
          <a:xfrm>
            <a:off x="10964549" y="6477645"/>
            <a:ext cx="1227452" cy="380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424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25" y="1998434"/>
            <a:ext cx="4671558" cy="68736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4" y="3412866"/>
            <a:ext cx="4658712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4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13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6925" y="2609331"/>
            <a:ext cx="4671558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0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9326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_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925" y="1998434"/>
            <a:ext cx="4671558" cy="687368"/>
          </a:xfrm>
        </p:spPr>
        <p:txBody>
          <a:bodyPr/>
          <a:lstStyle>
            <a:lvl1pPr algn="l">
              <a:defRPr sz="3200" cap="none" baseline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4" y="3412866"/>
            <a:ext cx="4658712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4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13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6925" y="2609331"/>
            <a:ext cx="4671558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0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4793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0" y="1998434"/>
            <a:ext cx="6045200" cy="68736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7200" y="3241041"/>
            <a:ext cx="6035040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4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13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0" y="2631441"/>
            <a:ext cx="6045200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0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6515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302B7CA-37AE-4D42-BAAD-C239CA228A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967" t="57160" r="5663" b="173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1222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13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C9D3D8-33FC-4EE7-AE65-7535FEAB06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452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/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3AE616-A526-467A-9354-356237D56F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639" t="50000" r="51880" b="17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040" y="4693921"/>
            <a:ext cx="5974080" cy="1526599"/>
          </a:xfrm>
        </p:spPr>
        <p:txBody>
          <a:bodyPr anchor="b"/>
          <a:lstStyle>
            <a:lvl1pPr algn="ctr">
              <a:defRPr sz="38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37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bar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5E518B9-8953-4D61-86EB-BF726D7CE198}"/>
              </a:ext>
            </a:extLst>
          </p:cNvPr>
          <p:cNvGrpSpPr/>
          <p:nvPr userDrawn="1"/>
        </p:nvGrpSpPr>
        <p:grpSpPr>
          <a:xfrm>
            <a:off x="-1474786" y="-449851"/>
            <a:ext cx="15140743" cy="7759251"/>
            <a:chOff x="-1327308" y="-404866"/>
            <a:chExt cx="13626669" cy="6983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86AA18-85AA-4ECF-BC7C-6CDDDFA8AED1}"/>
                </a:ext>
              </a:extLst>
            </p:cNvPr>
            <p:cNvSpPr/>
            <p:nvPr userDrawn="1"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779DBA0E-78FD-499D-B7C5-9610ED16A5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4856087B-5738-47BA-B257-0AE16578FE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30EA3BC0-CA75-4A9F-844C-9DF7651395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09D9D0DC-416F-4D02-AE51-DC94179FE3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B3F11494-DD54-4DA3-999D-60884617AB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B8DA5A4A-C129-4A6A-8590-D776A55A56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A72853C-EBAC-4426-B8F7-4D7FF7CE76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A148D7-A843-4289-9E59-D4B56EBE96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DFDAB2E-4FBE-4EA1-9068-98D2A1969C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CB7337C-1F1B-4024-8C1B-1145290410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3AC71E65-025E-4CD8-9C62-5C672876AB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CC69994B-2A96-4E6B-90E0-7C6012E438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5DA46AF-2C01-438F-ABE1-131B508F70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D1F7F7D-46C6-41FC-9A05-60CDDDABC9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E6044945-DD35-4A1F-B666-67B79DB3B9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B6707B12-7E15-44BA-A75C-D231A0BD9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C9CA6F74-E612-4E07-826D-3714EA654B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9C232950-AF88-4D8C-98A2-58E2906C02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577A18B0-195A-44F8-8045-DEE9F4805C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C57DA582-5E40-4087-915C-A8AFB763CE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6B9446B2-AA95-41F1-8CE9-9C293FF2FF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09C2F6DB-63BE-4BEF-BD50-8E85A06AF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AB269B44-FFE3-44F5-9547-2D66569163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D7B33E0B-D54D-4AD0-93EB-2D85D95AA7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C82CDED5-DC3C-4291-8FB5-4FBECACC09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38B0CFAC-4CC8-4BD7-9602-D3F62B4111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9D7BB7E2-49CE-405B-BBC3-0D3235E735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D724979D-D321-46A4-8BFB-4BE56A78ED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A90ECEE1-1C0E-48A4-8212-4FDF80E340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6A4F312E-AC0E-438F-85DE-734894B59F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1143C46B-BB0E-42E1-91DB-CF7866DEF0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789D5ED-08F4-45B7-96D5-9DB37E826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C71D4383-262D-49BE-8F2A-35EABE4CA5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B2D051A4-B41D-49C5-BCBA-B200CE9274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EA204CAE-8CAD-4182-AFDF-6D71A5318A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F2D419D0-1198-497F-8FCB-0E4E01ABEB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42DA3B58-E508-46A3-B351-BFD7A44A34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E56F4597-4576-4F1D-9E8B-57D61B7AF9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C16A7CB5-E8F5-43EC-B4DA-8367563CBA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B63EEF7E-F8C7-40A7-9EC5-7A2377B3E9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18561612-6FBC-464D-9063-754B5DF158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9FB80B49-CDD0-491F-B397-AF746CB745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F04631F3-C493-4A64-AAFD-4686A560F6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A457E3A0-7D3B-4D8D-909F-FA0F06B944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D8E8EADD-8531-47CC-A9F2-A5B20F7DA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24D2EADF-B7B9-4986-AEDB-A2D41F636C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0683D26A-EB07-4380-8914-B6AECFE4BF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8C3AD2F-A184-4332-ADCE-E7FEDE7BA6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01ACBB54-13C8-4052-B203-3996848511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892B4C18-A783-475D-8EEF-F11FBA1A32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A62353FE-8604-486E-9560-78C474AC8F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4A5FC7DA-BB86-43EB-AC23-48D1752A6A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57B12D9F-3BBD-4FAF-A8AB-5C32680329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B7B50CA6-941B-4F77-891D-BA2C28D0CA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0194FC04-B2A1-4C52-B275-3D32DD41DD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3055B924-F529-4C4C-A7F1-F0D1B50A73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1DCBE022-831C-4DEF-8567-F73AB476C6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4677A0E0-1BE9-4AD9-8081-3970B6DE76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5056D7AA-7E9E-4019-92DE-9258C7BADC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B52F2FF3-8B1D-4A44-8280-D43163EC0C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8B2B15A4-341E-44E2-AA50-1BF44E9387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ACC84E38-6617-4E04-B995-881604F99C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C6B285A5-12A2-48AF-893D-598301661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47084835-C1A6-434A-A2AB-3E7DA4267B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4" name="Freeform 16">
              <a:extLst>
                <a:ext uri="{FF2B5EF4-FFF2-40B4-BE49-F238E27FC236}">
                  <a16:creationId xmlns:a16="http://schemas.microsoft.com/office/drawing/2014/main" id="{82D26294-EE4F-4381-8B0F-4CE7F3A1A3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5" name="Freeform 16">
              <a:extLst>
                <a:ext uri="{FF2B5EF4-FFF2-40B4-BE49-F238E27FC236}">
                  <a16:creationId xmlns:a16="http://schemas.microsoft.com/office/drawing/2014/main" id="{B1EE9A53-A80E-4B20-9E04-100060C781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C3C136FE-F981-49F6-8875-8AD586CA85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FC84C1D9-DA95-4BF6-A71F-86DC6A2FA9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EC336BD7-D0E5-4907-BEDB-AA01C56DDA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BAAF41C9-7EAA-475D-83F2-1253B7055B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C4C84E12-C6BC-4AF0-9151-76A20D031C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98FB1073-101D-401C-B499-E80B2DCCDB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3E52FE15-A88E-4B8E-B23B-7E81075312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E83FECA9-6276-4B79-96AD-84BED6F80D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B18137A3-C9B0-4C35-8A20-53EC5864E5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52DE848A-E413-47C4-8173-DB2CA8EEA3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14D3DEFF-25FB-44EA-876C-8BD7E213C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F8DD5E7B-8D6A-46DF-B7B8-0A96095CA7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8" name="Freeform 16">
              <a:extLst>
                <a:ext uri="{FF2B5EF4-FFF2-40B4-BE49-F238E27FC236}">
                  <a16:creationId xmlns:a16="http://schemas.microsoft.com/office/drawing/2014/main" id="{140EA7A3-E20E-49A8-B7DF-746F09BE22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A30FB1C7-E929-4CCD-BEC9-3D5F967B88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106589F0-5AFE-476A-B71B-0A4F474828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852272BE-007F-4591-87D4-4C058623A4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2" name="Freeform 16">
              <a:extLst>
                <a:ext uri="{FF2B5EF4-FFF2-40B4-BE49-F238E27FC236}">
                  <a16:creationId xmlns:a16="http://schemas.microsoft.com/office/drawing/2014/main" id="{2D5A05AC-D4E7-4583-9D07-33F99E8EE1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FA87D9B9-82A6-4511-B55E-096518071A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4" name="Freeform 16">
              <a:extLst>
                <a:ext uri="{FF2B5EF4-FFF2-40B4-BE49-F238E27FC236}">
                  <a16:creationId xmlns:a16="http://schemas.microsoft.com/office/drawing/2014/main" id="{82686F07-3802-48D8-BD5E-CF63B4EBB3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id="{F1444EAF-3866-48AD-95F7-91B593B795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6" name="Freeform 16">
              <a:extLst>
                <a:ext uri="{FF2B5EF4-FFF2-40B4-BE49-F238E27FC236}">
                  <a16:creationId xmlns:a16="http://schemas.microsoft.com/office/drawing/2014/main" id="{938A681C-25A3-449B-A881-F76613FC96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98089678-D463-4C4A-9D1A-1FC1390E4B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045CD8C6-72C7-424E-8145-FCCA8DA124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BCBD54C4-E64F-46E5-B0A1-0FBF34779A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id="{B158F302-8B95-435F-8FB0-83556B22F4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169E18F6-73D6-442E-8CB4-23C90D727B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ABAC07F3-4764-4532-A67C-B8DDA82C5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3EE3A1D8-3AAF-4FAE-91BD-EE716E1E52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78F80FF2-18C9-4DE9-8D2D-648C6F9570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E9B1FC89-6E1D-463F-B7E4-4F62397C50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1504CF42-A3AD-43AF-BC77-F4293F782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7" name="Freeform 16">
              <a:extLst>
                <a:ext uri="{FF2B5EF4-FFF2-40B4-BE49-F238E27FC236}">
                  <a16:creationId xmlns:a16="http://schemas.microsoft.com/office/drawing/2014/main" id="{F0742A4B-B722-474E-833A-AF064D3CD9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56AB6434-0B69-41B7-841E-1A9ECDA5F2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9" name="Freeform 16">
              <a:extLst>
                <a:ext uri="{FF2B5EF4-FFF2-40B4-BE49-F238E27FC236}">
                  <a16:creationId xmlns:a16="http://schemas.microsoft.com/office/drawing/2014/main" id="{409BE632-16FF-4B4D-93DE-08E52DEE5A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0" name="Freeform 16">
              <a:extLst>
                <a:ext uri="{FF2B5EF4-FFF2-40B4-BE49-F238E27FC236}">
                  <a16:creationId xmlns:a16="http://schemas.microsoft.com/office/drawing/2014/main" id="{F6D1D24A-DEFB-4B95-9E28-5334F985B9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" name="Freeform 16">
              <a:extLst>
                <a:ext uri="{FF2B5EF4-FFF2-40B4-BE49-F238E27FC236}">
                  <a16:creationId xmlns:a16="http://schemas.microsoft.com/office/drawing/2014/main" id="{4D490E6F-B375-40F3-B24C-E712E32AFA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B1156AD0-A975-4D2C-B96A-5C2D1D5006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" name="Freeform 16">
              <a:extLst>
                <a:ext uri="{FF2B5EF4-FFF2-40B4-BE49-F238E27FC236}">
                  <a16:creationId xmlns:a16="http://schemas.microsoft.com/office/drawing/2014/main" id="{8C5C7092-27B9-46A8-A5CB-88DDD889D6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BF4DD3C7-5444-4AE1-8656-CFEA1F9643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D467BF95-5ED3-4FD4-83F5-8070D7EE77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CDB313B9-C607-49FC-BC0F-4BDDB157AF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23871273-FB35-489A-824B-B8913F9CC4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8" name="Freeform 16">
              <a:extLst>
                <a:ext uri="{FF2B5EF4-FFF2-40B4-BE49-F238E27FC236}">
                  <a16:creationId xmlns:a16="http://schemas.microsoft.com/office/drawing/2014/main" id="{6C17C940-E405-42C7-95FF-4654386A89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F26C33C6-2F43-40B4-BB2D-1DD906A22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0" name="Freeform 16">
              <a:extLst>
                <a:ext uri="{FF2B5EF4-FFF2-40B4-BE49-F238E27FC236}">
                  <a16:creationId xmlns:a16="http://schemas.microsoft.com/office/drawing/2014/main" id="{4AF169A6-6482-40AF-85D0-0743C46622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1" name="Freeform 16">
              <a:extLst>
                <a:ext uri="{FF2B5EF4-FFF2-40B4-BE49-F238E27FC236}">
                  <a16:creationId xmlns:a16="http://schemas.microsoft.com/office/drawing/2014/main" id="{E0513C84-01AF-4A9C-9822-98303318D0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2" name="Freeform 16">
              <a:extLst>
                <a:ext uri="{FF2B5EF4-FFF2-40B4-BE49-F238E27FC236}">
                  <a16:creationId xmlns:a16="http://schemas.microsoft.com/office/drawing/2014/main" id="{BC2CD672-1D59-47B2-8BA3-8F1F5D7E6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3" name="Freeform 16">
              <a:extLst>
                <a:ext uri="{FF2B5EF4-FFF2-40B4-BE49-F238E27FC236}">
                  <a16:creationId xmlns:a16="http://schemas.microsoft.com/office/drawing/2014/main" id="{5CF49A84-7902-40A6-A48F-B657DB995E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0413E21A-6735-49F7-84A0-262341ED4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B3515FD2-D67D-4964-A1C7-366A2381E2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988F666F-A0C2-4684-BAAE-BF79FEBCB1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7" name="Freeform 16">
              <a:extLst>
                <a:ext uri="{FF2B5EF4-FFF2-40B4-BE49-F238E27FC236}">
                  <a16:creationId xmlns:a16="http://schemas.microsoft.com/office/drawing/2014/main" id="{D64D2D99-CFE5-40EB-81E4-E291053599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6F1D8EC0-2F8B-4B55-829F-5D11897D2E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7612A0CC-BF09-49BF-BA72-D8A7162378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0" name="Freeform 16">
              <a:extLst>
                <a:ext uri="{FF2B5EF4-FFF2-40B4-BE49-F238E27FC236}">
                  <a16:creationId xmlns:a16="http://schemas.microsoft.com/office/drawing/2014/main" id="{5834C3D7-D7F3-46F0-95B2-22E7990457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1" name="Freeform 16">
              <a:extLst>
                <a:ext uri="{FF2B5EF4-FFF2-40B4-BE49-F238E27FC236}">
                  <a16:creationId xmlns:a16="http://schemas.microsoft.com/office/drawing/2014/main" id="{FD9ABA39-4B6C-4C7A-BFF6-C9192C33F5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2" name="Freeform 16">
              <a:extLst>
                <a:ext uri="{FF2B5EF4-FFF2-40B4-BE49-F238E27FC236}">
                  <a16:creationId xmlns:a16="http://schemas.microsoft.com/office/drawing/2014/main" id="{7A304270-705C-435B-A170-7613148DB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78BD2E8E-0F2A-497D-A0F8-D0D05765BA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4" name="Freeform 16">
              <a:extLst>
                <a:ext uri="{FF2B5EF4-FFF2-40B4-BE49-F238E27FC236}">
                  <a16:creationId xmlns:a16="http://schemas.microsoft.com/office/drawing/2014/main" id="{F8691056-2A9C-4EAE-898B-E8C145A3A0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" name="Freeform 16">
              <a:extLst>
                <a:ext uri="{FF2B5EF4-FFF2-40B4-BE49-F238E27FC236}">
                  <a16:creationId xmlns:a16="http://schemas.microsoft.com/office/drawing/2014/main" id="{7644BFA6-53D3-4200-97D5-A0826C9122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" name="Freeform 16">
              <a:extLst>
                <a:ext uri="{FF2B5EF4-FFF2-40B4-BE49-F238E27FC236}">
                  <a16:creationId xmlns:a16="http://schemas.microsoft.com/office/drawing/2014/main" id="{31DD1366-4AF2-4675-8C09-B16FF18F4A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" name="Freeform 16">
              <a:extLst>
                <a:ext uri="{FF2B5EF4-FFF2-40B4-BE49-F238E27FC236}">
                  <a16:creationId xmlns:a16="http://schemas.microsoft.com/office/drawing/2014/main" id="{05FAFC32-B238-4EC6-9F94-250901C580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" name="Freeform 16">
              <a:extLst>
                <a:ext uri="{FF2B5EF4-FFF2-40B4-BE49-F238E27FC236}">
                  <a16:creationId xmlns:a16="http://schemas.microsoft.com/office/drawing/2014/main" id="{94EDFDD1-CC0F-4CE9-A5E1-6F34763C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" name="Freeform 16">
              <a:extLst>
                <a:ext uri="{FF2B5EF4-FFF2-40B4-BE49-F238E27FC236}">
                  <a16:creationId xmlns:a16="http://schemas.microsoft.com/office/drawing/2014/main" id="{89391791-3406-405C-A52A-325E0ACEF0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id="{C45408BD-5A4C-4B71-9A10-180FFAA3CF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262DA3C5-1F52-431A-AA77-2EBDF5CD4D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2" name="Freeform 16">
              <a:extLst>
                <a:ext uri="{FF2B5EF4-FFF2-40B4-BE49-F238E27FC236}">
                  <a16:creationId xmlns:a16="http://schemas.microsoft.com/office/drawing/2014/main" id="{158567EE-7ECE-4308-AF7E-DEA507E8E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D2894DDF-45DE-4178-BFC7-4F0B8D8EF9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36B1E453-1287-45A9-9339-730E3914F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4D1CFF21-2793-4E1D-A631-989F34A2CB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6" name="Freeform 16">
              <a:extLst>
                <a:ext uri="{FF2B5EF4-FFF2-40B4-BE49-F238E27FC236}">
                  <a16:creationId xmlns:a16="http://schemas.microsoft.com/office/drawing/2014/main" id="{FFFFE495-6317-4046-8780-509B3F7DE4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7" name="Freeform 16">
              <a:extLst>
                <a:ext uri="{FF2B5EF4-FFF2-40B4-BE49-F238E27FC236}">
                  <a16:creationId xmlns:a16="http://schemas.microsoft.com/office/drawing/2014/main" id="{07F2B335-6843-4188-BE58-F99705AE7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8" name="Freeform 16">
              <a:extLst>
                <a:ext uri="{FF2B5EF4-FFF2-40B4-BE49-F238E27FC236}">
                  <a16:creationId xmlns:a16="http://schemas.microsoft.com/office/drawing/2014/main" id="{6A1AA564-0530-4B23-B215-595CC54E23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4876FBCA-0D51-4B33-9375-D3F71918F7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" name="Freeform 16">
              <a:extLst>
                <a:ext uri="{FF2B5EF4-FFF2-40B4-BE49-F238E27FC236}">
                  <a16:creationId xmlns:a16="http://schemas.microsoft.com/office/drawing/2014/main" id="{B025D520-F3BC-4D3B-BF86-05B537F248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1" name="Freeform 16">
              <a:extLst>
                <a:ext uri="{FF2B5EF4-FFF2-40B4-BE49-F238E27FC236}">
                  <a16:creationId xmlns:a16="http://schemas.microsoft.com/office/drawing/2014/main" id="{24765AAF-1343-40B6-9F77-11BC4F9E4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2" name="Freeform 16">
              <a:extLst>
                <a:ext uri="{FF2B5EF4-FFF2-40B4-BE49-F238E27FC236}">
                  <a16:creationId xmlns:a16="http://schemas.microsoft.com/office/drawing/2014/main" id="{CAE5A3F7-0924-495D-8844-A0BFFEA3F5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3" name="Freeform 16">
              <a:extLst>
                <a:ext uri="{FF2B5EF4-FFF2-40B4-BE49-F238E27FC236}">
                  <a16:creationId xmlns:a16="http://schemas.microsoft.com/office/drawing/2014/main" id="{CFDA1116-035D-4E54-AFBB-4D27A956C2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4" name="Freeform 16">
              <a:extLst>
                <a:ext uri="{FF2B5EF4-FFF2-40B4-BE49-F238E27FC236}">
                  <a16:creationId xmlns:a16="http://schemas.microsoft.com/office/drawing/2014/main" id="{5F363A19-6283-48F8-85FA-6B7CCCB518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5" name="Freeform 16">
              <a:extLst>
                <a:ext uri="{FF2B5EF4-FFF2-40B4-BE49-F238E27FC236}">
                  <a16:creationId xmlns:a16="http://schemas.microsoft.com/office/drawing/2014/main" id="{2A698C8C-4D32-4D3F-9F80-BEC6A13B84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6" name="Freeform 16">
              <a:extLst>
                <a:ext uri="{FF2B5EF4-FFF2-40B4-BE49-F238E27FC236}">
                  <a16:creationId xmlns:a16="http://schemas.microsoft.com/office/drawing/2014/main" id="{4570646F-A2EF-470F-BE69-65F48D8F63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7" name="Freeform 16">
              <a:extLst>
                <a:ext uri="{FF2B5EF4-FFF2-40B4-BE49-F238E27FC236}">
                  <a16:creationId xmlns:a16="http://schemas.microsoft.com/office/drawing/2014/main" id="{6076E36D-73D2-4127-BE4A-21CD4864C9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8" name="Freeform 16">
              <a:extLst>
                <a:ext uri="{FF2B5EF4-FFF2-40B4-BE49-F238E27FC236}">
                  <a16:creationId xmlns:a16="http://schemas.microsoft.com/office/drawing/2014/main" id="{7C8BE7DC-9C93-4AE4-849A-1438EF43DA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7A7E7F5E-396F-402D-87C2-4ECEE23A83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0" name="Freeform 16">
              <a:extLst>
                <a:ext uri="{FF2B5EF4-FFF2-40B4-BE49-F238E27FC236}">
                  <a16:creationId xmlns:a16="http://schemas.microsoft.com/office/drawing/2014/main" id="{97EC6D43-68CC-4F32-BFB8-1B15CFBD59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1" name="Freeform 16">
              <a:extLst>
                <a:ext uri="{FF2B5EF4-FFF2-40B4-BE49-F238E27FC236}">
                  <a16:creationId xmlns:a16="http://schemas.microsoft.com/office/drawing/2014/main" id="{AA1D0C14-2069-4DE9-A088-6C76A61F20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2" name="Freeform 16">
              <a:extLst>
                <a:ext uri="{FF2B5EF4-FFF2-40B4-BE49-F238E27FC236}">
                  <a16:creationId xmlns:a16="http://schemas.microsoft.com/office/drawing/2014/main" id="{72C3829D-1796-4F37-B8F1-5C9A26E28C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3" name="Freeform 16">
              <a:extLst>
                <a:ext uri="{FF2B5EF4-FFF2-40B4-BE49-F238E27FC236}">
                  <a16:creationId xmlns:a16="http://schemas.microsoft.com/office/drawing/2014/main" id="{F74CEB28-F72C-46BF-955A-1DFBE9110A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4" name="Freeform 16">
              <a:extLst>
                <a:ext uri="{FF2B5EF4-FFF2-40B4-BE49-F238E27FC236}">
                  <a16:creationId xmlns:a16="http://schemas.microsoft.com/office/drawing/2014/main" id="{7052B90E-88FE-46F1-B64B-F574689D49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5" name="Freeform 16">
              <a:extLst>
                <a:ext uri="{FF2B5EF4-FFF2-40B4-BE49-F238E27FC236}">
                  <a16:creationId xmlns:a16="http://schemas.microsoft.com/office/drawing/2014/main" id="{F8F128E0-3AD1-4260-A7E5-19E8751009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6" name="Freeform 16">
              <a:extLst>
                <a:ext uri="{FF2B5EF4-FFF2-40B4-BE49-F238E27FC236}">
                  <a16:creationId xmlns:a16="http://schemas.microsoft.com/office/drawing/2014/main" id="{969B39FA-8605-4E46-98D4-7C699D24F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7" name="Freeform 16">
              <a:extLst>
                <a:ext uri="{FF2B5EF4-FFF2-40B4-BE49-F238E27FC236}">
                  <a16:creationId xmlns:a16="http://schemas.microsoft.com/office/drawing/2014/main" id="{DD141AA4-FDDD-4DF1-A51F-34017775CB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8" name="Freeform 16">
              <a:extLst>
                <a:ext uri="{FF2B5EF4-FFF2-40B4-BE49-F238E27FC236}">
                  <a16:creationId xmlns:a16="http://schemas.microsoft.com/office/drawing/2014/main" id="{855CBA53-E52B-4687-96C6-EBA404B23D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9" name="Freeform 16">
              <a:extLst>
                <a:ext uri="{FF2B5EF4-FFF2-40B4-BE49-F238E27FC236}">
                  <a16:creationId xmlns:a16="http://schemas.microsoft.com/office/drawing/2014/main" id="{BA45AD96-F5AF-4075-86DE-27366EF279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0" name="Freeform 16">
              <a:extLst>
                <a:ext uri="{FF2B5EF4-FFF2-40B4-BE49-F238E27FC236}">
                  <a16:creationId xmlns:a16="http://schemas.microsoft.com/office/drawing/2014/main" id="{BB34F054-D296-4BA7-A495-E174D9BE84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1" name="Freeform 16">
              <a:extLst>
                <a:ext uri="{FF2B5EF4-FFF2-40B4-BE49-F238E27FC236}">
                  <a16:creationId xmlns:a16="http://schemas.microsoft.com/office/drawing/2014/main" id="{F429DE27-C226-4AA5-9816-E6376A4E2A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2" name="Freeform 16">
              <a:extLst>
                <a:ext uri="{FF2B5EF4-FFF2-40B4-BE49-F238E27FC236}">
                  <a16:creationId xmlns:a16="http://schemas.microsoft.com/office/drawing/2014/main" id="{EE6506CD-9CC1-4BC6-BC32-DFD6FB136A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3" name="Freeform 16">
              <a:extLst>
                <a:ext uri="{FF2B5EF4-FFF2-40B4-BE49-F238E27FC236}">
                  <a16:creationId xmlns:a16="http://schemas.microsoft.com/office/drawing/2014/main" id="{B3A7E91D-34EB-4744-A1A0-13EC637748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4" name="Freeform 16">
              <a:extLst>
                <a:ext uri="{FF2B5EF4-FFF2-40B4-BE49-F238E27FC236}">
                  <a16:creationId xmlns:a16="http://schemas.microsoft.com/office/drawing/2014/main" id="{65A23728-E731-4707-AC6B-35FB937A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5" name="Freeform 16">
              <a:extLst>
                <a:ext uri="{FF2B5EF4-FFF2-40B4-BE49-F238E27FC236}">
                  <a16:creationId xmlns:a16="http://schemas.microsoft.com/office/drawing/2014/main" id="{D8983A2E-8721-4A78-B55C-FD0940B28E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6" name="Freeform 16">
              <a:extLst>
                <a:ext uri="{FF2B5EF4-FFF2-40B4-BE49-F238E27FC236}">
                  <a16:creationId xmlns:a16="http://schemas.microsoft.com/office/drawing/2014/main" id="{FD4BBBB1-537D-4BF3-9BCC-DB166F1B91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7" name="Freeform 16">
              <a:extLst>
                <a:ext uri="{FF2B5EF4-FFF2-40B4-BE49-F238E27FC236}">
                  <a16:creationId xmlns:a16="http://schemas.microsoft.com/office/drawing/2014/main" id="{AB55ADFF-1418-463B-9F69-0448C6BC55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8" name="Freeform 16">
              <a:extLst>
                <a:ext uri="{FF2B5EF4-FFF2-40B4-BE49-F238E27FC236}">
                  <a16:creationId xmlns:a16="http://schemas.microsoft.com/office/drawing/2014/main" id="{7DB31205-26C8-4B40-84B2-A21E042869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id="{A55615A4-EA9A-41B6-9F9B-5608693927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0" name="Freeform 16">
              <a:extLst>
                <a:ext uri="{FF2B5EF4-FFF2-40B4-BE49-F238E27FC236}">
                  <a16:creationId xmlns:a16="http://schemas.microsoft.com/office/drawing/2014/main" id="{A66AFF9B-47A8-431E-A764-E6AFD67771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1" name="Freeform 16">
              <a:extLst>
                <a:ext uri="{FF2B5EF4-FFF2-40B4-BE49-F238E27FC236}">
                  <a16:creationId xmlns:a16="http://schemas.microsoft.com/office/drawing/2014/main" id="{BB50F388-4C4F-4B03-AD18-01111D1C59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2" name="Freeform 16">
              <a:extLst>
                <a:ext uri="{FF2B5EF4-FFF2-40B4-BE49-F238E27FC236}">
                  <a16:creationId xmlns:a16="http://schemas.microsoft.com/office/drawing/2014/main" id="{CF3FB584-0B0E-423F-925C-1180324EBD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3" name="Freeform 16">
              <a:extLst>
                <a:ext uri="{FF2B5EF4-FFF2-40B4-BE49-F238E27FC236}">
                  <a16:creationId xmlns:a16="http://schemas.microsoft.com/office/drawing/2014/main" id="{ED4EC88C-3F33-4DC1-85B0-07C4415BBD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4" name="Freeform 16">
              <a:extLst>
                <a:ext uri="{FF2B5EF4-FFF2-40B4-BE49-F238E27FC236}">
                  <a16:creationId xmlns:a16="http://schemas.microsoft.com/office/drawing/2014/main" id="{1C4B329A-FB4F-44FB-B230-B1047E59B3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5" name="Freeform 16">
              <a:extLst>
                <a:ext uri="{FF2B5EF4-FFF2-40B4-BE49-F238E27FC236}">
                  <a16:creationId xmlns:a16="http://schemas.microsoft.com/office/drawing/2014/main" id="{BE396084-F429-410A-AF78-35CDD96AF6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6" name="Freeform 16">
              <a:extLst>
                <a:ext uri="{FF2B5EF4-FFF2-40B4-BE49-F238E27FC236}">
                  <a16:creationId xmlns:a16="http://schemas.microsoft.com/office/drawing/2014/main" id="{6F0A9973-4361-4CB5-876A-37B001931E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7" name="Freeform 16">
              <a:extLst>
                <a:ext uri="{FF2B5EF4-FFF2-40B4-BE49-F238E27FC236}">
                  <a16:creationId xmlns:a16="http://schemas.microsoft.com/office/drawing/2014/main" id="{1F716BE4-ED9D-4AFC-8882-0079178438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A3188B9A-07AD-4D67-9017-92061B138A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9" name="Freeform 16">
              <a:extLst>
                <a:ext uri="{FF2B5EF4-FFF2-40B4-BE49-F238E27FC236}">
                  <a16:creationId xmlns:a16="http://schemas.microsoft.com/office/drawing/2014/main" id="{DE8AD78A-ABB9-4B8E-A0F9-F7CCA2E2EF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0" name="Freeform 16">
              <a:extLst>
                <a:ext uri="{FF2B5EF4-FFF2-40B4-BE49-F238E27FC236}">
                  <a16:creationId xmlns:a16="http://schemas.microsoft.com/office/drawing/2014/main" id="{02865DC5-04F0-4328-8C93-50994C40E4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1" name="Freeform 16">
              <a:extLst>
                <a:ext uri="{FF2B5EF4-FFF2-40B4-BE49-F238E27FC236}">
                  <a16:creationId xmlns:a16="http://schemas.microsoft.com/office/drawing/2014/main" id="{541DB8F0-C031-42C1-A57D-729DA2CFF3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2" name="Freeform 16">
              <a:extLst>
                <a:ext uri="{FF2B5EF4-FFF2-40B4-BE49-F238E27FC236}">
                  <a16:creationId xmlns:a16="http://schemas.microsoft.com/office/drawing/2014/main" id="{E74F6813-CEDF-4C90-9515-18F2D2808D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3" name="Freeform 16">
              <a:extLst>
                <a:ext uri="{FF2B5EF4-FFF2-40B4-BE49-F238E27FC236}">
                  <a16:creationId xmlns:a16="http://schemas.microsoft.com/office/drawing/2014/main" id="{178439D5-98F9-4547-AA18-8F0D15FA50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4" name="Freeform 16">
              <a:extLst>
                <a:ext uri="{FF2B5EF4-FFF2-40B4-BE49-F238E27FC236}">
                  <a16:creationId xmlns:a16="http://schemas.microsoft.com/office/drawing/2014/main" id="{FF65ACCA-B29A-4B23-99DF-9E8988FE77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5" name="Freeform 16">
              <a:extLst>
                <a:ext uri="{FF2B5EF4-FFF2-40B4-BE49-F238E27FC236}">
                  <a16:creationId xmlns:a16="http://schemas.microsoft.com/office/drawing/2014/main" id="{08202144-2699-405E-B70E-10ACB62504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6" name="Freeform 16">
              <a:extLst>
                <a:ext uri="{FF2B5EF4-FFF2-40B4-BE49-F238E27FC236}">
                  <a16:creationId xmlns:a16="http://schemas.microsoft.com/office/drawing/2014/main" id="{8F59B94B-2422-4834-BD86-CFE3D8A53F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C5893D12-2CAA-4072-80FB-D3E9971005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C5D33650-F7DF-4640-8624-E4A406586B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9" name="Freeform 16">
              <a:extLst>
                <a:ext uri="{FF2B5EF4-FFF2-40B4-BE49-F238E27FC236}">
                  <a16:creationId xmlns:a16="http://schemas.microsoft.com/office/drawing/2014/main" id="{D8E569D6-7F89-4731-A6B8-6AFEB4544E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0" name="Freeform 16">
              <a:extLst>
                <a:ext uri="{FF2B5EF4-FFF2-40B4-BE49-F238E27FC236}">
                  <a16:creationId xmlns:a16="http://schemas.microsoft.com/office/drawing/2014/main" id="{80CEE136-CAF7-4993-84B3-67A0917C53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1" name="Freeform 16">
              <a:extLst>
                <a:ext uri="{FF2B5EF4-FFF2-40B4-BE49-F238E27FC236}">
                  <a16:creationId xmlns:a16="http://schemas.microsoft.com/office/drawing/2014/main" id="{FFDB2B08-42EF-46F1-9397-9A855C1A24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B77A349-A09C-4B90-9A2C-EA856A8D86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3" name="Freeform 16">
              <a:extLst>
                <a:ext uri="{FF2B5EF4-FFF2-40B4-BE49-F238E27FC236}">
                  <a16:creationId xmlns:a16="http://schemas.microsoft.com/office/drawing/2014/main" id="{48608721-EE4A-426A-91C2-C463004F97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4" name="Freeform 16">
              <a:extLst>
                <a:ext uri="{FF2B5EF4-FFF2-40B4-BE49-F238E27FC236}">
                  <a16:creationId xmlns:a16="http://schemas.microsoft.com/office/drawing/2014/main" id="{B927CE31-5623-45C2-9E5E-6EF0145365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664A9588-E7C2-4376-869E-12661D073A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6" name="Freeform 16">
              <a:extLst>
                <a:ext uri="{FF2B5EF4-FFF2-40B4-BE49-F238E27FC236}">
                  <a16:creationId xmlns:a16="http://schemas.microsoft.com/office/drawing/2014/main" id="{C07EBDA9-99B9-4FEA-8E61-CF7766C803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7" name="Freeform 16">
              <a:extLst>
                <a:ext uri="{FF2B5EF4-FFF2-40B4-BE49-F238E27FC236}">
                  <a16:creationId xmlns:a16="http://schemas.microsoft.com/office/drawing/2014/main" id="{E44A3FF9-F9CA-4868-B495-9C7AAE9DDF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CCF5D671-0529-4209-8A7C-1149C28011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9" name="Freeform 16">
              <a:extLst>
                <a:ext uri="{FF2B5EF4-FFF2-40B4-BE49-F238E27FC236}">
                  <a16:creationId xmlns:a16="http://schemas.microsoft.com/office/drawing/2014/main" id="{DCA290DC-6B1F-40EB-A9F0-F96F5851B3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0" name="Freeform 16">
              <a:extLst>
                <a:ext uri="{FF2B5EF4-FFF2-40B4-BE49-F238E27FC236}">
                  <a16:creationId xmlns:a16="http://schemas.microsoft.com/office/drawing/2014/main" id="{36C813C9-8C14-4372-801A-DBB3E037EE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1" name="Freeform 16">
              <a:extLst>
                <a:ext uri="{FF2B5EF4-FFF2-40B4-BE49-F238E27FC236}">
                  <a16:creationId xmlns:a16="http://schemas.microsoft.com/office/drawing/2014/main" id="{F253EC72-B338-4BBF-9042-C191E60067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2" name="Freeform 16">
              <a:extLst>
                <a:ext uri="{FF2B5EF4-FFF2-40B4-BE49-F238E27FC236}">
                  <a16:creationId xmlns:a16="http://schemas.microsoft.com/office/drawing/2014/main" id="{7B28B5DF-2DA6-4E8F-817A-C1902DCD45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3" name="Freeform 16">
              <a:extLst>
                <a:ext uri="{FF2B5EF4-FFF2-40B4-BE49-F238E27FC236}">
                  <a16:creationId xmlns:a16="http://schemas.microsoft.com/office/drawing/2014/main" id="{09D7394F-F75D-4FED-8923-575F140FA2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4" name="Freeform 16">
              <a:extLst>
                <a:ext uri="{FF2B5EF4-FFF2-40B4-BE49-F238E27FC236}">
                  <a16:creationId xmlns:a16="http://schemas.microsoft.com/office/drawing/2014/main" id="{F172134A-6C32-4752-97D8-E661E6A263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6CAB8EBC-D1A2-4B27-9297-ADFA1B5C1A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6" name="Freeform 16">
              <a:extLst>
                <a:ext uri="{FF2B5EF4-FFF2-40B4-BE49-F238E27FC236}">
                  <a16:creationId xmlns:a16="http://schemas.microsoft.com/office/drawing/2014/main" id="{6E5A44D5-4DED-4075-8C18-C4EE1E61AB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7" name="Freeform 16">
              <a:extLst>
                <a:ext uri="{FF2B5EF4-FFF2-40B4-BE49-F238E27FC236}">
                  <a16:creationId xmlns:a16="http://schemas.microsoft.com/office/drawing/2014/main" id="{47E67357-8F43-4716-AF36-C4D3FAD577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8" name="Freeform 16">
              <a:extLst>
                <a:ext uri="{FF2B5EF4-FFF2-40B4-BE49-F238E27FC236}">
                  <a16:creationId xmlns:a16="http://schemas.microsoft.com/office/drawing/2014/main" id="{CDB9D3D1-A9FF-4CC6-B6AD-51D73FCAE1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9" name="Freeform 16">
              <a:extLst>
                <a:ext uri="{FF2B5EF4-FFF2-40B4-BE49-F238E27FC236}">
                  <a16:creationId xmlns:a16="http://schemas.microsoft.com/office/drawing/2014/main" id="{B1C55A0F-DE6D-4BE9-B90E-6857701710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0" name="Freeform 16">
              <a:extLst>
                <a:ext uri="{FF2B5EF4-FFF2-40B4-BE49-F238E27FC236}">
                  <a16:creationId xmlns:a16="http://schemas.microsoft.com/office/drawing/2014/main" id="{6627EE65-8BCE-41D8-BE30-34A95B9424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1" name="Freeform 16">
              <a:extLst>
                <a:ext uri="{FF2B5EF4-FFF2-40B4-BE49-F238E27FC236}">
                  <a16:creationId xmlns:a16="http://schemas.microsoft.com/office/drawing/2014/main" id="{FA999AE1-300A-4580-A684-3752E1FB0E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2" name="Freeform 16">
              <a:extLst>
                <a:ext uri="{FF2B5EF4-FFF2-40B4-BE49-F238E27FC236}">
                  <a16:creationId xmlns:a16="http://schemas.microsoft.com/office/drawing/2014/main" id="{9BB492A4-E274-4551-A97A-AD8A2538EB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3" name="Freeform 16">
              <a:extLst>
                <a:ext uri="{FF2B5EF4-FFF2-40B4-BE49-F238E27FC236}">
                  <a16:creationId xmlns:a16="http://schemas.microsoft.com/office/drawing/2014/main" id="{CBF53111-DF01-47C3-8596-B57862E0C3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4" name="Freeform 16">
              <a:extLst>
                <a:ext uri="{FF2B5EF4-FFF2-40B4-BE49-F238E27FC236}">
                  <a16:creationId xmlns:a16="http://schemas.microsoft.com/office/drawing/2014/main" id="{C53F7DDB-439E-47C6-90BD-B22EA9B7CD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5" name="Freeform 16">
              <a:extLst>
                <a:ext uri="{FF2B5EF4-FFF2-40B4-BE49-F238E27FC236}">
                  <a16:creationId xmlns:a16="http://schemas.microsoft.com/office/drawing/2014/main" id="{81E7F6E6-2542-47E1-AE43-9B182D3758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6" name="Freeform 16">
              <a:extLst>
                <a:ext uri="{FF2B5EF4-FFF2-40B4-BE49-F238E27FC236}">
                  <a16:creationId xmlns:a16="http://schemas.microsoft.com/office/drawing/2014/main" id="{E777532A-71A5-494B-820C-48C05EC74C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7" name="Freeform 16">
              <a:extLst>
                <a:ext uri="{FF2B5EF4-FFF2-40B4-BE49-F238E27FC236}">
                  <a16:creationId xmlns:a16="http://schemas.microsoft.com/office/drawing/2014/main" id="{70329985-9DF6-417E-8BE0-9292329455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8" name="Freeform 16">
              <a:extLst>
                <a:ext uri="{FF2B5EF4-FFF2-40B4-BE49-F238E27FC236}">
                  <a16:creationId xmlns:a16="http://schemas.microsoft.com/office/drawing/2014/main" id="{00252936-908A-4F1A-B1D6-E291EDBA6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9" name="Freeform 16">
              <a:extLst>
                <a:ext uri="{FF2B5EF4-FFF2-40B4-BE49-F238E27FC236}">
                  <a16:creationId xmlns:a16="http://schemas.microsoft.com/office/drawing/2014/main" id="{1614E059-CFCA-409A-8521-5A7B0CD0E4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0" name="Freeform 16">
              <a:extLst>
                <a:ext uri="{FF2B5EF4-FFF2-40B4-BE49-F238E27FC236}">
                  <a16:creationId xmlns:a16="http://schemas.microsoft.com/office/drawing/2014/main" id="{D67A4711-AC1A-4F94-B614-DDA70F4AB3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1" name="Freeform 16">
              <a:extLst>
                <a:ext uri="{FF2B5EF4-FFF2-40B4-BE49-F238E27FC236}">
                  <a16:creationId xmlns:a16="http://schemas.microsoft.com/office/drawing/2014/main" id="{7AC93D6D-B965-4CFB-82B3-C2F8189DD7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2" name="Freeform 16">
              <a:extLst>
                <a:ext uri="{FF2B5EF4-FFF2-40B4-BE49-F238E27FC236}">
                  <a16:creationId xmlns:a16="http://schemas.microsoft.com/office/drawing/2014/main" id="{00CA144B-A572-487C-B67D-E0784F6971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3" name="Freeform 16">
              <a:extLst>
                <a:ext uri="{FF2B5EF4-FFF2-40B4-BE49-F238E27FC236}">
                  <a16:creationId xmlns:a16="http://schemas.microsoft.com/office/drawing/2014/main" id="{E1487B58-3826-42D4-A325-3E4E04785B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4" name="Freeform 16">
              <a:extLst>
                <a:ext uri="{FF2B5EF4-FFF2-40B4-BE49-F238E27FC236}">
                  <a16:creationId xmlns:a16="http://schemas.microsoft.com/office/drawing/2014/main" id="{3C65D50D-4B63-4F19-93C9-926E0DA625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5" name="Freeform 16">
              <a:extLst>
                <a:ext uri="{FF2B5EF4-FFF2-40B4-BE49-F238E27FC236}">
                  <a16:creationId xmlns:a16="http://schemas.microsoft.com/office/drawing/2014/main" id="{91A9FD33-BBFB-4EB4-B633-06A023CB6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6" name="Freeform 16">
              <a:extLst>
                <a:ext uri="{FF2B5EF4-FFF2-40B4-BE49-F238E27FC236}">
                  <a16:creationId xmlns:a16="http://schemas.microsoft.com/office/drawing/2014/main" id="{8A25449F-C96E-43A9-BE7E-8415CB8CA9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7" name="Freeform 16">
              <a:extLst>
                <a:ext uri="{FF2B5EF4-FFF2-40B4-BE49-F238E27FC236}">
                  <a16:creationId xmlns:a16="http://schemas.microsoft.com/office/drawing/2014/main" id="{E852D294-5AE3-4C12-AE2F-1361C06DF2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8" name="Freeform 16">
              <a:extLst>
                <a:ext uri="{FF2B5EF4-FFF2-40B4-BE49-F238E27FC236}">
                  <a16:creationId xmlns:a16="http://schemas.microsoft.com/office/drawing/2014/main" id="{D75B22CF-07E7-4A6F-B17D-758BBE5538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9" name="Freeform 16">
              <a:extLst>
                <a:ext uri="{FF2B5EF4-FFF2-40B4-BE49-F238E27FC236}">
                  <a16:creationId xmlns:a16="http://schemas.microsoft.com/office/drawing/2014/main" id="{45BB4DE2-44BF-43BF-9C16-259FA3450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0" name="Freeform 16">
              <a:extLst>
                <a:ext uri="{FF2B5EF4-FFF2-40B4-BE49-F238E27FC236}">
                  <a16:creationId xmlns:a16="http://schemas.microsoft.com/office/drawing/2014/main" id="{9082519B-328F-4D85-9648-AA99F35AF4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1" name="Freeform 16">
              <a:extLst>
                <a:ext uri="{FF2B5EF4-FFF2-40B4-BE49-F238E27FC236}">
                  <a16:creationId xmlns:a16="http://schemas.microsoft.com/office/drawing/2014/main" id="{D9C1B58C-398E-452F-88B1-1E2D056BC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2" name="Freeform 16">
              <a:extLst>
                <a:ext uri="{FF2B5EF4-FFF2-40B4-BE49-F238E27FC236}">
                  <a16:creationId xmlns:a16="http://schemas.microsoft.com/office/drawing/2014/main" id="{1215C438-62B6-48E8-93BD-2400CE7DCB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3" name="Freeform 16">
              <a:extLst>
                <a:ext uri="{FF2B5EF4-FFF2-40B4-BE49-F238E27FC236}">
                  <a16:creationId xmlns:a16="http://schemas.microsoft.com/office/drawing/2014/main" id="{74287A1C-61DC-4764-AD91-0D8AE5D32F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4" name="Freeform 16">
              <a:extLst>
                <a:ext uri="{FF2B5EF4-FFF2-40B4-BE49-F238E27FC236}">
                  <a16:creationId xmlns:a16="http://schemas.microsoft.com/office/drawing/2014/main" id="{935F5F69-3B06-47EE-8A58-9EFC1B83EC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5" name="Freeform 16">
              <a:extLst>
                <a:ext uri="{FF2B5EF4-FFF2-40B4-BE49-F238E27FC236}">
                  <a16:creationId xmlns:a16="http://schemas.microsoft.com/office/drawing/2014/main" id="{1101FFF9-CF37-4721-8186-544775DE50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6" name="Freeform 16">
              <a:extLst>
                <a:ext uri="{FF2B5EF4-FFF2-40B4-BE49-F238E27FC236}">
                  <a16:creationId xmlns:a16="http://schemas.microsoft.com/office/drawing/2014/main" id="{DA07B02B-AB92-4E6D-BE68-38C0C55A70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7" name="Freeform 16">
              <a:extLst>
                <a:ext uri="{FF2B5EF4-FFF2-40B4-BE49-F238E27FC236}">
                  <a16:creationId xmlns:a16="http://schemas.microsoft.com/office/drawing/2014/main" id="{5C7F6697-9CF8-4C52-8134-856F37E69B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8" name="Freeform 16">
              <a:extLst>
                <a:ext uri="{FF2B5EF4-FFF2-40B4-BE49-F238E27FC236}">
                  <a16:creationId xmlns:a16="http://schemas.microsoft.com/office/drawing/2014/main" id="{71AE8640-CA8D-45ED-B293-E41C04107B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9" name="Freeform 16">
              <a:extLst>
                <a:ext uri="{FF2B5EF4-FFF2-40B4-BE49-F238E27FC236}">
                  <a16:creationId xmlns:a16="http://schemas.microsoft.com/office/drawing/2014/main" id="{63C196AF-4D4C-4362-BDBF-EC89D3AF7E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0" name="Freeform 16">
              <a:extLst>
                <a:ext uri="{FF2B5EF4-FFF2-40B4-BE49-F238E27FC236}">
                  <a16:creationId xmlns:a16="http://schemas.microsoft.com/office/drawing/2014/main" id="{ACA5D87D-1923-4B8B-9B95-C833F20B3F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1" name="Freeform 16">
              <a:extLst>
                <a:ext uri="{FF2B5EF4-FFF2-40B4-BE49-F238E27FC236}">
                  <a16:creationId xmlns:a16="http://schemas.microsoft.com/office/drawing/2014/main" id="{5168EF6E-C030-46F7-940B-B2259B19D5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2" name="Freeform 16">
              <a:extLst>
                <a:ext uri="{FF2B5EF4-FFF2-40B4-BE49-F238E27FC236}">
                  <a16:creationId xmlns:a16="http://schemas.microsoft.com/office/drawing/2014/main" id="{A141EFDE-9FF6-4BED-B3E7-F887DDD96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3" name="Freeform 16">
              <a:extLst>
                <a:ext uri="{FF2B5EF4-FFF2-40B4-BE49-F238E27FC236}">
                  <a16:creationId xmlns:a16="http://schemas.microsoft.com/office/drawing/2014/main" id="{F1BD7350-6598-41F6-9255-7CC3E31388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4" name="Freeform 16">
              <a:extLst>
                <a:ext uri="{FF2B5EF4-FFF2-40B4-BE49-F238E27FC236}">
                  <a16:creationId xmlns:a16="http://schemas.microsoft.com/office/drawing/2014/main" id="{22AC9D57-87D8-4EB4-9431-D6A909D9B3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5" name="Freeform 16">
              <a:extLst>
                <a:ext uri="{FF2B5EF4-FFF2-40B4-BE49-F238E27FC236}">
                  <a16:creationId xmlns:a16="http://schemas.microsoft.com/office/drawing/2014/main" id="{5E5F28C9-581C-4582-AFD5-64DAF5C0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6" name="Freeform 16">
              <a:extLst>
                <a:ext uri="{FF2B5EF4-FFF2-40B4-BE49-F238E27FC236}">
                  <a16:creationId xmlns:a16="http://schemas.microsoft.com/office/drawing/2014/main" id="{A3946BBE-EEEB-45AB-8953-28E740687D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7" name="Freeform 16">
              <a:extLst>
                <a:ext uri="{FF2B5EF4-FFF2-40B4-BE49-F238E27FC236}">
                  <a16:creationId xmlns:a16="http://schemas.microsoft.com/office/drawing/2014/main" id="{6CBC4E02-AAC1-4F30-A6A1-640557D976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8" name="Freeform 16">
              <a:extLst>
                <a:ext uri="{FF2B5EF4-FFF2-40B4-BE49-F238E27FC236}">
                  <a16:creationId xmlns:a16="http://schemas.microsoft.com/office/drawing/2014/main" id="{B048D2CD-AC09-4285-A6D5-6EA03B3903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9" name="Freeform 16">
              <a:extLst>
                <a:ext uri="{FF2B5EF4-FFF2-40B4-BE49-F238E27FC236}">
                  <a16:creationId xmlns:a16="http://schemas.microsoft.com/office/drawing/2014/main" id="{15EF59CC-EAE4-472E-9711-C258CA6562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0" name="Freeform 16">
              <a:extLst>
                <a:ext uri="{FF2B5EF4-FFF2-40B4-BE49-F238E27FC236}">
                  <a16:creationId xmlns:a16="http://schemas.microsoft.com/office/drawing/2014/main" id="{0C37583E-F9BD-44A9-BE2D-5885FBF11A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1" name="Freeform 16">
              <a:extLst>
                <a:ext uri="{FF2B5EF4-FFF2-40B4-BE49-F238E27FC236}">
                  <a16:creationId xmlns:a16="http://schemas.microsoft.com/office/drawing/2014/main" id="{C8F816AA-7759-4D40-8B9F-93CE389699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2" name="Freeform 16">
              <a:extLst>
                <a:ext uri="{FF2B5EF4-FFF2-40B4-BE49-F238E27FC236}">
                  <a16:creationId xmlns:a16="http://schemas.microsoft.com/office/drawing/2014/main" id="{B65B9489-7839-490A-B77D-E0E3DFA52E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3" name="Freeform 16">
              <a:extLst>
                <a:ext uri="{FF2B5EF4-FFF2-40B4-BE49-F238E27FC236}">
                  <a16:creationId xmlns:a16="http://schemas.microsoft.com/office/drawing/2014/main" id="{BECB7B9E-23EE-46B4-90EA-B68B9533FE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4" name="Freeform 16">
              <a:extLst>
                <a:ext uri="{FF2B5EF4-FFF2-40B4-BE49-F238E27FC236}">
                  <a16:creationId xmlns:a16="http://schemas.microsoft.com/office/drawing/2014/main" id="{37F81689-425B-4586-BA28-A52EA6461B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5" name="Freeform 16">
              <a:extLst>
                <a:ext uri="{FF2B5EF4-FFF2-40B4-BE49-F238E27FC236}">
                  <a16:creationId xmlns:a16="http://schemas.microsoft.com/office/drawing/2014/main" id="{F4E46C55-E55C-4DB9-84CB-12BA4E8360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6" name="AutoShape 3">
              <a:extLst>
                <a:ext uri="{FF2B5EF4-FFF2-40B4-BE49-F238E27FC236}">
                  <a16:creationId xmlns:a16="http://schemas.microsoft.com/office/drawing/2014/main" id="{9F7F7C91-FA75-4191-AB66-8DE3A6C2C91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9912350" y="127000"/>
              <a:ext cx="400050" cy="427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B79D6001-5C23-4D4D-89FC-00A862D67E58}"/>
                </a:ext>
              </a:extLst>
            </p:cNvPr>
            <p:cNvGrpSpPr/>
            <p:nvPr userDrawn="1"/>
          </p:nvGrpSpPr>
          <p:grpSpPr>
            <a:xfrm>
              <a:off x="-664463" y="1060450"/>
              <a:ext cx="2884436" cy="4051302"/>
              <a:chOff x="-831850" y="581026"/>
              <a:chExt cx="3567113" cy="5010150"/>
            </a:xfrm>
          </p:grpSpPr>
          <p:sp>
            <p:nvSpPr>
              <p:cNvPr id="272" name="Freeform 10">
                <a:extLst>
                  <a:ext uri="{FF2B5EF4-FFF2-40B4-BE49-F238E27FC236}">
                    <a16:creationId xmlns:a16="http://schemas.microsoft.com/office/drawing/2014/main" id="{93E9F37A-6F37-4C9E-8DC1-2BE2587463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-831850" y="2471738"/>
                <a:ext cx="3567113" cy="3119438"/>
              </a:xfrm>
              <a:custGeom>
                <a:avLst/>
                <a:gdLst>
                  <a:gd name="T0" fmla="*/ 434 w 464"/>
                  <a:gd name="T1" fmla="*/ 406 h 406"/>
                  <a:gd name="T2" fmla="*/ 30 w 464"/>
                  <a:gd name="T3" fmla="*/ 406 h 406"/>
                  <a:gd name="T4" fmla="*/ 0 w 464"/>
                  <a:gd name="T5" fmla="*/ 376 h 406"/>
                  <a:gd name="T6" fmla="*/ 0 w 464"/>
                  <a:gd name="T7" fmla="*/ 30 h 406"/>
                  <a:gd name="T8" fmla="*/ 30 w 464"/>
                  <a:gd name="T9" fmla="*/ 0 h 406"/>
                  <a:gd name="T10" fmla="*/ 434 w 464"/>
                  <a:gd name="T11" fmla="*/ 0 h 406"/>
                  <a:gd name="T12" fmla="*/ 464 w 464"/>
                  <a:gd name="T13" fmla="*/ 30 h 406"/>
                  <a:gd name="T14" fmla="*/ 464 w 464"/>
                  <a:gd name="T15" fmla="*/ 376 h 406"/>
                  <a:gd name="T16" fmla="*/ 434 w 464"/>
                  <a:gd name="T17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4" h="406">
                    <a:moveTo>
                      <a:pt x="434" y="406"/>
                    </a:moveTo>
                    <a:cubicBezTo>
                      <a:pt x="30" y="406"/>
                      <a:pt x="30" y="406"/>
                      <a:pt x="30" y="406"/>
                    </a:cubicBezTo>
                    <a:cubicBezTo>
                      <a:pt x="13" y="406"/>
                      <a:pt x="0" y="393"/>
                      <a:pt x="0" y="37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434" y="0"/>
                      <a:pt x="434" y="0"/>
                      <a:pt x="434" y="0"/>
                    </a:cubicBezTo>
                    <a:cubicBezTo>
                      <a:pt x="450" y="0"/>
                      <a:pt x="464" y="14"/>
                      <a:pt x="464" y="30"/>
                    </a:cubicBezTo>
                    <a:cubicBezTo>
                      <a:pt x="464" y="376"/>
                      <a:pt x="464" y="376"/>
                      <a:pt x="464" y="376"/>
                    </a:cubicBezTo>
                    <a:cubicBezTo>
                      <a:pt x="464" y="393"/>
                      <a:pt x="450" y="406"/>
                      <a:pt x="434" y="406"/>
                    </a:cubicBezTo>
                    <a:close/>
                  </a:path>
                </a:pathLst>
              </a:custGeom>
              <a:noFill/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3" name="Freeform 11">
                <a:extLst>
                  <a:ext uri="{FF2B5EF4-FFF2-40B4-BE49-F238E27FC236}">
                    <a16:creationId xmlns:a16="http://schemas.microsoft.com/office/drawing/2014/main" id="{9622CA32-E887-4015-BE52-CE59C58A50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538" y="3262313"/>
                <a:ext cx="914400" cy="1590675"/>
              </a:xfrm>
              <a:custGeom>
                <a:avLst/>
                <a:gdLst>
                  <a:gd name="T0" fmla="*/ 119 w 119"/>
                  <a:gd name="T1" fmla="*/ 60 h 207"/>
                  <a:gd name="T2" fmla="*/ 60 w 119"/>
                  <a:gd name="T3" fmla="*/ 0 h 207"/>
                  <a:gd name="T4" fmla="*/ 0 w 119"/>
                  <a:gd name="T5" fmla="*/ 60 h 207"/>
                  <a:gd name="T6" fmla="*/ 30 w 119"/>
                  <a:gd name="T7" fmla="*/ 112 h 207"/>
                  <a:gd name="T8" fmla="*/ 11 w 119"/>
                  <a:gd name="T9" fmla="*/ 207 h 207"/>
                  <a:gd name="T10" fmla="*/ 108 w 119"/>
                  <a:gd name="T11" fmla="*/ 207 h 207"/>
                  <a:gd name="T12" fmla="*/ 89 w 119"/>
                  <a:gd name="T13" fmla="*/ 112 h 207"/>
                  <a:gd name="T14" fmla="*/ 119 w 119"/>
                  <a:gd name="T15" fmla="*/ 6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" h="207">
                    <a:moveTo>
                      <a:pt x="119" y="60"/>
                    </a:moveTo>
                    <a:cubicBezTo>
                      <a:pt x="119" y="27"/>
                      <a:pt x="93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82"/>
                      <a:pt x="12" y="102"/>
                      <a:pt x="30" y="112"/>
                    </a:cubicBezTo>
                    <a:cubicBezTo>
                      <a:pt x="11" y="207"/>
                      <a:pt x="11" y="207"/>
                      <a:pt x="11" y="207"/>
                    </a:cubicBezTo>
                    <a:cubicBezTo>
                      <a:pt x="108" y="207"/>
                      <a:pt x="108" y="207"/>
                      <a:pt x="108" y="207"/>
                    </a:cubicBezTo>
                    <a:cubicBezTo>
                      <a:pt x="89" y="112"/>
                      <a:pt x="89" y="112"/>
                      <a:pt x="89" y="112"/>
                    </a:cubicBezTo>
                    <a:cubicBezTo>
                      <a:pt x="107" y="102"/>
                      <a:pt x="119" y="82"/>
                      <a:pt x="119" y="60"/>
                    </a:cubicBezTo>
                    <a:close/>
                  </a:path>
                </a:pathLst>
              </a:custGeom>
              <a:solidFill>
                <a:srgbClr val="920000"/>
              </a:solidFill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4" name="Freeform 12">
                <a:extLst>
                  <a:ext uri="{FF2B5EF4-FFF2-40B4-BE49-F238E27FC236}">
                    <a16:creationId xmlns:a16="http://schemas.microsoft.com/office/drawing/2014/main" id="{15857072-129D-4B83-AEDA-E98AD3A5AE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-239713" y="581026"/>
                <a:ext cx="2382838" cy="1958975"/>
              </a:xfrm>
              <a:custGeom>
                <a:avLst/>
                <a:gdLst>
                  <a:gd name="T0" fmla="*/ 0 w 310"/>
                  <a:gd name="T1" fmla="*/ 253 h 255"/>
                  <a:gd name="T2" fmla="*/ 0 w 310"/>
                  <a:gd name="T3" fmla="*/ 155 h 255"/>
                  <a:gd name="T4" fmla="*/ 155 w 310"/>
                  <a:gd name="T5" fmla="*/ 0 h 255"/>
                  <a:gd name="T6" fmla="*/ 310 w 310"/>
                  <a:gd name="T7" fmla="*/ 155 h 255"/>
                  <a:gd name="T8" fmla="*/ 310 w 310"/>
                  <a:gd name="T9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255">
                    <a:moveTo>
                      <a:pt x="0" y="253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0" y="69"/>
                      <a:pt x="69" y="0"/>
                      <a:pt x="155" y="0"/>
                    </a:cubicBezTo>
                    <a:cubicBezTo>
                      <a:pt x="240" y="0"/>
                      <a:pt x="310" y="69"/>
                      <a:pt x="310" y="155"/>
                    </a:cubicBezTo>
                    <a:cubicBezTo>
                      <a:pt x="310" y="255"/>
                      <a:pt x="310" y="255"/>
                      <a:pt x="310" y="255"/>
                    </a:cubicBezTo>
                  </a:path>
                </a:pathLst>
              </a:custGeom>
              <a:noFill/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5FD607-A9EB-4369-8C8B-71A1A9564207}"/>
                </a:ext>
              </a:extLst>
            </p:cNvPr>
            <p:cNvSpPr/>
            <p:nvPr userDrawn="1"/>
          </p:nvSpPr>
          <p:spPr>
            <a:xfrm>
              <a:off x="-1327308" y="-152400"/>
              <a:ext cx="1325690" cy="6527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5CCAC69A-2B74-4981-825D-C3244AD95072}"/>
                </a:ext>
              </a:extLst>
            </p:cNvPr>
            <p:cNvSpPr/>
            <p:nvPr userDrawn="1"/>
          </p:nvSpPr>
          <p:spPr>
            <a:xfrm>
              <a:off x="10973671" y="-152400"/>
              <a:ext cx="1325690" cy="6527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660DB5A1-D3C7-4B82-A883-81AAAD318502}"/>
                </a:ext>
              </a:extLst>
            </p:cNvPr>
            <p:cNvSpPr/>
            <p:nvPr userDrawn="1"/>
          </p:nvSpPr>
          <p:spPr>
            <a:xfrm rot="16200000">
              <a:off x="5129275" y="-5934192"/>
              <a:ext cx="405411" cy="11464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02F05F0F-A34E-4FE9-AFF6-B23AF6C59A1F}"/>
                </a:ext>
              </a:extLst>
            </p:cNvPr>
            <p:cNvSpPr/>
            <p:nvPr userDrawn="1"/>
          </p:nvSpPr>
          <p:spPr>
            <a:xfrm rot="16200000">
              <a:off x="5129270" y="643723"/>
              <a:ext cx="405411" cy="11464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080" y="4185921"/>
            <a:ext cx="8290560" cy="656590"/>
          </a:xfrm>
        </p:spPr>
        <p:txBody>
          <a:bodyPr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80080" y="4846321"/>
            <a:ext cx="8290560" cy="583848"/>
          </a:xfrm>
        </p:spPr>
        <p:txBody>
          <a:bodyPr/>
          <a:lstStyle>
            <a:lvl1pPr marL="0" indent="0" algn="l">
              <a:buFontTx/>
              <a:buNone/>
              <a:defRPr sz="2667" b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241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7112A4-5D5B-4EFA-A84C-A0A181665097}"/>
              </a:ext>
            </a:extLst>
          </p:cNvPr>
          <p:cNvSpPr/>
          <p:nvPr userDrawn="1"/>
        </p:nvSpPr>
        <p:spPr>
          <a:xfrm>
            <a:off x="10955473" y="6357737"/>
            <a:ext cx="1118387" cy="352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5072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3176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M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43859"/>
            <a:ext cx="11084560" cy="595035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057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n object&#10;&#10;Description automatically generated">
            <a:extLst>
              <a:ext uri="{FF2B5EF4-FFF2-40B4-BE49-F238E27FC236}">
                <a16:creationId xmlns:a16="http://schemas.microsoft.com/office/drawing/2014/main" id="{DB5BC97F-BE1C-4CC1-A0F8-EF37ABD2F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972" t="57574" r="356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7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28B2A9-89D6-4CF3-BBAF-1CA0E88E1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748" t="16214" r="9586" b="111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E96A302-1F38-4275-8241-37FF3CB49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0" y="2107183"/>
            <a:ext cx="1779550" cy="1442920"/>
          </a:xfrm>
          <a:prstGeom prst="rect">
            <a:avLst/>
          </a:prstGeom>
        </p:spPr>
      </p:pic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762000" y="5527041"/>
            <a:ext cx="6461760" cy="318035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667"/>
              </a:spcBef>
              <a:spcAft>
                <a:spcPts val="333"/>
              </a:spcAft>
              <a:buFontTx/>
              <a:buNone/>
              <a:defRPr sz="1600" b="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762000" y="4470401"/>
            <a:ext cx="6461760" cy="109206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000" b="1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082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_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347" y="917005"/>
            <a:ext cx="10015728" cy="36315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283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 - NO LOGO &amp; PAGE NUMBER">
  <p:cSld name="Title, Subtitle, and Content - NO LOGO &amp; PAGE NUMB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553720" y="734697"/>
            <a:ext cx="11084560" cy="656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568960" y="2336707"/>
            <a:ext cx="11054080" cy="410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642" lvl="0" indent="-304821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rebuchet MS"/>
              <a:buNone/>
              <a:defRPr sz="2267">
                <a:solidFill>
                  <a:schemeClr val="dk2"/>
                </a:solidFill>
              </a:defRPr>
            </a:lvl1pPr>
            <a:lvl2pPr marL="1219286" lvl="1" indent="-304821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rebuchet MS"/>
              <a:buNone/>
              <a:defRPr sz="2000">
                <a:solidFill>
                  <a:schemeClr val="dk2"/>
                </a:solidFill>
              </a:defRPr>
            </a:lvl2pPr>
            <a:lvl3pPr marL="1828928" lvl="2" indent="-304821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rebuchet MS"/>
              <a:buNone/>
              <a:defRPr sz="2000">
                <a:solidFill>
                  <a:schemeClr val="dk2"/>
                </a:solidFill>
              </a:defRPr>
            </a:lvl3pPr>
            <a:lvl4pPr marL="2438571" lvl="3" indent="-431830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▪"/>
              <a:defRPr sz="2000">
                <a:solidFill>
                  <a:schemeClr val="lt1"/>
                </a:solidFill>
              </a:defRPr>
            </a:lvl4pPr>
            <a:lvl5pPr marL="3048213" lvl="4" indent="-44876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>
                <a:solidFill>
                  <a:schemeClr val="lt1"/>
                </a:solidFill>
              </a:defRPr>
            </a:lvl5pPr>
            <a:lvl6pPr marL="3657856" lvl="5" indent="-423363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6pPr>
            <a:lvl7pPr marL="4267499" lvl="6" indent="-423363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7pPr>
            <a:lvl8pPr marL="4877141" lvl="7" indent="-423363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8pPr>
            <a:lvl9pPr marL="5486784" lvl="8" indent="-423363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2"/>
          </p:nvPr>
        </p:nvSpPr>
        <p:spPr>
          <a:xfrm>
            <a:off x="553720" y="1314817"/>
            <a:ext cx="11084560" cy="58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642" lvl="0" indent="-304821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000"/>
              <a:buFont typeface="Trebuchet MS"/>
              <a:buNone/>
              <a:defRPr sz="2667" b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1219286" lvl="1" indent="-304821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300"/>
              <a:buFont typeface="Trebuchet MS"/>
              <a:buNone/>
              <a:defRPr sz="3067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828928" lvl="2" indent="-304821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300"/>
              <a:buFont typeface="Trebuchet MS"/>
              <a:buNone/>
              <a:defRPr sz="3067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2438571" lvl="3" indent="-304821" algn="ctr"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2300"/>
              <a:buFont typeface="Trebuchet MS"/>
              <a:buNone/>
              <a:defRPr sz="3067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3048213" lvl="4" indent="-304821" algn="ctr"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2300"/>
              <a:buFont typeface="Trebuchet MS"/>
              <a:buNone/>
              <a:defRPr sz="3067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3657856" lvl="5" indent="-423363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6pPr>
            <a:lvl7pPr marL="4267499" lvl="6" indent="-423363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7pPr>
            <a:lvl8pPr marL="4877141" lvl="7" indent="-423363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8pPr>
            <a:lvl9pPr marL="5486784" lvl="8" indent="-423363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67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ICON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255782" indent="-255782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600">
                <a:solidFill>
                  <a:schemeClr val="accent4"/>
                </a:solidFill>
              </a:defRPr>
            </a:lvl1pPr>
            <a:lvl2pPr marL="889062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333">
                <a:solidFill>
                  <a:schemeClr val="accent4"/>
                </a:solidFill>
              </a:defRPr>
            </a:lvl2pPr>
            <a:lvl3pPr marL="1398863" indent="-188750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067">
                <a:solidFill>
                  <a:schemeClr val="accent4"/>
                </a:solidFill>
                <a:latin typeface="Trebuchet MS" panose="020B0603020202020204" pitchFamily="34" charset="0"/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671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, and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734696"/>
            <a:ext cx="11084560" cy="65659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" y="2336707"/>
            <a:ext cx="11054080" cy="4104175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222">
                <a:solidFill>
                  <a:schemeClr val="tx1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tx1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tx1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314815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667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966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Subtitle, and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734696"/>
            <a:ext cx="11084560" cy="6565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" y="2336705"/>
            <a:ext cx="11054080" cy="4104176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222">
                <a:solidFill>
                  <a:schemeClr val="bg1"/>
                </a:solidFill>
              </a:defRPr>
            </a:lvl1pPr>
            <a:lvl2pPr marL="635013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bg1"/>
                </a:solidFill>
              </a:defRPr>
            </a:lvl2pPr>
            <a:lvl3pPr marL="1210052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bg1"/>
                </a:solidFill>
              </a:defRPr>
            </a:lvl3pPr>
            <a:lvl4pPr marL="1972067" indent="-254005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076" indent="-254005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314817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667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052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06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070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40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and Content with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734696"/>
            <a:ext cx="11084560" cy="6565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222">
                <a:solidFill>
                  <a:schemeClr val="bg1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bg1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1778">
                <a:solidFill>
                  <a:schemeClr val="bg1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314815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667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833033" y="6424130"/>
            <a:ext cx="3069851" cy="27571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r" defTabSz="50803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9" b="1" i="0" kern="0">
                <a:solidFill>
                  <a:schemeClr val="bg1"/>
                </a:solidFill>
                <a:latin typeface="Trebuchet MS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249726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283501" y="995364"/>
            <a:ext cx="5523992" cy="5100637"/>
          </a:xfrm>
          <a:ln>
            <a:noFill/>
            <a:miter lim="800000"/>
          </a:ln>
        </p:spPr>
        <p:txBody>
          <a:bodyPr lIns="9144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8"/>
          </p:nvPr>
        </p:nvSpPr>
        <p:spPr>
          <a:xfrm>
            <a:off x="6287009" y="995364"/>
            <a:ext cx="5523992" cy="5100637"/>
          </a:xfrm>
          <a:ln>
            <a:noFill/>
            <a:miter lim="800000"/>
          </a:ln>
        </p:spPr>
        <p:txBody>
          <a:bodyPr lIns="9144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CONFIDENTIAL | AUTHORIZED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97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97">
                <a:buFontTx/>
                <a:buBlip>
                  <a:blip r:embed="rId2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818B02-6D3B-4B21-898C-712990E97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430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1_Title, Subtitle,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553720" y="579120"/>
            <a:ext cx="11084560" cy="656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3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574167" y="2336705"/>
            <a:ext cx="11054080" cy="4132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609630" lvl="0" indent="-304815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rebuchet MS"/>
              <a:buNone/>
              <a:defRPr sz="1600">
                <a:solidFill>
                  <a:schemeClr val="accent4"/>
                </a:solidFill>
              </a:defRPr>
            </a:lvl1pPr>
            <a:lvl2pPr marL="1219261" lvl="1" indent="-304815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rebuchet MS"/>
              <a:buNone/>
              <a:defRPr sz="1333">
                <a:solidFill>
                  <a:schemeClr val="accent4"/>
                </a:solidFill>
              </a:defRPr>
            </a:lvl2pPr>
            <a:lvl3pPr marL="1828891" lvl="2" indent="-304815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Font typeface="Trebuchet MS"/>
              <a:buNone/>
              <a:defRPr sz="1200">
                <a:solidFill>
                  <a:schemeClr val="accent4"/>
                </a:solidFill>
              </a:defRPr>
            </a:lvl3pPr>
            <a:lvl4pPr marL="2438522" lvl="3" indent="-431822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▪"/>
              <a:defRPr sz="2000">
                <a:solidFill>
                  <a:schemeClr val="lt1"/>
                </a:solidFill>
              </a:defRPr>
            </a:lvl4pPr>
            <a:lvl5pPr marL="3048152" lvl="4" indent="-448756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>
                <a:solidFill>
                  <a:schemeClr val="lt1"/>
                </a:solidFill>
              </a:defRPr>
            </a:lvl5pPr>
            <a:lvl6pPr marL="3657783" lvl="5" indent="-381019" algn="l">
              <a:spcBef>
                <a:spcPts val="267"/>
              </a:spcBef>
              <a:spcAft>
                <a:spcPts val="0"/>
              </a:spcAft>
              <a:buClr>
                <a:schemeClr val="dk2"/>
              </a:buClr>
              <a:buSzPts val="900"/>
              <a:buChar char="»"/>
              <a:defRPr/>
            </a:lvl6pPr>
            <a:lvl7pPr marL="4267413" lvl="6" indent="-381019" algn="l">
              <a:spcBef>
                <a:spcPts val="267"/>
              </a:spcBef>
              <a:spcAft>
                <a:spcPts val="0"/>
              </a:spcAft>
              <a:buClr>
                <a:schemeClr val="dk2"/>
              </a:buClr>
              <a:buSzPts val="900"/>
              <a:buChar char="»"/>
              <a:defRPr/>
            </a:lvl7pPr>
            <a:lvl8pPr marL="4877044" lvl="7" indent="-381019" algn="l">
              <a:spcBef>
                <a:spcPts val="267"/>
              </a:spcBef>
              <a:spcAft>
                <a:spcPts val="0"/>
              </a:spcAft>
              <a:buClr>
                <a:schemeClr val="dk2"/>
              </a:buClr>
              <a:buSzPts val="900"/>
              <a:buChar char="»"/>
              <a:defRPr/>
            </a:lvl8pPr>
            <a:lvl9pPr marL="5486674" lvl="8" indent="-381019" algn="l">
              <a:spcBef>
                <a:spcPts val="267"/>
              </a:spcBef>
              <a:spcAft>
                <a:spcPts val="0"/>
              </a:spcAft>
              <a:buClr>
                <a:schemeClr val="dk2"/>
              </a:buClr>
              <a:buSzPts val="900"/>
              <a:buChar char="»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2"/>
          </p:nvPr>
        </p:nvSpPr>
        <p:spPr>
          <a:xfrm>
            <a:off x="553720" y="1209040"/>
            <a:ext cx="11084560" cy="58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609630" lvl="0" indent="-304815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Font typeface="Trebuchet MS"/>
              <a:buNone/>
              <a:defRPr sz="2000" b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1219261" lvl="1" indent="-304815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300"/>
              <a:buFont typeface="Trebuchet MS"/>
              <a:buNone/>
              <a:defRPr sz="3067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828891" lvl="2" indent="-304815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300"/>
              <a:buFont typeface="Trebuchet MS"/>
              <a:buNone/>
              <a:defRPr sz="3067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2438522" lvl="3" indent="-304815" algn="ctr"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2300"/>
              <a:buFont typeface="Trebuchet MS"/>
              <a:buNone/>
              <a:defRPr sz="3067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3048152" lvl="4" indent="-304815" algn="ctr"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2300"/>
              <a:buFont typeface="Trebuchet MS"/>
              <a:buNone/>
              <a:defRPr sz="3067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3657783" lvl="5" indent="-381019" algn="l">
              <a:spcBef>
                <a:spcPts val="267"/>
              </a:spcBef>
              <a:spcAft>
                <a:spcPts val="0"/>
              </a:spcAft>
              <a:buClr>
                <a:schemeClr val="dk2"/>
              </a:buClr>
              <a:buSzPts val="900"/>
              <a:buChar char="»"/>
              <a:defRPr/>
            </a:lvl6pPr>
            <a:lvl7pPr marL="4267413" lvl="6" indent="-381019" algn="l">
              <a:spcBef>
                <a:spcPts val="267"/>
              </a:spcBef>
              <a:spcAft>
                <a:spcPts val="0"/>
              </a:spcAft>
              <a:buClr>
                <a:schemeClr val="dk2"/>
              </a:buClr>
              <a:buSzPts val="900"/>
              <a:buChar char="»"/>
              <a:defRPr/>
            </a:lvl7pPr>
            <a:lvl8pPr marL="4877044" lvl="7" indent="-381019" algn="l">
              <a:spcBef>
                <a:spcPts val="267"/>
              </a:spcBef>
              <a:spcAft>
                <a:spcPts val="0"/>
              </a:spcAft>
              <a:buClr>
                <a:schemeClr val="dk2"/>
              </a:buClr>
              <a:buSzPts val="900"/>
              <a:buChar char="»"/>
              <a:defRPr/>
            </a:lvl8pPr>
            <a:lvl9pPr marL="5486674" lvl="8" indent="-381019" algn="l">
              <a:spcBef>
                <a:spcPts val="267"/>
              </a:spcBef>
              <a:spcAft>
                <a:spcPts val="0"/>
              </a:spcAft>
              <a:buClr>
                <a:schemeClr val="dk2"/>
              </a:buClr>
              <a:buSzPts val="9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8030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Content - NO LOGO &amp; PAGE NUMBER">
  <p:cSld name="1_Title, Subtitle, Content - NO LOGO &amp; PAGE NUMB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553720" y="579121"/>
            <a:ext cx="11084561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568960" y="2336707"/>
            <a:ext cx="11054080" cy="410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  <a:defRPr sz="1600">
                <a:solidFill>
                  <a:schemeClr val="accent4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  <a:defRPr sz="1333">
                <a:solidFill>
                  <a:schemeClr val="accent4"/>
                </a:solidFill>
              </a:defRPr>
            </a:lvl2pPr>
            <a:lvl3pPr marL="914446" lvl="2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1200">
                <a:solidFill>
                  <a:schemeClr val="accent4"/>
                </a:solidFill>
              </a:defRPr>
            </a:lvl3pPr>
            <a:lvl4pPr marL="1219261" lvl="3" indent="-279414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▪"/>
              <a:defRPr sz="2000">
                <a:solidFill>
                  <a:schemeClr val="lt1"/>
                </a:solidFill>
              </a:defRPr>
            </a:lvl4pPr>
            <a:lvl5pPr marL="1524076" lvl="4" indent="-293511" algn="l">
              <a:spcBef>
                <a:spcPts val="445"/>
              </a:spcBef>
              <a:spcAft>
                <a:spcPts val="0"/>
              </a:spcAft>
              <a:buClr>
                <a:schemeClr val="dk1"/>
              </a:buClr>
              <a:buSzPts val="3333"/>
              <a:buFont typeface="Noto Sans Symbols"/>
              <a:buChar char="▪"/>
              <a:defRPr>
                <a:solidFill>
                  <a:schemeClr val="lt1"/>
                </a:solidFill>
              </a:defRPr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body" idx="2"/>
          </p:nvPr>
        </p:nvSpPr>
        <p:spPr>
          <a:xfrm>
            <a:off x="553720" y="1209041"/>
            <a:ext cx="11084561" cy="58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Trebuchet MS"/>
              <a:buNone/>
              <a:defRPr sz="2000" b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09630" lvl="1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667"/>
              <a:buFont typeface="Trebuchet MS"/>
              <a:buNone/>
              <a:defRPr sz="311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46" lvl="2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667"/>
              <a:buFont typeface="Trebuchet MS"/>
              <a:buNone/>
              <a:defRPr sz="311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19261" lvl="3" indent="-152408" algn="ctr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667"/>
              <a:buFont typeface="Trebuchet MS"/>
              <a:buNone/>
              <a:defRPr sz="311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24076" lvl="4" indent="-152408" algn="ctr">
              <a:spcBef>
                <a:spcPts val="622"/>
              </a:spcBef>
              <a:spcAft>
                <a:spcPts val="0"/>
              </a:spcAft>
              <a:buClr>
                <a:schemeClr val="lt2"/>
              </a:buClr>
              <a:buSzPts val="4667"/>
              <a:buFont typeface="Trebuchet MS"/>
              <a:buNone/>
              <a:defRPr sz="311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/>
          <p:nvPr/>
        </p:nvSpPr>
        <p:spPr>
          <a:xfrm>
            <a:off x="10964549" y="6477645"/>
            <a:ext cx="1227452" cy="3803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67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28B2A9-89D6-4CF3-BBAF-1CA0E88E1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748" t="16214" r="9586" b="111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E96A302-1F38-4275-8241-37FF3CB49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0" y="2107183"/>
            <a:ext cx="1779550" cy="1442920"/>
          </a:xfrm>
          <a:prstGeom prst="rect">
            <a:avLst/>
          </a:prstGeom>
        </p:spPr>
      </p:pic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762000" y="5527042"/>
            <a:ext cx="6461760" cy="318035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667"/>
              </a:spcBef>
              <a:spcAft>
                <a:spcPts val="333"/>
              </a:spcAft>
              <a:buFontTx/>
              <a:buNone/>
              <a:defRPr sz="1600" b="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762000" y="4470402"/>
            <a:ext cx="6461760" cy="109206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000" b="1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219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pider&#10;&#10;Description automatically generated">
            <a:extLst>
              <a:ext uri="{FF2B5EF4-FFF2-40B4-BE49-F238E27FC236}">
                <a16:creationId xmlns:a16="http://schemas.microsoft.com/office/drawing/2014/main" id="{312387AB-4080-4B69-BFCF-F134EF12C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305" t="3895" r="12403" b="265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8805453-93BD-4B24-A658-29DCC01129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322" y="4929405"/>
            <a:ext cx="1779550" cy="144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6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2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7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76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74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265" indent="-254031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310" indent="-254031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76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7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3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80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5012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ICON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2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7"/>
            <a:ext cx="11054080" cy="4132139"/>
          </a:xfrm>
        </p:spPr>
        <p:txBody>
          <a:bodyPr/>
          <a:lstStyle>
            <a:lvl1pPr marL="255795" indent="-255795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600">
                <a:solidFill>
                  <a:schemeClr val="accent4"/>
                </a:solidFill>
              </a:defRPr>
            </a:lvl1pPr>
            <a:lvl2pPr marL="889106" indent="-254031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333">
                <a:solidFill>
                  <a:schemeClr val="accent4"/>
                </a:solidFill>
              </a:defRPr>
            </a:lvl2pPr>
            <a:lvl3pPr marL="1398933" indent="-188759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200">
                <a:solidFill>
                  <a:schemeClr val="accent4"/>
                </a:solidFill>
              </a:defRPr>
            </a:lvl3pPr>
            <a:lvl4pPr marL="1972265" indent="-254031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067">
                <a:solidFill>
                  <a:schemeClr val="accent4"/>
                </a:solidFill>
                <a:latin typeface="Trebuchet MS" panose="020B0603020202020204" pitchFamily="34" charset="0"/>
              </a:defRPr>
            </a:lvl4pPr>
            <a:lvl5pPr marL="2353310" indent="-254031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76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7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3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80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016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_BULLET_ICON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 cap="none" baseline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255782" indent="-255782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600">
                <a:solidFill>
                  <a:schemeClr val="accent4"/>
                </a:solidFill>
              </a:defRPr>
            </a:lvl1pPr>
            <a:lvl2pPr marL="889062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333">
                <a:solidFill>
                  <a:schemeClr val="accent4"/>
                </a:solidFill>
              </a:defRPr>
            </a:lvl2pPr>
            <a:lvl3pPr marL="1398863" indent="-188750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067">
                <a:solidFill>
                  <a:schemeClr val="accent4"/>
                </a:solidFill>
                <a:latin typeface="Trebuchet MS" panose="020B0603020202020204" pitchFamily="34" charset="0"/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7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_BULLET_ICON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720" y="579122"/>
            <a:ext cx="11084560" cy="656590"/>
          </a:xfrm>
        </p:spPr>
        <p:txBody>
          <a:bodyPr/>
          <a:lstStyle>
            <a:lvl1pPr algn="ctr">
              <a:defRPr sz="3200" cap="none" baseline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7"/>
            <a:ext cx="11054080" cy="4132139"/>
          </a:xfrm>
        </p:spPr>
        <p:txBody>
          <a:bodyPr/>
          <a:lstStyle>
            <a:lvl1pPr marL="255795" indent="-255795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600">
                <a:solidFill>
                  <a:schemeClr val="accent4"/>
                </a:solidFill>
              </a:defRPr>
            </a:lvl1pPr>
            <a:lvl2pPr marL="889106" indent="-254031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333">
                <a:solidFill>
                  <a:schemeClr val="accent4"/>
                </a:solidFill>
              </a:defRPr>
            </a:lvl2pPr>
            <a:lvl3pPr marL="1398933" indent="-188759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200">
                <a:solidFill>
                  <a:schemeClr val="accent4"/>
                </a:solidFill>
              </a:defRPr>
            </a:lvl3pPr>
            <a:lvl4pPr marL="1972265" indent="-254031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067">
                <a:solidFill>
                  <a:schemeClr val="accent4"/>
                </a:solidFill>
                <a:latin typeface="Trebuchet MS" panose="020B0603020202020204" pitchFamily="34" charset="0"/>
              </a:defRPr>
            </a:lvl4pPr>
            <a:lvl5pPr marL="2353310" indent="-254031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35076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7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3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80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467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2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7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76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74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265" indent="-254031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310" indent="-254031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76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7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3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80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089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2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" y="2336708"/>
            <a:ext cx="11054080" cy="4104175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76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74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265" indent="-254031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310" indent="-254031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76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7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3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80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8D8CF8-E6F1-4C71-A0F0-EB56510727F2}"/>
              </a:ext>
            </a:extLst>
          </p:cNvPr>
          <p:cNvSpPr/>
          <p:nvPr userDrawn="1"/>
        </p:nvSpPr>
        <p:spPr>
          <a:xfrm>
            <a:off x="10964549" y="6477646"/>
            <a:ext cx="1227452" cy="380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1454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26" y="1998434"/>
            <a:ext cx="4671558" cy="68736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4" y="3412867"/>
            <a:ext cx="4658712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76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7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265" indent="-254031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310" indent="-254031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6926" y="2609331"/>
            <a:ext cx="4671558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76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7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3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80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1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0476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_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926" y="1998434"/>
            <a:ext cx="4671558" cy="687368"/>
          </a:xfrm>
        </p:spPr>
        <p:txBody>
          <a:bodyPr/>
          <a:lstStyle>
            <a:lvl1pPr algn="l">
              <a:defRPr sz="3200" cap="none" baseline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4" y="3412867"/>
            <a:ext cx="4658712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76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7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265" indent="-254031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310" indent="-254031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6926" y="2609331"/>
            <a:ext cx="4671558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35076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7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3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80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1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9567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0" y="1998434"/>
            <a:ext cx="6045200" cy="68736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7200" y="3241042"/>
            <a:ext cx="6035040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76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7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265" indent="-254031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310" indent="-254031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0" y="2631441"/>
            <a:ext cx="6045200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76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7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3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80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1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0127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1222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55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ICON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255782" indent="-255782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600">
                <a:solidFill>
                  <a:schemeClr val="accent4"/>
                </a:solidFill>
              </a:defRPr>
            </a:lvl1pPr>
            <a:lvl2pPr marL="889062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333">
                <a:solidFill>
                  <a:schemeClr val="accent4"/>
                </a:solidFill>
              </a:defRPr>
            </a:lvl2pPr>
            <a:lvl3pPr marL="1398863" indent="-188750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067">
                <a:solidFill>
                  <a:schemeClr val="accent4"/>
                </a:solidFill>
                <a:latin typeface="Trebuchet MS" panose="020B0603020202020204" pitchFamily="34" charset="0"/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094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DE_BULLET_ICON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 cap="none" baseline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255782" indent="-255782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600">
                <a:solidFill>
                  <a:schemeClr val="accent4"/>
                </a:solidFill>
              </a:defRPr>
            </a:lvl1pPr>
            <a:lvl2pPr marL="889062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333">
                <a:solidFill>
                  <a:schemeClr val="accent4"/>
                </a:solidFill>
              </a:defRPr>
            </a:lvl2pPr>
            <a:lvl3pPr marL="1398863" indent="-188750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067">
                <a:solidFill>
                  <a:schemeClr val="accent4"/>
                </a:solidFill>
                <a:latin typeface="Trebuchet MS" panose="020B0603020202020204" pitchFamily="34" charset="0"/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203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86982" y="6408845"/>
            <a:ext cx="3069851" cy="27571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l" defTabSz="50803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i="0" kern="0">
                <a:solidFill>
                  <a:schemeClr val="bg1"/>
                </a:solidFill>
                <a:latin typeface="Trebuchet MS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278414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576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" y="2336707"/>
            <a:ext cx="11054080" cy="4104175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8D8CF8-E6F1-4C71-A0F0-EB56510727F2}"/>
              </a:ext>
            </a:extLst>
          </p:cNvPr>
          <p:cNvSpPr/>
          <p:nvPr userDrawn="1"/>
        </p:nvSpPr>
        <p:spPr>
          <a:xfrm>
            <a:off x="10964549" y="6477645"/>
            <a:ext cx="1227452" cy="380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7789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25" y="1998434"/>
            <a:ext cx="4671558" cy="68736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4" y="3412866"/>
            <a:ext cx="4658712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4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13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6925" y="2609331"/>
            <a:ext cx="4671558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0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9870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DE_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925" y="1998434"/>
            <a:ext cx="4671558" cy="687368"/>
          </a:xfrm>
        </p:spPr>
        <p:txBody>
          <a:bodyPr/>
          <a:lstStyle>
            <a:lvl1pPr algn="l">
              <a:defRPr sz="3200" cap="none" baseline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4" y="3412866"/>
            <a:ext cx="4658712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4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13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6925" y="2609331"/>
            <a:ext cx="4671558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0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6932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erna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0" y="1998434"/>
            <a:ext cx="6045200" cy="68736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7200" y="3241041"/>
            <a:ext cx="6035040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4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13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0" y="2631441"/>
            <a:ext cx="6045200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0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6102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302B7CA-37AE-4D42-BAAD-C239CA228A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967" t="57160" r="5663" b="173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6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C9D3D8-33FC-4EE7-AE65-7535FEAB06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2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26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/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3AE616-A526-467A-9354-356237D56F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639" t="50000" r="51880" b="17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040" y="4693921"/>
            <a:ext cx="5974080" cy="1526599"/>
          </a:xfrm>
        </p:spPr>
        <p:txBody>
          <a:bodyPr anchor="b"/>
          <a:lstStyle>
            <a:lvl1pPr algn="ctr">
              <a:defRPr sz="38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478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bar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5E518B9-8953-4D61-86EB-BF726D7CE198}"/>
              </a:ext>
            </a:extLst>
          </p:cNvPr>
          <p:cNvGrpSpPr/>
          <p:nvPr userDrawn="1"/>
        </p:nvGrpSpPr>
        <p:grpSpPr>
          <a:xfrm>
            <a:off x="-1474786" y="-449850"/>
            <a:ext cx="15140743" cy="7759251"/>
            <a:chOff x="-1327308" y="-404866"/>
            <a:chExt cx="13626669" cy="6983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86AA18-85AA-4ECF-BC7C-6CDDDFA8AED1}"/>
                </a:ext>
              </a:extLst>
            </p:cNvPr>
            <p:cNvSpPr/>
            <p:nvPr userDrawn="1"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779DBA0E-78FD-499D-B7C5-9610ED16A5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4856087B-5738-47BA-B257-0AE16578FE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30EA3BC0-CA75-4A9F-844C-9DF7651395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09D9D0DC-416F-4D02-AE51-DC94179FE3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B3F11494-DD54-4DA3-999D-60884617AB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B8DA5A4A-C129-4A6A-8590-D776A55A56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A72853C-EBAC-4426-B8F7-4D7FF7CE76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A148D7-A843-4289-9E59-D4B56EBE96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DFDAB2E-4FBE-4EA1-9068-98D2A1969C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CB7337C-1F1B-4024-8C1B-1145290410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3AC71E65-025E-4CD8-9C62-5C672876AB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CC69994B-2A96-4E6B-90E0-7C6012E438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5DA46AF-2C01-438F-ABE1-131B508F70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D1F7F7D-46C6-41FC-9A05-60CDDDABC9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E6044945-DD35-4A1F-B666-67B79DB3B9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B6707B12-7E15-44BA-A75C-D231A0BD9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C9CA6F74-E612-4E07-826D-3714EA654B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9C232950-AF88-4D8C-98A2-58E2906C02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577A18B0-195A-44F8-8045-DEE9F4805C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C57DA582-5E40-4087-915C-A8AFB763CE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6B9446B2-AA95-41F1-8CE9-9C293FF2FF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09C2F6DB-63BE-4BEF-BD50-8E85A06AF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AB269B44-FFE3-44F5-9547-2D66569163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D7B33E0B-D54D-4AD0-93EB-2D85D95AA7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C82CDED5-DC3C-4291-8FB5-4FBECACC09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38B0CFAC-4CC8-4BD7-9602-D3F62B4111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9D7BB7E2-49CE-405B-BBC3-0D3235E735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D724979D-D321-46A4-8BFB-4BE56A78ED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A90ECEE1-1C0E-48A4-8212-4FDF80E340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6A4F312E-AC0E-438F-85DE-734894B59F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1143C46B-BB0E-42E1-91DB-CF7866DEF0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789D5ED-08F4-45B7-96D5-9DB37E826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C71D4383-262D-49BE-8F2A-35EABE4CA5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B2D051A4-B41D-49C5-BCBA-B200CE9274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EA204CAE-8CAD-4182-AFDF-6D71A5318A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F2D419D0-1198-497F-8FCB-0E4E01ABEB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42DA3B58-E508-46A3-B351-BFD7A44A34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E56F4597-4576-4F1D-9E8B-57D61B7AF9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C16A7CB5-E8F5-43EC-B4DA-8367563CBA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B63EEF7E-F8C7-40A7-9EC5-7A2377B3E9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18561612-6FBC-464D-9063-754B5DF158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9FB80B49-CDD0-491F-B397-AF746CB745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F04631F3-C493-4A64-AAFD-4686A560F6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A457E3A0-7D3B-4D8D-909F-FA0F06B944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D8E8EADD-8531-47CC-A9F2-A5B20F7DA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24D2EADF-B7B9-4986-AEDB-A2D41F636C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0683D26A-EB07-4380-8914-B6AECFE4BF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8C3AD2F-A184-4332-ADCE-E7FEDE7BA6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01ACBB54-13C8-4052-B203-3996848511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892B4C18-A783-475D-8EEF-F11FBA1A32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A62353FE-8604-486E-9560-78C474AC8F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4A5FC7DA-BB86-43EB-AC23-48D1752A6A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57B12D9F-3BBD-4FAF-A8AB-5C32680329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B7B50CA6-941B-4F77-891D-BA2C28D0CA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0194FC04-B2A1-4C52-B275-3D32DD41DD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3055B924-F529-4C4C-A7F1-F0D1B50A73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1DCBE022-831C-4DEF-8567-F73AB476C6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4677A0E0-1BE9-4AD9-8081-3970B6DE76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5056D7AA-7E9E-4019-92DE-9258C7BADC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B52F2FF3-8B1D-4A44-8280-D43163EC0C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8B2B15A4-341E-44E2-AA50-1BF44E9387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ACC84E38-6617-4E04-B995-881604F99C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C6B285A5-12A2-48AF-893D-598301661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47084835-C1A6-434A-A2AB-3E7DA4267B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4" name="Freeform 16">
              <a:extLst>
                <a:ext uri="{FF2B5EF4-FFF2-40B4-BE49-F238E27FC236}">
                  <a16:creationId xmlns:a16="http://schemas.microsoft.com/office/drawing/2014/main" id="{82D26294-EE4F-4381-8B0F-4CE7F3A1A3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5" name="Freeform 16">
              <a:extLst>
                <a:ext uri="{FF2B5EF4-FFF2-40B4-BE49-F238E27FC236}">
                  <a16:creationId xmlns:a16="http://schemas.microsoft.com/office/drawing/2014/main" id="{B1EE9A53-A80E-4B20-9E04-100060C781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C3C136FE-F981-49F6-8875-8AD586CA85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FC84C1D9-DA95-4BF6-A71F-86DC6A2FA9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EC336BD7-D0E5-4907-BEDB-AA01C56DDA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BAAF41C9-7EAA-475D-83F2-1253B7055B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C4C84E12-C6BC-4AF0-9151-76A20D031C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98FB1073-101D-401C-B499-E80B2DCCDB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3E52FE15-A88E-4B8E-B23B-7E81075312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E83FECA9-6276-4B79-96AD-84BED6F80D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B18137A3-C9B0-4C35-8A20-53EC5864E5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52DE848A-E413-47C4-8173-DB2CA8EEA3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14D3DEFF-25FB-44EA-876C-8BD7E213C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F8DD5E7B-8D6A-46DF-B7B8-0A96095CA7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8" name="Freeform 16">
              <a:extLst>
                <a:ext uri="{FF2B5EF4-FFF2-40B4-BE49-F238E27FC236}">
                  <a16:creationId xmlns:a16="http://schemas.microsoft.com/office/drawing/2014/main" id="{140EA7A3-E20E-49A8-B7DF-746F09BE22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A30FB1C7-E929-4CCD-BEC9-3D5F967B88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106589F0-5AFE-476A-B71B-0A4F474828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852272BE-007F-4591-87D4-4C058623A4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2" name="Freeform 16">
              <a:extLst>
                <a:ext uri="{FF2B5EF4-FFF2-40B4-BE49-F238E27FC236}">
                  <a16:creationId xmlns:a16="http://schemas.microsoft.com/office/drawing/2014/main" id="{2D5A05AC-D4E7-4583-9D07-33F99E8EE1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FA87D9B9-82A6-4511-B55E-096518071A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4" name="Freeform 16">
              <a:extLst>
                <a:ext uri="{FF2B5EF4-FFF2-40B4-BE49-F238E27FC236}">
                  <a16:creationId xmlns:a16="http://schemas.microsoft.com/office/drawing/2014/main" id="{82686F07-3802-48D8-BD5E-CF63B4EBB3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id="{F1444EAF-3866-48AD-95F7-91B593B795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6" name="Freeform 16">
              <a:extLst>
                <a:ext uri="{FF2B5EF4-FFF2-40B4-BE49-F238E27FC236}">
                  <a16:creationId xmlns:a16="http://schemas.microsoft.com/office/drawing/2014/main" id="{938A681C-25A3-449B-A881-F76613FC96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98089678-D463-4C4A-9D1A-1FC1390E4B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045CD8C6-72C7-424E-8145-FCCA8DA124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BCBD54C4-E64F-46E5-B0A1-0FBF34779A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id="{B158F302-8B95-435F-8FB0-83556B22F4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169E18F6-73D6-442E-8CB4-23C90D727B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ABAC07F3-4764-4532-A67C-B8DDA82C5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3EE3A1D8-3AAF-4FAE-91BD-EE716E1E52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78F80FF2-18C9-4DE9-8D2D-648C6F9570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E9B1FC89-6E1D-463F-B7E4-4F62397C50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1504CF42-A3AD-43AF-BC77-F4293F782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7" name="Freeform 16">
              <a:extLst>
                <a:ext uri="{FF2B5EF4-FFF2-40B4-BE49-F238E27FC236}">
                  <a16:creationId xmlns:a16="http://schemas.microsoft.com/office/drawing/2014/main" id="{F0742A4B-B722-474E-833A-AF064D3CD9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56AB6434-0B69-41B7-841E-1A9ECDA5F2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9" name="Freeform 16">
              <a:extLst>
                <a:ext uri="{FF2B5EF4-FFF2-40B4-BE49-F238E27FC236}">
                  <a16:creationId xmlns:a16="http://schemas.microsoft.com/office/drawing/2014/main" id="{409BE632-16FF-4B4D-93DE-08E52DEE5A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0" name="Freeform 16">
              <a:extLst>
                <a:ext uri="{FF2B5EF4-FFF2-40B4-BE49-F238E27FC236}">
                  <a16:creationId xmlns:a16="http://schemas.microsoft.com/office/drawing/2014/main" id="{F6D1D24A-DEFB-4B95-9E28-5334F985B9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" name="Freeform 16">
              <a:extLst>
                <a:ext uri="{FF2B5EF4-FFF2-40B4-BE49-F238E27FC236}">
                  <a16:creationId xmlns:a16="http://schemas.microsoft.com/office/drawing/2014/main" id="{4D490E6F-B375-40F3-B24C-E712E32AFA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B1156AD0-A975-4D2C-B96A-5C2D1D5006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" name="Freeform 16">
              <a:extLst>
                <a:ext uri="{FF2B5EF4-FFF2-40B4-BE49-F238E27FC236}">
                  <a16:creationId xmlns:a16="http://schemas.microsoft.com/office/drawing/2014/main" id="{8C5C7092-27B9-46A8-A5CB-88DDD889D6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BF4DD3C7-5444-4AE1-8656-CFEA1F9643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D467BF95-5ED3-4FD4-83F5-8070D7EE77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CDB313B9-C607-49FC-BC0F-4BDDB157AF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23871273-FB35-489A-824B-B8913F9CC4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8" name="Freeform 16">
              <a:extLst>
                <a:ext uri="{FF2B5EF4-FFF2-40B4-BE49-F238E27FC236}">
                  <a16:creationId xmlns:a16="http://schemas.microsoft.com/office/drawing/2014/main" id="{6C17C940-E405-42C7-95FF-4654386A89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F26C33C6-2F43-40B4-BB2D-1DD906A22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0" name="Freeform 16">
              <a:extLst>
                <a:ext uri="{FF2B5EF4-FFF2-40B4-BE49-F238E27FC236}">
                  <a16:creationId xmlns:a16="http://schemas.microsoft.com/office/drawing/2014/main" id="{4AF169A6-6482-40AF-85D0-0743C46622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1" name="Freeform 16">
              <a:extLst>
                <a:ext uri="{FF2B5EF4-FFF2-40B4-BE49-F238E27FC236}">
                  <a16:creationId xmlns:a16="http://schemas.microsoft.com/office/drawing/2014/main" id="{E0513C84-01AF-4A9C-9822-98303318D0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2" name="Freeform 16">
              <a:extLst>
                <a:ext uri="{FF2B5EF4-FFF2-40B4-BE49-F238E27FC236}">
                  <a16:creationId xmlns:a16="http://schemas.microsoft.com/office/drawing/2014/main" id="{BC2CD672-1D59-47B2-8BA3-8F1F5D7E6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3" name="Freeform 16">
              <a:extLst>
                <a:ext uri="{FF2B5EF4-FFF2-40B4-BE49-F238E27FC236}">
                  <a16:creationId xmlns:a16="http://schemas.microsoft.com/office/drawing/2014/main" id="{5CF49A84-7902-40A6-A48F-B657DB995E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0413E21A-6735-49F7-84A0-262341ED4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B3515FD2-D67D-4964-A1C7-366A2381E2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988F666F-A0C2-4684-BAAE-BF79FEBCB1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7" name="Freeform 16">
              <a:extLst>
                <a:ext uri="{FF2B5EF4-FFF2-40B4-BE49-F238E27FC236}">
                  <a16:creationId xmlns:a16="http://schemas.microsoft.com/office/drawing/2014/main" id="{D64D2D99-CFE5-40EB-81E4-E291053599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6F1D8EC0-2F8B-4B55-829F-5D11897D2E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7612A0CC-BF09-49BF-BA72-D8A7162378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0" name="Freeform 16">
              <a:extLst>
                <a:ext uri="{FF2B5EF4-FFF2-40B4-BE49-F238E27FC236}">
                  <a16:creationId xmlns:a16="http://schemas.microsoft.com/office/drawing/2014/main" id="{5834C3D7-D7F3-46F0-95B2-22E7990457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1" name="Freeform 16">
              <a:extLst>
                <a:ext uri="{FF2B5EF4-FFF2-40B4-BE49-F238E27FC236}">
                  <a16:creationId xmlns:a16="http://schemas.microsoft.com/office/drawing/2014/main" id="{FD9ABA39-4B6C-4C7A-BFF6-C9192C33F5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2" name="Freeform 16">
              <a:extLst>
                <a:ext uri="{FF2B5EF4-FFF2-40B4-BE49-F238E27FC236}">
                  <a16:creationId xmlns:a16="http://schemas.microsoft.com/office/drawing/2014/main" id="{7A304270-705C-435B-A170-7613148DB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78BD2E8E-0F2A-497D-A0F8-D0D05765BA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4" name="Freeform 16">
              <a:extLst>
                <a:ext uri="{FF2B5EF4-FFF2-40B4-BE49-F238E27FC236}">
                  <a16:creationId xmlns:a16="http://schemas.microsoft.com/office/drawing/2014/main" id="{F8691056-2A9C-4EAE-898B-E8C145A3A0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" name="Freeform 16">
              <a:extLst>
                <a:ext uri="{FF2B5EF4-FFF2-40B4-BE49-F238E27FC236}">
                  <a16:creationId xmlns:a16="http://schemas.microsoft.com/office/drawing/2014/main" id="{7644BFA6-53D3-4200-97D5-A0826C9122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" name="Freeform 16">
              <a:extLst>
                <a:ext uri="{FF2B5EF4-FFF2-40B4-BE49-F238E27FC236}">
                  <a16:creationId xmlns:a16="http://schemas.microsoft.com/office/drawing/2014/main" id="{31DD1366-4AF2-4675-8C09-B16FF18F4A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" name="Freeform 16">
              <a:extLst>
                <a:ext uri="{FF2B5EF4-FFF2-40B4-BE49-F238E27FC236}">
                  <a16:creationId xmlns:a16="http://schemas.microsoft.com/office/drawing/2014/main" id="{05FAFC32-B238-4EC6-9F94-250901C580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" name="Freeform 16">
              <a:extLst>
                <a:ext uri="{FF2B5EF4-FFF2-40B4-BE49-F238E27FC236}">
                  <a16:creationId xmlns:a16="http://schemas.microsoft.com/office/drawing/2014/main" id="{94EDFDD1-CC0F-4CE9-A5E1-6F34763C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" name="Freeform 16">
              <a:extLst>
                <a:ext uri="{FF2B5EF4-FFF2-40B4-BE49-F238E27FC236}">
                  <a16:creationId xmlns:a16="http://schemas.microsoft.com/office/drawing/2014/main" id="{89391791-3406-405C-A52A-325E0ACEF0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id="{C45408BD-5A4C-4B71-9A10-180FFAA3CF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262DA3C5-1F52-431A-AA77-2EBDF5CD4D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2" name="Freeform 16">
              <a:extLst>
                <a:ext uri="{FF2B5EF4-FFF2-40B4-BE49-F238E27FC236}">
                  <a16:creationId xmlns:a16="http://schemas.microsoft.com/office/drawing/2014/main" id="{158567EE-7ECE-4308-AF7E-DEA507E8E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D2894DDF-45DE-4178-BFC7-4F0B8D8EF9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36B1E453-1287-45A9-9339-730E3914F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4D1CFF21-2793-4E1D-A631-989F34A2CB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6" name="Freeform 16">
              <a:extLst>
                <a:ext uri="{FF2B5EF4-FFF2-40B4-BE49-F238E27FC236}">
                  <a16:creationId xmlns:a16="http://schemas.microsoft.com/office/drawing/2014/main" id="{FFFFE495-6317-4046-8780-509B3F7DE4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7" name="Freeform 16">
              <a:extLst>
                <a:ext uri="{FF2B5EF4-FFF2-40B4-BE49-F238E27FC236}">
                  <a16:creationId xmlns:a16="http://schemas.microsoft.com/office/drawing/2014/main" id="{07F2B335-6843-4188-BE58-F99705AE7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8" name="Freeform 16">
              <a:extLst>
                <a:ext uri="{FF2B5EF4-FFF2-40B4-BE49-F238E27FC236}">
                  <a16:creationId xmlns:a16="http://schemas.microsoft.com/office/drawing/2014/main" id="{6A1AA564-0530-4B23-B215-595CC54E23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4876FBCA-0D51-4B33-9375-D3F71918F7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" name="Freeform 16">
              <a:extLst>
                <a:ext uri="{FF2B5EF4-FFF2-40B4-BE49-F238E27FC236}">
                  <a16:creationId xmlns:a16="http://schemas.microsoft.com/office/drawing/2014/main" id="{B025D520-F3BC-4D3B-BF86-05B537F248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1" name="Freeform 16">
              <a:extLst>
                <a:ext uri="{FF2B5EF4-FFF2-40B4-BE49-F238E27FC236}">
                  <a16:creationId xmlns:a16="http://schemas.microsoft.com/office/drawing/2014/main" id="{24765AAF-1343-40B6-9F77-11BC4F9E4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2" name="Freeform 16">
              <a:extLst>
                <a:ext uri="{FF2B5EF4-FFF2-40B4-BE49-F238E27FC236}">
                  <a16:creationId xmlns:a16="http://schemas.microsoft.com/office/drawing/2014/main" id="{CAE5A3F7-0924-495D-8844-A0BFFEA3F5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3" name="Freeform 16">
              <a:extLst>
                <a:ext uri="{FF2B5EF4-FFF2-40B4-BE49-F238E27FC236}">
                  <a16:creationId xmlns:a16="http://schemas.microsoft.com/office/drawing/2014/main" id="{CFDA1116-035D-4E54-AFBB-4D27A956C2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4" name="Freeform 16">
              <a:extLst>
                <a:ext uri="{FF2B5EF4-FFF2-40B4-BE49-F238E27FC236}">
                  <a16:creationId xmlns:a16="http://schemas.microsoft.com/office/drawing/2014/main" id="{5F363A19-6283-48F8-85FA-6B7CCCB518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5" name="Freeform 16">
              <a:extLst>
                <a:ext uri="{FF2B5EF4-FFF2-40B4-BE49-F238E27FC236}">
                  <a16:creationId xmlns:a16="http://schemas.microsoft.com/office/drawing/2014/main" id="{2A698C8C-4D32-4D3F-9F80-BEC6A13B84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6" name="Freeform 16">
              <a:extLst>
                <a:ext uri="{FF2B5EF4-FFF2-40B4-BE49-F238E27FC236}">
                  <a16:creationId xmlns:a16="http://schemas.microsoft.com/office/drawing/2014/main" id="{4570646F-A2EF-470F-BE69-65F48D8F63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7" name="Freeform 16">
              <a:extLst>
                <a:ext uri="{FF2B5EF4-FFF2-40B4-BE49-F238E27FC236}">
                  <a16:creationId xmlns:a16="http://schemas.microsoft.com/office/drawing/2014/main" id="{6076E36D-73D2-4127-BE4A-21CD4864C9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8" name="Freeform 16">
              <a:extLst>
                <a:ext uri="{FF2B5EF4-FFF2-40B4-BE49-F238E27FC236}">
                  <a16:creationId xmlns:a16="http://schemas.microsoft.com/office/drawing/2014/main" id="{7C8BE7DC-9C93-4AE4-849A-1438EF43DA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7A7E7F5E-396F-402D-87C2-4ECEE23A83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0" name="Freeform 16">
              <a:extLst>
                <a:ext uri="{FF2B5EF4-FFF2-40B4-BE49-F238E27FC236}">
                  <a16:creationId xmlns:a16="http://schemas.microsoft.com/office/drawing/2014/main" id="{97EC6D43-68CC-4F32-BFB8-1B15CFBD59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1" name="Freeform 16">
              <a:extLst>
                <a:ext uri="{FF2B5EF4-FFF2-40B4-BE49-F238E27FC236}">
                  <a16:creationId xmlns:a16="http://schemas.microsoft.com/office/drawing/2014/main" id="{AA1D0C14-2069-4DE9-A088-6C76A61F20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2" name="Freeform 16">
              <a:extLst>
                <a:ext uri="{FF2B5EF4-FFF2-40B4-BE49-F238E27FC236}">
                  <a16:creationId xmlns:a16="http://schemas.microsoft.com/office/drawing/2014/main" id="{72C3829D-1796-4F37-B8F1-5C9A26E28C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3" name="Freeform 16">
              <a:extLst>
                <a:ext uri="{FF2B5EF4-FFF2-40B4-BE49-F238E27FC236}">
                  <a16:creationId xmlns:a16="http://schemas.microsoft.com/office/drawing/2014/main" id="{F74CEB28-F72C-46BF-955A-1DFBE9110A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4" name="Freeform 16">
              <a:extLst>
                <a:ext uri="{FF2B5EF4-FFF2-40B4-BE49-F238E27FC236}">
                  <a16:creationId xmlns:a16="http://schemas.microsoft.com/office/drawing/2014/main" id="{7052B90E-88FE-46F1-B64B-F574689D49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5" name="Freeform 16">
              <a:extLst>
                <a:ext uri="{FF2B5EF4-FFF2-40B4-BE49-F238E27FC236}">
                  <a16:creationId xmlns:a16="http://schemas.microsoft.com/office/drawing/2014/main" id="{F8F128E0-3AD1-4260-A7E5-19E8751009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6" name="Freeform 16">
              <a:extLst>
                <a:ext uri="{FF2B5EF4-FFF2-40B4-BE49-F238E27FC236}">
                  <a16:creationId xmlns:a16="http://schemas.microsoft.com/office/drawing/2014/main" id="{969B39FA-8605-4E46-98D4-7C699D24F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7" name="Freeform 16">
              <a:extLst>
                <a:ext uri="{FF2B5EF4-FFF2-40B4-BE49-F238E27FC236}">
                  <a16:creationId xmlns:a16="http://schemas.microsoft.com/office/drawing/2014/main" id="{DD141AA4-FDDD-4DF1-A51F-34017775CB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8" name="Freeform 16">
              <a:extLst>
                <a:ext uri="{FF2B5EF4-FFF2-40B4-BE49-F238E27FC236}">
                  <a16:creationId xmlns:a16="http://schemas.microsoft.com/office/drawing/2014/main" id="{855CBA53-E52B-4687-96C6-EBA404B23D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9" name="Freeform 16">
              <a:extLst>
                <a:ext uri="{FF2B5EF4-FFF2-40B4-BE49-F238E27FC236}">
                  <a16:creationId xmlns:a16="http://schemas.microsoft.com/office/drawing/2014/main" id="{BA45AD96-F5AF-4075-86DE-27366EF279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0" name="Freeform 16">
              <a:extLst>
                <a:ext uri="{FF2B5EF4-FFF2-40B4-BE49-F238E27FC236}">
                  <a16:creationId xmlns:a16="http://schemas.microsoft.com/office/drawing/2014/main" id="{BB34F054-D296-4BA7-A495-E174D9BE84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1" name="Freeform 16">
              <a:extLst>
                <a:ext uri="{FF2B5EF4-FFF2-40B4-BE49-F238E27FC236}">
                  <a16:creationId xmlns:a16="http://schemas.microsoft.com/office/drawing/2014/main" id="{F429DE27-C226-4AA5-9816-E6376A4E2A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2" name="Freeform 16">
              <a:extLst>
                <a:ext uri="{FF2B5EF4-FFF2-40B4-BE49-F238E27FC236}">
                  <a16:creationId xmlns:a16="http://schemas.microsoft.com/office/drawing/2014/main" id="{EE6506CD-9CC1-4BC6-BC32-DFD6FB136A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3" name="Freeform 16">
              <a:extLst>
                <a:ext uri="{FF2B5EF4-FFF2-40B4-BE49-F238E27FC236}">
                  <a16:creationId xmlns:a16="http://schemas.microsoft.com/office/drawing/2014/main" id="{B3A7E91D-34EB-4744-A1A0-13EC637748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4" name="Freeform 16">
              <a:extLst>
                <a:ext uri="{FF2B5EF4-FFF2-40B4-BE49-F238E27FC236}">
                  <a16:creationId xmlns:a16="http://schemas.microsoft.com/office/drawing/2014/main" id="{65A23728-E731-4707-AC6B-35FB937A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5" name="Freeform 16">
              <a:extLst>
                <a:ext uri="{FF2B5EF4-FFF2-40B4-BE49-F238E27FC236}">
                  <a16:creationId xmlns:a16="http://schemas.microsoft.com/office/drawing/2014/main" id="{D8983A2E-8721-4A78-B55C-FD0940B28E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6" name="Freeform 16">
              <a:extLst>
                <a:ext uri="{FF2B5EF4-FFF2-40B4-BE49-F238E27FC236}">
                  <a16:creationId xmlns:a16="http://schemas.microsoft.com/office/drawing/2014/main" id="{FD4BBBB1-537D-4BF3-9BCC-DB166F1B91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7" name="Freeform 16">
              <a:extLst>
                <a:ext uri="{FF2B5EF4-FFF2-40B4-BE49-F238E27FC236}">
                  <a16:creationId xmlns:a16="http://schemas.microsoft.com/office/drawing/2014/main" id="{AB55ADFF-1418-463B-9F69-0448C6BC55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8" name="Freeform 16">
              <a:extLst>
                <a:ext uri="{FF2B5EF4-FFF2-40B4-BE49-F238E27FC236}">
                  <a16:creationId xmlns:a16="http://schemas.microsoft.com/office/drawing/2014/main" id="{7DB31205-26C8-4B40-84B2-A21E042869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id="{A55615A4-EA9A-41B6-9F9B-5608693927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0" name="Freeform 16">
              <a:extLst>
                <a:ext uri="{FF2B5EF4-FFF2-40B4-BE49-F238E27FC236}">
                  <a16:creationId xmlns:a16="http://schemas.microsoft.com/office/drawing/2014/main" id="{A66AFF9B-47A8-431E-A764-E6AFD67771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1" name="Freeform 16">
              <a:extLst>
                <a:ext uri="{FF2B5EF4-FFF2-40B4-BE49-F238E27FC236}">
                  <a16:creationId xmlns:a16="http://schemas.microsoft.com/office/drawing/2014/main" id="{BB50F388-4C4F-4B03-AD18-01111D1C59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2" name="Freeform 16">
              <a:extLst>
                <a:ext uri="{FF2B5EF4-FFF2-40B4-BE49-F238E27FC236}">
                  <a16:creationId xmlns:a16="http://schemas.microsoft.com/office/drawing/2014/main" id="{CF3FB584-0B0E-423F-925C-1180324EBD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3" name="Freeform 16">
              <a:extLst>
                <a:ext uri="{FF2B5EF4-FFF2-40B4-BE49-F238E27FC236}">
                  <a16:creationId xmlns:a16="http://schemas.microsoft.com/office/drawing/2014/main" id="{ED4EC88C-3F33-4DC1-85B0-07C4415BBD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4" name="Freeform 16">
              <a:extLst>
                <a:ext uri="{FF2B5EF4-FFF2-40B4-BE49-F238E27FC236}">
                  <a16:creationId xmlns:a16="http://schemas.microsoft.com/office/drawing/2014/main" id="{1C4B329A-FB4F-44FB-B230-B1047E59B3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5" name="Freeform 16">
              <a:extLst>
                <a:ext uri="{FF2B5EF4-FFF2-40B4-BE49-F238E27FC236}">
                  <a16:creationId xmlns:a16="http://schemas.microsoft.com/office/drawing/2014/main" id="{BE396084-F429-410A-AF78-35CDD96AF6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6" name="Freeform 16">
              <a:extLst>
                <a:ext uri="{FF2B5EF4-FFF2-40B4-BE49-F238E27FC236}">
                  <a16:creationId xmlns:a16="http://schemas.microsoft.com/office/drawing/2014/main" id="{6F0A9973-4361-4CB5-876A-37B001931E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7" name="Freeform 16">
              <a:extLst>
                <a:ext uri="{FF2B5EF4-FFF2-40B4-BE49-F238E27FC236}">
                  <a16:creationId xmlns:a16="http://schemas.microsoft.com/office/drawing/2014/main" id="{1F716BE4-ED9D-4AFC-8882-0079178438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A3188B9A-07AD-4D67-9017-92061B138A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9" name="Freeform 16">
              <a:extLst>
                <a:ext uri="{FF2B5EF4-FFF2-40B4-BE49-F238E27FC236}">
                  <a16:creationId xmlns:a16="http://schemas.microsoft.com/office/drawing/2014/main" id="{DE8AD78A-ABB9-4B8E-A0F9-F7CCA2E2EF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0" name="Freeform 16">
              <a:extLst>
                <a:ext uri="{FF2B5EF4-FFF2-40B4-BE49-F238E27FC236}">
                  <a16:creationId xmlns:a16="http://schemas.microsoft.com/office/drawing/2014/main" id="{02865DC5-04F0-4328-8C93-50994C40E4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1" name="Freeform 16">
              <a:extLst>
                <a:ext uri="{FF2B5EF4-FFF2-40B4-BE49-F238E27FC236}">
                  <a16:creationId xmlns:a16="http://schemas.microsoft.com/office/drawing/2014/main" id="{541DB8F0-C031-42C1-A57D-729DA2CFF3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2" name="Freeform 16">
              <a:extLst>
                <a:ext uri="{FF2B5EF4-FFF2-40B4-BE49-F238E27FC236}">
                  <a16:creationId xmlns:a16="http://schemas.microsoft.com/office/drawing/2014/main" id="{E74F6813-CEDF-4C90-9515-18F2D2808D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3" name="Freeform 16">
              <a:extLst>
                <a:ext uri="{FF2B5EF4-FFF2-40B4-BE49-F238E27FC236}">
                  <a16:creationId xmlns:a16="http://schemas.microsoft.com/office/drawing/2014/main" id="{178439D5-98F9-4547-AA18-8F0D15FA50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4" name="Freeform 16">
              <a:extLst>
                <a:ext uri="{FF2B5EF4-FFF2-40B4-BE49-F238E27FC236}">
                  <a16:creationId xmlns:a16="http://schemas.microsoft.com/office/drawing/2014/main" id="{FF65ACCA-B29A-4B23-99DF-9E8988FE77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5" name="Freeform 16">
              <a:extLst>
                <a:ext uri="{FF2B5EF4-FFF2-40B4-BE49-F238E27FC236}">
                  <a16:creationId xmlns:a16="http://schemas.microsoft.com/office/drawing/2014/main" id="{08202144-2699-405E-B70E-10ACB62504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6" name="Freeform 16">
              <a:extLst>
                <a:ext uri="{FF2B5EF4-FFF2-40B4-BE49-F238E27FC236}">
                  <a16:creationId xmlns:a16="http://schemas.microsoft.com/office/drawing/2014/main" id="{8F59B94B-2422-4834-BD86-CFE3D8A53F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C5893D12-2CAA-4072-80FB-D3E9971005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C5D33650-F7DF-4640-8624-E4A406586B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9" name="Freeform 16">
              <a:extLst>
                <a:ext uri="{FF2B5EF4-FFF2-40B4-BE49-F238E27FC236}">
                  <a16:creationId xmlns:a16="http://schemas.microsoft.com/office/drawing/2014/main" id="{D8E569D6-7F89-4731-A6B8-6AFEB4544E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0" name="Freeform 16">
              <a:extLst>
                <a:ext uri="{FF2B5EF4-FFF2-40B4-BE49-F238E27FC236}">
                  <a16:creationId xmlns:a16="http://schemas.microsoft.com/office/drawing/2014/main" id="{80CEE136-CAF7-4993-84B3-67A0917C53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1" name="Freeform 16">
              <a:extLst>
                <a:ext uri="{FF2B5EF4-FFF2-40B4-BE49-F238E27FC236}">
                  <a16:creationId xmlns:a16="http://schemas.microsoft.com/office/drawing/2014/main" id="{FFDB2B08-42EF-46F1-9397-9A855C1A24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B77A349-A09C-4B90-9A2C-EA856A8D86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3" name="Freeform 16">
              <a:extLst>
                <a:ext uri="{FF2B5EF4-FFF2-40B4-BE49-F238E27FC236}">
                  <a16:creationId xmlns:a16="http://schemas.microsoft.com/office/drawing/2014/main" id="{48608721-EE4A-426A-91C2-C463004F97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4" name="Freeform 16">
              <a:extLst>
                <a:ext uri="{FF2B5EF4-FFF2-40B4-BE49-F238E27FC236}">
                  <a16:creationId xmlns:a16="http://schemas.microsoft.com/office/drawing/2014/main" id="{B927CE31-5623-45C2-9E5E-6EF0145365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664A9588-E7C2-4376-869E-12661D073A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6" name="Freeform 16">
              <a:extLst>
                <a:ext uri="{FF2B5EF4-FFF2-40B4-BE49-F238E27FC236}">
                  <a16:creationId xmlns:a16="http://schemas.microsoft.com/office/drawing/2014/main" id="{C07EBDA9-99B9-4FEA-8E61-CF7766C803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7" name="Freeform 16">
              <a:extLst>
                <a:ext uri="{FF2B5EF4-FFF2-40B4-BE49-F238E27FC236}">
                  <a16:creationId xmlns:a16="http://schemas.microsoft.com/office/drawing/2014/main" id="{E44A3FF9-F9CA-4868-B495-9C7AAE9DDF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CCF5D671-0529-4209-8A7C-1149C28011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9" name="Freeform 16">
              <a:extLst>
                <a:ext uri="{FF2B5EF4-FFF2-40B4-BE49-F238E27FC236}">
                  <a16:creationId xmlns:a16="http://schemas.microsoft.com/office/drawing/2014/main" id="{DCA290DC-6B1F-40EB-A9F0-F96F5851B3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0" name="Freeform 16">
              <a:extLst>
                <a:ext uri="{FF2B5EF4-FFF2-40B4-BE49-F238E27FC236}">
                  <a16:creationId xmlns:a16="http://schemas.microsoft.com/office/drawing/2014/main" id="{36C813C9-8C14-4372-801A-DBB3E037EE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1" name="Freeform 16">
              <a:extLst>
                <a:ext uri="{FF2B5EF4-FFF2-40B4-BE49-F238E27FC236}">
                  <a16:creationId xmlns:a16="http://schemas.microsoft.com/office/drawing/2014/main" id="{F253EC72-B338-4BBF-9042-C191E60067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2" name="Freeform 16">
              <a:extLst>
                <a:ext uri="{FF2B5EF4-FFF2-40B4-BE49-F238E27FC236}">
                  <a16:creationId xmlns:a16="http://schemas.microsoft.com/office/drawing/2014/main" id="{7B28B5DF-2DA6-4E8F-817A-C1902DCD45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3" name="Freeform 16">
              <a:extLst>
                <a:ext uri="{FF2B5EF4-FFF2-40B4-BE49-F238E27FC236}">
                  <a16:creationId xmlns:a16="http://schemas.microsoft.com/office/drawing/2014/main" id="{09D7394F-F75D-4FED-8923-575F140FA2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4" name="Freeform 16">
              <a:extLst>
                <a:ext uri="{FF2B5EF4-FFF2-40B4-BE49-F238E27FC236}">
                  <a16:creationId xmlns:a16="http://schemas.microsoft.com/office/drawing/2014/main" id="{F172134A-6C32-4752-97D8-E661E6A263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6CAB8EBC-D1A2-4B27-9297-ADFA1B5C1A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6" name="Freeform 16">
              <a:extLst>
                <a:ext uri="{FF2B5EF4-FFF2-40B4-BE49-F238E27FC236}">
                  <a16:creationId xmlns:a16="http://schemas.microsoft.com/office/drawing/2014/main" id="{6E5A44D5-4DED-4075-8C18-C4EE1E61AB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7" name="Freeform 16">
              <a:extLst>
                <a:ext uri="{FF2B5EF4-FFF2-40B4-BE49-F238E27FC236}">
                  <a16:creationId xmlns:a16="http://schemas.microsoft.com/office/drawing/2014/main" id="{47E67357-8F43-4716-AF36-C4D3FAD577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8" name="Freeform 16">
              <a:extLst>
                <a:ext uri="{FF2B5EF4-FFF2-40B4-BE49-F238E27FC236}">
                  <a16:creationId xmlns:a16="http://schemas.microsoft.com/office/drawing/2014/main" id="{CDB9D3D1-A9FF-4CC6-B6AD-51D73FCAE1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9" name="Freeform 16">
              <a:extLst>
                <a:ext uri="{FF2B5EF4-FFF2-40B4-BE49-F238E27FC236}">
                  <a16:creationId xmlns:a16="http://schemas.microsoft.com/office/drawing/2014/main" id="{B1C55A0F-DE6D-4BE9-B90E-6857701710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0" name="Freeform 16">
              <a:extLst>
                <a:ext uri="{FF2B5EF4-FFF2-40B4-BE49-F238E27FC236}">
                  <a16:creationId xmlns:a16="http://schemas.microsoft.com/office/drawing/2014/main" id="{6627EE65-8BCE-41D8-BE30-34A95B9424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1" name="Freeform 16">
              <a:extLst>
                <a:ext uri="{FF2B5EF4-FFF2-40B4-BE49-F238E27FC236}">
                  <a16:creationId xmlns:a16="http://schemas.microsoft.com/office/drawing/2014/main" id="{FA999AE1-300A-4580-A684-3752E1FB0E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2" name="Freeform 16">
              <a:extLst>
                <a:ext uri="{FF2B5EF4-FFF2-40B4-BE49-F238E27FC236}">
                  <a16:creationId xmlns:a16="http://schemas.microsoft.com/office/drawing/2014/main" id="{9BB492A4-E274-4551-A97A-AD8A2538EB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3" name="Freeform 16">
              <a:extLst>
                <a:ext uri="{FF2B5EF4-FFF2-40B4-BE49-F238E27FC236}">
                  <a16:creationId xmlns:a16="http://schemas.microsoft.com/office/drawing/2014/main" id="{CBF53111-DF01-47C3-8596-B57862E0C3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4" name="Freeform 16">
              <a:extLst>
                <a:ext uri="{FF2B5EF4-FFF2-40B4-BE49-F238E27FC236}">
                  <a16:creationId xmlns:a16="http://schemas.microsoft.com/office/drawing/2014/main" id="{C53F7DDB-439E-47C6-90BD-B22EA9B7CD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5" name="Freeform 16">
              <a:extLst>
                <a:ext uri="{FF2B5EF4-FFF2-40B4-BE49-F238E27FC236}">
                  <a16:creationId xmlns:a16="http://schemas.microsoft.com/office/drawing/2014/main" id="{81E7F6E6-2542-47E1-AE43-9B182D3758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6" name="Freeform 16">
              <a:extLst>
                <a:ext uri="{FF2B5EF4-FFF2-40B4-BE49-F238E27FC236}">
                  <a16:creationId xmlns:a16="http://schemas.microsoft.com/office/drawing/2014/main" id="{E777532A-71A5-494B-820C-48C05EC74C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7" name="Freeform 16">
              <a:extLst>
                <a:ext uri="{FF2B5EF4-FFF2-40B4-BE49-F238E27FC236}">
                  <a16:creationId xmlns:a16="http://schemas.microsoft.com/office/drawing/2014/main" id="{70329985-9DF6-417E-8BE0-9292329455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8" name="Freeform 16">
              <a:extLst>
                <a:ext uri="{FF2B5EF4-FFF2-40B4-BE49-F238E27FC236}">
                  <a16:creationId xmlns:a16="http://schemas.microsoft.com/office/drawing/2014/main" id="{00252936-908A-4F1A-B1D6-E291EDBA6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9" name="Freeform 16">
              <a:extLst>
                <a:ext uri="{FF2B5EF4-FFF2-40B4-BE49-F238E27FC236}">
                  <a16:creationId xmlns:a16="http://schemas.microsoft.com/office/drawing/2014/main" id="{1614E059-CFCA-409A-8521-5A7B0CD0E4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0" name="Freeform 16">
              <a:extLst>
                <a:ext uri="{FF2B5EF4-FFF2-40B4-BE49-F238E27FC236}">
                  <a16:creationId xmlns:a16="http://schemas.microsoft.com/office/drawing/2014/main" id="{D67A4711-AC1A-4F94-B614-DDA70F4AB3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1" name="Freeform 16">
              <a:extLst>
                <a:ext uri="{FF2B5EF4-FFF2-40B4-BE49-F238E27FC236}">
                  <a16:creationId xmlns:a16="http://schemas.microsoft.com/office/drawing/2014/main" id="{7AC93D6D-B965-4CFB-82B3-C2F8189DD7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2" name="Freeform 16">
              <a:extLst>
                <a:ext uri="{FF2B5EF4-FFF2-40B4-BE49-F238E27FC236}">
                  <a16:creationId xmlns:a16="http://schemas.microsoft.com/office/drawing/2014/main" id="{00CA144B-A572-487C-B67D-E0784F6971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3" name="Freeform 16">
              <a:extLst>
                <a:ext uri="{FF2B5EF4-FFF2-40B4-BE49-F238E27FC236}">
                  <a16:creationId xmlns:a16="http://schemas.microsoft.com/office/drawing/2014/main" id="{E1487B58-3826-42D4-A325-3E4E04785B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4" name="Freeform 16">
              <a:extLst>
                <a:ext uri="{FF2B5EF4-FFF2-40B4-BE49-F238E27FC236}">
                  <a16:creationId xmlns:a16="http://schemas.microsoft.com/office/drawing/2014/main" id="{3C65D50D-4B63-4F19-93C9-926E0DA625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5" name="Freeform 16">
              <a:extLst>
                <a:ext uri="{FF2B5EF4-FFF2-40B4-BE49-F238E27FC236}">
                  <a16:creationId xmlns:a16="http://schemas.microsoft.com/office/drawing/2014/main" id="{91A9FD33-BBFB-4EB4-B633-06A023CB6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6" name="Freeform 16">
              <a:extLst>
                <a:ext uri="{FF2B5EF4-FFF2-40B4-BE49-F238E27FC236}">
                  <a16:creationId xmlns:a16="http://schemas.microsoft.com/office/drawing/2014/main" id="{8A25449F-C96E-43A9-BE7E-8415CB8CA9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7" name="Freeform 16">
              <a:extLst>
                <a:ext uri="{FF2B5EF4-FFF2-40B4-BE49-F238E27FC236}">
                  <a16:creationId xmlns:a16="http://schemas.microsoft.com/office/drawing/2014/main" id="{E852D294-5AE3-4C12-AE2F-1361C06DF2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8" name="Freeform 16">
              <a:extLst>
                <a:ext uri="{FF2B5EF4-FFF2-40B4-BE49-F238E27FC236}">
                  <a16:creationId xmlns:a16="http://schemas.microsoft.com/office/drawing/2014/main" id="{D75B22CF-07E7-4A6F-B17D-758BBE5538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9" name="Freeform 16">
              <a:extLst>
                <a:ext uri="{FF2B5EF4-FFF2-40B4-BE49-F238E27FC236}">
                  <a16:creationId xmlns:a16="http://schemas.microsoft.com/office/drawing/2014/main" id="{45BB4DE2-44BF-43BF-9C16-259FA3450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0" name="Freeform 16">
              <a:extLst>
                <a:ext uri="{FF2B5EF4-FFF2-40B4-BE49-F238E27FC236}">
                  <a16:creationId xmlns:a16="http://schemas.microsoft.com/office/drawing/2014/main" id="{9082519B-328F-4D85-9648-AA99F35AF4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1" name="Freeform 16">
              <a:extLst>
                <a:ext uri="{FF2B5EF4-FFF2-40B4-BE49-F238E27FC236}">
                  <a16:creationId xmlns:a16="http://schemas.microsoft.com/office/drawing/2014/main" id="{D9C1B58C-398E-452F-88B1-1E2D056BC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2" name="Freeform 16">
              <a:extLst>
                <a:ext uri="{FF2B5EF4-FFF2-40B4-BE49-F238E27FC236}">
                  <a16:creationId xmlns:a16="http://schemas.microsoft.com/office/drawing/2014/main" id="{1215C438-62B6-48E8-93BD-2400CE7DCB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3" name="Freeform 16">
              <a:extLst>
                <a:ext uri="{FF2B5EF4-FFF2-40B4-BE49-F238E27FC236}">
                  <a16:creationId xmlns:a16="http://schemas.microsoft.com/office/drawing/2014/main" id="{74287A1C-61DC-4764-AD91-0D8AE5D32F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4" name="Freeform 16">
              <a:extLst>
                <a:ext uri="{FF2B5EF4-FFF2-40B4-BE49-F238E27FC236}">
                  <a16:creationId xmlns:a16="http://schemas.microsoft.com/office/drawing/2014/main" id="{935F5F69-3B06-47EE-8A58-9EFC1B83EC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5" name="Freeform 16">
              <a:extLst>
                <a:ext uri="{FF2B5EF4-FFF2-40B4-BE49-F238E27FC236}">
                  <a16:creationId xmlns:a16="http://schemas.microsoft.com/office/drawing/2014/main" id="{1101FFF9-CF37-4721-8186-544775DE50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6" name="Freeform 16">
              <a:extLst>
                <a:ext uri="{FF2B5EF4-FFF2-40B4-BE49-F238E27FC236}">
                  <a16:creationId xmlns:a16="http://schemas.microsoft.com/office/drawing/2014/main" id="{DA07B02B-AB92-4E6D-BE68-38C0C55A70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7" name="Freeform 16">
              <a:extLst>
                <a:ext uri="{FF2B5EF4-FFF2-40B4-BE49-F238E27FC236}">
                  <a16:creationId xmlns:a16="http://schemas.microsoft.com/office/drawing/2014/main" id="{5C7F6697-9CF8-4C52-8134-856F37E69B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8" name="Freeform 16">
              <a:extLst>
                <a:ext uri="{FF2B5EF4-FFF2-40B4-BE49-F238E27FC236}">
                  <a16:creationId xmlns:a16="http://schemas.microsoft.com/office/drawing/2014/main" id="{71AE8640-CA8D-45ED-B293-E41C04107B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9" name="Freeform 16">
              <a:extLst>
                <a:ext uri="{FF2B5EF4-FFF2-40B4-BE49-F238E27FC236}">
                  <a16:creationId xmlns:a16="http://schemas.microsoft.com/office/drawing/2014/main" id="{63C196AF-4D4C-4362-BDBF-EC89D3AF7E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0" name="Freeform 16">
              <a:extLst>
                <a:ext uri="{FF2B5EF4-FFF2-40B4-BE49-F238E27FC236}">
                  <a16:creationId xmlns:a16="http://schemas.microsoft.com/office/drawing/2014/main" id="{ACA5D87D-1923-4B8B-9B95-C833F20B3F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1" name="Freeform 16">
              <a:extLst>
                <a:ext uri="{FF2B5EF4-FFF2-40B4-BE49-F238E27FC236}">
                  <a16:creationId xmlns:a16="http://schemas.microsoft.com/office/drawing/2014/main" id="{5168EF6E-C030-46F7-940B-B2259B19D5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2" name="Freeform 16">
              <a:extLst>
                <a:ext uri="{FF2B5EF4-FFF2-40B4-BE49-F238E27FC236}">
                  <a16:creationId xmlns:a16="http://schemas.microsoft.com/office/drawing/2014/main" id="{A141EFDE-9FF6-4BED-B3E7-F887DDD96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3" name="Freeform 16">
              <a:extLst>
                <a:ext uri="{FF2B5EF4-FFF2-40B4-BE49-F238E27FC236}">
                  <a16:creationId xmlns:a16="http://schemas.microsoft.com/office/drawing/2014/main" id="{F1BD7350-6598-41F6-9255-7CC3E31388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4" name="Freeform 16">
              <a:extLst>
                <a:ext uri="{FF2B5EF4-FFF2-40B4-BE49-F238E27FC236}">
                  <a16:creationId xmlns:a16="http://schemas.microsoft.com/office/drawing/2014/main" id="{22AC9D57-87D8-4EB4-9431-D6A909D9B3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5" name="Freeform 16">
              <a:extLst>
                <a:ext uri="{FF2B5EF4-FFF2-40B4-BE49-F238E27FC236}">
                  <a16:creationId xmlns:a16="http://schemas.microsoft.com/office/drawing/2014/main" id="{5E5F28C9-581C-4582-AFD5-64DAF5C0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6" name="Freeform 16">
              <a:extLst>
                <a:ext uri="{FF2B5EF4-FFF2-40B4-BE49-F238E27FC236}">
                  <a16:creationId xmlns:a16="http://schemas.microsoft.com/office/drawing/2014/main" id="{A3946BBE-EEEB-45AB-8953-28E740687D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7" name="Freeform 16">
              <a:extLst>
                <a:ext uri="{FF2B5EF4-FFF2-40B4-BE49-F238E27FC236}">
                  <a16:creationId xmlns:a16="http://schemas.microsoft.com/office/drawing/2014/main" id="{6CBC4E02-AAC1-4F30-A6A1-640557D976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8" name="Freeform 16">
              <a:extLst>
                <a:ext uri="{FF2B5EF4-FFF2-40B4-BE49-F238E27FC236}">
                  <a16:creationId xmlns:a16="http://schemas.microsoft.com/office/drawing/2014/main" id="{B048D2CD-AC09-4285-A6D5-6EA03B3903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9" name="Freeform 16">
              <a:extLst>
                <a:ext uri="{FF2B5EF4-FFF2-40B4-BE49-F238E27FC236}">
                  <a16:creationId xmlns:a16="http://schemas.microsoft.com/office/drawing/2014/main" id="{15EF59CC-EAE4-472E-9711-C258CA6562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0" name="Freeform 16">
              <a:extLst>
                <a:ext uri="{FF2B5EF4-FFF2-40B4-BE49-F238E27FC236}">
                  <a16:creationId xmlns:a16="http://schemas.microsoft.com/office/drawing/2014/main" id="{0C37583E-F9BD-44A9-BE2D-5885FBF11A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1" name="Freeform 16">
              <a:extLst>
                <a:ext uri="{FF2B5EF4-FFF2-40B4-BE49-F238E27FC236}">
                  <a16:creationId xmlns:a16="http://schemas.microsoft.com/office/drawing/2014/main" id="{C8F816AA-7759-4D40-8B9F-93CE389699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2" name="Freeform 16">
              <a:extLst>
                <a:ext uri="{FF2B5EF4-FFF2-40B4-BE49-F238E27FC236}">
                  <a16:creationId xmlns:a16="http://schemas.microsoft.com/office/drawing/2014/main" id="{B65B9489-7839-490A-B77D-E0E3DFA52E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3" name="Freeform 16">
              <a:extLst>
                <a:ext uri="{FF2B5EF4-FFF2-40B4-BE49-F238E27FC236}">
                  <a16:creationId xmlns:a16="http://schemas.microsoft.com/office/drawing/2014/main" id="{BECB7B9E-23EE-46B4-90EA-B68B9533FE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4" name="Freeform 16">
              <a:extLst>
                <a:ext uri="{FF2B5EF4-FFF2-40B4-BE49-F238E27FC236}">
                  <a16:creationId xmlns:a16="http://schemas.microsoft.com/office/drawing/2014/main" id="{37F81689-425B-4586-BA28-A52EA6461B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5" name="Freeform 16">
              <a:extLst>
                <a:ext uri="{FF2B5EF4-FFF2-40B4-BE49-F238E27FC236}">
                  <a16:creationId xmlns:a16="http://schemas.microsoft.com/office/drawing/2014/main" id="{F4E46C55-E55C-4DB9-84CB-12BA4E8360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6" name="AutoShape 3">
              <a:extLst>
                <a:ext uri="{FF2B5EF4-FFF2-40B4-BE49-F238E27FC236}">
                  <a16:creationId xmlns:a16="http://schemas.microsoft.com/office/drawing/2014/main" id="{9F7F7C91-FA75-4191-AB66-8DE3A6C2C91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9912350" y="127000"/>
              <a:ext cx="400050" cy="427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B79D6001-5C23-4D4D-89FC-00A862D67E58}"/>
                </a:ext>
              </a:extLst>
            </p:cNvPr>
            <p:cNvGrpSpPr/>
            <p:nvPr userDrawn="1"/>
          </p:nvGrpSpPr>
          <p:grpSpPr>
            <a:xfrm>
              <a:off x="-664463" y="1060450"/>
              <a:ext cx="2884436" cy="4051302"/>
              <a:chOff x="-831850" y="581026"/>
              <a:chExt cx="3567113" cy="5010150"/>
            </a:xfrm>
          </p:grpSpPr>
          <p:sp>
            <p:nvSpPr>
              <p:cNvPr id="272" name="Freeform 10">
                <a:extLst>
                  <a:ext uri="{FF2B5EF4-FFF2-40B4-BE49-F238E27FC236}">
                    <a16:creationId xmlns:a16="http://schemas.microsoft.com/office/drawing/2014/main" id="{93E9F37A-6F37-4C9E-8DC1-2BE2587463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-831850" y="2471738"/>
                <a:ext cx="3567113" cy="3119438"/>
              </a:xfrm>
              <a:custGeom>
                <a:avLst/>
                <a:gdLst>
                  <a:gd name="T0" fmla="*/ 434 w 464"/>
                  <a:gd name="T1" fmla="*/ 406 h 406"/>
                  <a:gd name="T2" fmla="*/ 30 w 464"/>
                  <a:gd name="T3" fmla="*/ 406 h 406"/>
                  <a:gd name="T4" fmla="*/ 0 w 464"/>
                  <a:gd name="T5" fmla="*/ 376 h 406"/>
                  <a:gd name="T6" fmla="*/ 0 w 464"/>
                  <a:gd name="T7" fmla="*/ 30 h 406"/>
                  <a:gd name="T8" fmla="*/ 30 w 464"/>
                  <a:gd name="T9" fmla="*/ 0 h 406"/>
                  <a:gd name="T10" fmla="*/ 434 w 464"/>
                  <a:gd name="T11" fmla="*/ 0 h 406"/>
                  <a:gd name="T12" fmla="*/ 464 w 464"/>
                  <a:gd name="T13" fmla="*/ 30 h 406"/>
                  <a:gd name="T14" fmla="*/ 464 w 464"/>
                  <a:gd name="T15" fmla="*/ 376 h 406"/>
                  <a:gd name="T16" fmla="*/ 434 w 464"/>
                  <a:gd name="T17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4" h="406">
                    <a:moveTo>
                      <a:pt x="434" y="406"/>
                    </a:moveTo>
                    <a:cubicBezTo>
                      <a:pt x="30" y="406"/>
                      <a:pt x="30" y="406"/>
                      <a:pt x="30" y="406"/>
                    </a:cubicBezTo>
                    <a:cubicBezTo>
                      <a:pt x="13" y="406"/>
                      <a:pt x="0" y="393"/>
                      <a:pt x="0" y="37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434" y="0"/>
                      <a:pt x="434" y="0"/>
                      <a:pt x="434" y="0"/>
                    </a:cubicBezTo>
                    <a:cubicBezTo>
                      <a:pt x="450" y="0"/>
                      <a:pt x="464" y="14"/>
                      <a:pt x="464" y="30"/>
                    </a:cubicBezTo>
                    <a:cubicBezTo>
                      <a:pt x="464" y="376"/>
                      <a:pt x="464" y="376"/>
                      <a:pt x="464" y="376"/>
                    </a:cubicBezTo>
                    <a:cubicBezTo>
                      <a:pt x="464" y="393"/>
                      <a:pt x="450" y="406"/>
                      <a:pt x="434" y="406"/>
                    </a:cubicBezTo>
                    <a:close/>
                  </a:path>
                </a:pathLst>
              </a:custGeom>
              <a:noFill/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3" name="Freeform 11">
                <a:extLst>
                  <a:ext uri="{FF2B5EF4-FFF2-40B4-BE49-F238E27FC236}">
                    <a16:creationId xmlns:a16="http://schemas.microsoft.com/office/drawing/2014/main" id="{9622CA32-E887-4015-BE52-CE59C58A50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538" y="3262313"/>
                <a:ext cx="914400" cy="1590675"/>
              </a:xfrm>
              <a:custGeom>
                <a:avLst/>
                <a:gdLst>
                  <a:gd name="T0" fmla="*/ 119 w 119"/>
                  <a:gd name="T1" fmla="*/ 60 h 207"/>
                  <a:gd name="T2" fmla="*/ 60 w 119"/>
                  <a:gd name="T3" fmla="*/ 0 h 207"/>
                  <a:gd name="T4" fmla="*/ 0 w 119"/>
                  <a:gd name="T5" fmla="*/ 60 h 207"/>
                  <a:gd name="T6" fmla="*/ 30 w 119"/>
                  <a:gd name="T7" fmla="*/ 112 h 207"/>
                  <a:gd name="T8" fmla="*/ 11 w 119"/>
                  <a:gd name="T9" fmla="*/ 207 h 207"/>
                  <a:gd name="T10" fmla="*/ 108 w 119"/>
                  <a:gd name="T11" fmla="*/ 207 h 207"/>
                  <a:gd name="T12" fmla="*/ 89 w 119"/>
                  <a:gd name="T13" fmla="*/ 112 h 207"/>
                  <a:gd name="T14" fmla="*/ 119 w 119"/>
                  <a:gd name="T15" fmla="*/ 6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" h="207">
                    <a:moveTo>
                      <a:pt x="119" y="60"/>
                    </a:moveTo>
                    <a:cubicBezTo>
                      <a:pt x="119" y="27"/>
                      <a:pt x="93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82"/>
                      <a:pt x="12" y="102"/>
                      <a:pt x="30" y="112"/>
                    </a:cubicBezTo>
                    <a:cubicBezTo>
                      <a:pt x="11" y="207"/>
                      <a:pt x="11" y="207"/>
                      <a:pt x="11" y="207"/>
                    </a:cubicBezTo>
                    <a:cubicBezTo>
                      <a:pt x="108" y="207"/>
                      <a:pt x="108" y="207"/>
                      <a:pt x="108" y="207"/>
                    </a:cubicBezTo>
                    <a:cubicBezTo>
                      <a:pt x="89" y="112"/>
                      <a:pt x="89" y="112"/>
                      <a:pt x="89" y="112"/>
                    </a:cubicBezTo>
                    <a:cubicBezTo>
                      <a:pt x="107" y="102"/>
                      <a:pt x="119" y="82"/>
                      <a:pt x="119" y="60"/>
                    </a:cubicBezTo>
                    <a:close/>
                  </a:path>
                </a:pathLst>
              </a:custGeom>
              <a:solidFill>
                <a:srgbClr val="920000"/>
              </a:solidFill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4" name="Freeform 12">
                <a:extLst>
                  <a:ext uri="{FF2B5EF4-FFF2-40B4-BE49-F238E27FC236}">
                    <a16:creationId xmlns:a16="http://schemas.microsoft.com/office/drawing/2014/main" id="{15857072-129D-4B83-AEDA-E98AD3A5AE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-239713" y="581026"/>
                <a:ext cx="2382838" cy="1958975"/>
              </a:xfrm>
              <a:custGeom>
                <a:avLst/>
                <a:gdLst>
                  <a:gd name="T0" fmla="*/ 0 w 310"/>
                  <a:gd name="T1" fmla="*/ 253 h 255"/>
                  <a:gd name="T2" fmla="*/ 0 w 310"/>
                  <a:gd name="T3" fmla="*/ 155 h 255"/>
                  <a:gd name="T4" fmla="*/ 155 w 310"/>
                  <a:gd name="T5" fmla="*/ 0 h 255"/>
                  <a:gd name="T6" fmla="*/ 310 w 310"/>
                  <a:gd name="T7" fmla="*/ 155 h 255"/>
                  <a:gd name="T8" fmla="*/ 310 w 310"/>
                  <a:gd name="T9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255">
                    <a:moveTo>
                      <a:pt x="0" y="253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0" y="69"/>
                      <a:pt x="69" y="0"/>
                      <a:pt x="155" y="0"/>
                    </a:cubicBezTo>
                    <a:cubicBezTo>
                      <a:pt x="240" y="0"/>
                      <a:pt x="310" y="69"/>
                      <a:pt x="310" y="155"/>
                    </a:cubicBezTo>
                    <a:cubicBezTo>
                      <a:pt x="310" y="255"/>
                      <a:pt x="310" y="255"/>
                      <a:pt x="310" y="255"/>
                    </a:cubicBezTo>
                  </a:path>
                </a:pathLst>
              </a:custGeom>
              <a:noFill/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5FD607-A9EB-4369-8C8B-71A1A9564207}"/>
                </a:ext>
              </a:extLst>
            </p:cNvPr>
            <p:cNvSpPr/>
            <p:nvPr userDrawn="1"/>
          </p:nvSpPr>
          <p:spPr>
            <a:xfrm>
              <a:off x="-1327308" y="-152400"/>
              <a:ext cx="1325690" cy="6527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5CCAC69A-2B74-4981-825D-C3244AD95072}"/>
                </a:ext>
              </a:extLst>
            </p:cNvPr>
            <p:cNvSpPr/>
            <p:nvPr userDrawn="1"/>
          </p:nvSpPr>
          <p:spPr>
            <a:xfrm>
              <a:off x="10973671" y="-152400"/>
              <a:ext cx="1325690" cy="6527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660DB5A1-D3C7-4B82-A883-81AAAD318502}"/>
                </a:ext>
              </a:extLst>
            </p:cNvPr>
            <p:cNvSpPr/>
            <p:nvPr userDrawn="1"/>
          </p:nvSpPr>
          <p:spPr>
            <a:xfrm rot="16200000">
              <a:off x="5129275" y="-5934192"/>
              <a:ext cx="405411" cy="11464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02F05F0F-A34E-4FE9-AFF6-B23AF6C59A1F}"/>
                </a:ext>
              </a:extLst>
            </p:cNvPr>
            <p:cNvSpPr/>
            <p:nvPr userDrawn="1"/>
          </p:nvSpPr>
          <p:spPr>
            <a:xfrm rot="16200000">
              <a:off x="5129270" y="643723"/>
              <a:ext cx="405411" cy="11464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080" y="4185922"/>
            <a:ext cx="8290560" cy="656590"/>
          </a:xfrm>
        </p:spPr>
        <p:txBody>
          <a:bodyPr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80080" y="4846321"/>
            <a:ext cx="8290560" cy="583848"/>
          </a:xfrm>
        </p:spPr>
        <p:txBody>
          <a:bodyPr/>
          <a:lstStyle>
            <a:lvl1pPr marL="0" indent="0" algn="l">
              <a:buFontTx/>
              <a:buNone/>
              <a:defRPr sz="2667" b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35076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7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234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280" indent="0" algn="ctr">
              <a:buFontTx/>
              <a:buNone/>
              <a:defRPr sz="31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79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7112A4-5D5B-4EFA-A84C-A0A181665097}"/>
              </a:ext>
            </a:extLst>
          </p:cNvPr>
          <p:cNvSpPr/>
          <p:nvPr userDrawn="1"/>
        </p:nvSpPr>
        <p:spPr>
          <a:xfrm>
            <a:off x="10955474" y="6357738"/>
            <a:ext cx="1118387" cy="352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4284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3594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" y="2336707"/>
            <a:ext cx="11054080" cy="4104175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8D8CF8-E6F1-4C71-A0F0-EB56510727F2}"/>
              </a:ext>
            </a:extLst>
          </p:cNvPr>
          <p:cNvSpPr/>
          <p:nvPr userDrawn="1"/>
        </p:nvSpPr>
        <p:spPr>
          <a:xfrm>
            <a:off x="10964549" y="6477645"/>
            <a:ext cx="1227452" cy="380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6684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M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43860"/>
            <a:ext cx="11084560" cy="595035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499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bar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5E518B9-8953-4D61-86EB-BF726D7CE198}"/>
              </a:ext>
            </a:extLst>
          </p:cNvPr>
          <p:cNvGrpSpPr/>
          <p:nvPr userDrawn="1"/>
        </p:nvGrpSpPr>
        <p:grpSpPr>
          <a:xfrm>
            <a:off x="-1474786" y="-449851"/>
            <a:ext cx="15140743" cy="7759251"/>
            <a:chOff x="-1327308" y="-404866"/>
            <a:chExt cx="13626669" cy="6983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86AA18-85AA-4ECF-BC7C-6CDDDFA8AED1}"/>
                </a:ext>
              </a:extLst>
            </p:cNvPr>
            <p:cNvSpPr/>
            <p:nvPr userDrawn="1"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779DBA0E-78FD-499D-B7C5-9610ED16A5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4856087B-5738-47BA-B257-0AE16578FE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30EA3BC0-CA75-4A9F-844C-9DF7651395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09D9D0DC-416F-4D02-AE51-DC94179FE3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B3F11494-DD54-4DA3-999D-60884617AB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B8DA5A4A-C129-4A6A-8590-D776A55A56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A72853C-EBAC-4426-B8F7-4D7FF7CE76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A148D7-A843-4289-9E59-D4B56EBE96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DFDAB2E-4FBE-4EA1-9068-98D2A1969C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CB7337C-1F1B-4024-8C1B-1145290410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3AC71E65-025E-4CD8-9C62-5C672876AB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CC69994B-2A96-4E6B-90E0-7C6012E438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5DA46AF-2C01-438F-ABE1-131B508F70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D1F7F7D-46C6-41FC-9A05-60CDDDABC9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E6044945-DD35-4A1F-B666-67B79DB3B9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B6707B12-7E15-44BA-A75C-D231A0BD9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C9CA6F74-E612-4E07-826D-3714EA654B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9C232950-AF88-4D8C-98A2-58E2906C02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577A18B0-195A-44F8-8045-DEE9F4805C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C57DA582-5E40-4087-915C-A8AFB763CE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6B9446B2-AA95-41F1-8CE9-9C293FF2FF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09C2F6DB-63BE-4BEF-BD50-8E85A06AF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AB269B44-FFE3-44F5-9547-2D66569163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D7B33E0B-D54D-4AD0-93EB-2D85D95AA7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C82CDED5-DC3C-4291-8FB5-4FBECACC09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38B0CFAC-4CC8-4BD7-9602-D3F62B4111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9D7BB7E2-49CE-405B-BBC3-0D3235E735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D724979D-D321-46A4-8BFB-4BE56A78ED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A90ECEE1-1C0E-48A4-8212-4FDF80E340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6A4F312E-AC0E-438F-85DE-734894B59F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1143C46B-BB0E-42E1-91DB-CF7866DEF0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789D5ED-08F4-45B7-96D5-9DB37E826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C71D4383-262D-49BE-8F2A-35EABE4CA5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B2D051A4-B41D-49C5-BCBA-B200CE9274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EA204CAE-8CAD-4182-AFDF-6D71A5318A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F2D419D0-1198-497F-8FCB-0E4E01ABEB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42DA3B58-E508-46A3-B351-BFD7A44A34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E56F4597-4576-4F1D-9E8B-57D61B7AF9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C16A7CB5-E8F5-43EC-B4DA-8367563CBA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B63EEF7E-F8C7-40A7-9EC5-7A2377B3E9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18561612-6FBC-464D-9063-754B5DF158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9FB80B49-CDD0-491F-B397-AF746CB745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F04631F3-C493-4A64-AAFD-4686A560F6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A457E3A0-7D3B-4D8D-909F-FA0F06B944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D8E8EADD-8531-47CC-A9F2-A5B20F7DA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24D2EADF-B7B9-4986-AEDB-A2D41F636C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0683D26A-EB07-4380-8914-B6AECFE4BF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8C3AD2F-A184-4332-ADCE-E7FEDE7BA6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01ACBB54-13C8-4052-B203-3996848511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892B4C18-A783-475D-8EEF-F11FBA1A32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A62353FE-8604-486E-9560-78C474AC8F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4A5FC7DA-BB86-43EB-AC23-48D1752A6A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57B12D9F-3BBD-4FAF-A8AB-5C32680329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B7B50CA6-941B-4F77-891D-BA2C28D0CA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0194FC04-B2A1-4C52-B275-3D32DD41DD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3055B924-F529-4C4C-A7F1-F0D1B50A73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1DCBE022-831C-4DEF-8567-F73AB476C6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4677A0E0-1BE9-4AD9-8081-3970B6DE76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5056D7AA-7E9E-4019-92DE-9258C7BADC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B52F2FF3-8B1D-4A44-8280-D43163EC0C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8B2B15A4-341E-44E2-AA50-1BF44E9387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ACC84E38-6617-4E04-B995-881604F99C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C6B285A5-12A2-48AF-893D-598301661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47084835-C1A6-434A-A2AB-3E7DA4267B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4" name="Freeform 16">
              <a:extLst>
                <a:ext uri="{FF2B5EF4-FFF2-40B4-BE49-F238E27FC236}">
                  <a16:creationId xmlns:a16="http://schemas.microsoft.com/office/drawing/2014/main" id="{82D26294-EE4F-4381-8B0F-4CE7F3A1A3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5" name="Freeform 16">
              <a:extLst>
                <a:ext uri="{FF2B5EF4-FFF2-40B4-BE49-F238E27FC236}">
                  <a16:creationId xmlns:a16="http://schemas.microsoft.com/office/drawing/2014/main" id="{B1EE9A53-A80E-4B20-9E04-100060C781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C3C136FE-F981-49F6-8875-8AD586CA85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FC84C1D9-DA95-4BF6-A71F-86DC6A2FA9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EC336BD7-D0E5-4907-BEDB-AA01C56DDA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BAAF41C9-7EAA-475D-83F2-1253B7055B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C4C84E12-C6BC-4AF0-9151-76A20D031C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98FB1073-101D-401C-B499-E80B2DCCDB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3E52FE15-A88E-4B8E-B23B-7E81075312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E83FECA9-6276-4B79-96AD-84BED6F80D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B18137A3-C9B0-4C35-8A20-53EC5864E5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52DE848A-E413-47C4-8173-DB2CA8EEA3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14D3DEFF-25FB-44EA-876C-8BD7E213C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F8DD5E7B-8D6A-46DF-B7B8-0A96095CA7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8" name="Freeform 16">
              <a:extLst>
                <a:ext uri="{FF2B5EF4-FFF2-40B4-BE49-F238E27FC236}">
                  <a16:creationId xmlns:a16="http://schemas.microsoft.com/office/drawing/2014/main" id="{140EA7A3-E20E-49A8-B7DF-746F09BE22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A30FB1C7-E929-4CCD-BEC9-3D5F967B88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106589F0-5AFE-476A-B71B-0A4F474828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852272BE-007F-4591-87D4-4C058623A4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2" name="Freeform 16">
              <a:extLst>
                <a:ext uri="{FF2B5EF4-FFF2-40B4-BE49-F238E27FC236}">
                  <a16:creationId xmlns:a16="http://schemas.microsoft.com/office/drawing/2014/main" id="{2D5A05AC-D4E7-4583-9D07-33F99E8EE1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FA87D9B9-82A6-4511-B55E-096518071A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4" name="Freeform 16">
              <a:extLst>
                <a:ext uri="{FF2B5EF4-FFF2-40B4-BE49-F238E27FC236}">
                  <a16:creationId xmlns:a16="http://schemas.microsoft.com/office/drawing/2014/main" id="{82686F07-3802-48D8-BD5E-CF63B4EBB3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id="{F1444EAF-3866-48AD-95F7-91B593B795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6" name="Freeform 16">
              <a:extLst>
                <a:ext uri="{FF2B5EF4-FFF2-40B4-BE49-F238E27FC236}">
                  <a16:creationId xmlns:a16="http://schemas.microsoft.com/office/drawing/2014/main" id="{938A681C-25A3-449B-A881-F76613FC96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98089678-D463-4C4A-9D1A-1FC1390E4B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045CD8C6-72C7-424E-8145-FCCA8DA124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BCBD54C4-E64F-46E5-B0A1-0FBF34779A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id="{B158F302-8B95-435F-8FB0-83556B22F4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169E18F6-73D6-442E-8CB4-23C90D727B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ABAC07F3-4764-4532-A67C-B8DDA82C5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3EE3A1D8-3AAF-4FAE-91BD-EE716E1E52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78F80FF2-18C9-4DE9-8D2D-648C6F9570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E9B1FC89-6E1D-463F-B7E4-4F62397C50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1504CF42-A3AD-43AF-BC77-F4293F782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7" name="Freeform 16">
              <a:extLst>
                <a:ext uri="{FF2B5EF4-FFF2-40B4-BE49-F238E27FC236}">
                  <a16:creationId xmlns:a16="http://schemas.microsoft.com/office/drawing/2014/main" id="{F0742A4B-B722-474E-833A-AF064D3CD9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56AB6434-0B69-41B7-841E-1A9ECDA5F2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9" name="Freeform 16">
              <a:extLst>
                <a:ext uri="{FF2B5EF4-FFF2-40B4-BE49-F238E27FC236}">
                  <a16:creationId xmlns:a16="http://schemas.microsoft.com/office/drawing/2014/main" id="{409BE632-16FF-4B4D-93DE-08E52DEE5A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0" name="Freeform 16">
              <a:extLst>
                <a:ext uri="{FF2B5EF4-FFF2-40B4-BE49-F238E27FC236}">
                  <a16:creationId xmlns:a16="http://schemas.microsoft.com/office/drawing/2014/main" id="{F6D1D24A-DEFB-4B95-9E28-5334F985B9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" name="Freeform 16">
              <a:extLst>
                <a:ext uri="{FF2B5EF4-FFF2-40B4-BE49-F238E27FC236}">
                  <a16:creationId xmlns:a16="http://schemas.microsoft.com/office/drawing/2014/main" id="{4D490E6F-B375-40F3-B24C-E712E32AFA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B1156AD0-A975-4D2C-B96A-5C2D1D5006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" name="Freeform 16">
              <a:extLst>
                <a:ext uri="{FF2B5EF4-FFF2-40B4-BE49-F238E27FC236}">
                  <a16:creationId xmlns:a16="http://schemas.microsoft.com/office/drawing/2014/main" id="{8C5C7092-27B9-46A8-A5CB-88DDD889D6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BF4DD3C7-5444-4AE1-8656-CFEA1F9643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D467BF95-5ED3-4FD4-83F5-8070D7EE77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CDB313B9-C607-49FC-BC0F-4BDDB157AF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23871273-FB35-489A-824B-B8913F9CC4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8" name="Freeform 16">
              <a:extLst>
                <a:ext uri="{FF2B5EF4-FFF2-40B4-BE49-F238E27FC236}">
                  <a16:creationId xmlns:a16="http://schemas.microsoft.com/office/drawing/2014/main" id="{6C17C940-E405-42C7-95FF-4654386A89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F26C33C6-2F43-40B4-BB2D-1DD906A22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0" name="Freeform 16">
              <a:extLst>
                <a:ext uri="{FF2B5EF4-FFF2-40B4-BE49-F238E27FC236}">
                  <a16:creationId xmlns:a16="http://schemas.microsoft.com/office/drawing/2014/main" id="{4AF169A6-6482-40AF-85D0-0743C46622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1" name="Freeform 16">
              <a:extLst>
                <a:ext uri="{FF2B5EF4-FFF2-40B4-BE49-F238E27FC236}">
                  <a16:creationId xmlns:a16="http://schemas.microsoft.com/office/drawing/2014/main" id="{E0513C84-01AF-4A9C-9822-98303318D0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2" name="Freeform 16">
              <a:extLst>
                <a:ext uri="{FF2B5EF4-FFF2-40B4-BE49-F238E27FC236}">
                  <a16:creationId xmlns:a16="http://schemas.microsoft.com/office/drawing/2014/main" id="{BC2CD672-1D59-47B2-8BA3-8F1F5D7E6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3" name="Freeform 16">
              <a:extLst>
                <a:ext uri="{FF2B5EF4-FFF2-40B4-BE49-F238E27FC236}">
                  <a16:creationId xmlns:a16="http://schemas.microsoft.com/office/drawing/2014/main" id="{5CF49A84-7902-40A6-A48F-B657DB995E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0413E21A-6735-49F7-84A0-262341ED4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B3515FD2-D67D-4964-A1C7-366A2381E2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988F666F-A0C2-4684-BAAE-BF79FEBCB1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7" name="Freeform 16">
              <a:extLst>
                <a:ext uri="{FF2B5EF4-FFF2-40B4-BE49-F238E27FC236}">
                  <a16:creationId xmlns:a16="http://schemas.microsoft.com/office/drawing/2014/main" id="{D64D2D99-CFE5-40EB-81E4-E291053599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6F1D8EC0-2F8B-4B55-829F-5D11897D2E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7612A0CC-BF09-49BF-BA72-D8A7162378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0" name="Freeform 16">
              <a:extLst>
                <a:ext uri="{FF2B5EF4-FFF2-40B4-BE49-F238E27FC236}">
                  <a16:creationId xmlns:a16="http://schemas.microsoft.com/office/drawing/2014/main" id="{5834C3D7-D7F3-46F0-95B2-22E7990457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1" name="Freeform 16">
              <a:extLst>
                <a:ext uri="{FF2B5EF4-FFF2-40B4-BE49-F238E27FC236}">
                  <a16:creationId xmlns:a16="http://schemas.microsoft.com/office/drawing/2014/main" id="{FD9ABA39-4B6C-4C7A-BFF6-C9192C33F5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2" name="Freeform 16">
              <a:extLst>
                <a:ext uri="{FF2B5EF4-FFF2-40B4-BE49-F238E27FC236}">
                  <a16:creationId xmlns:a16="http://schemas.microsoft.com/office/drawing/2014/main" id="{7A304270-705C-435B-A170-7613148DB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78BD2E8E-0F2A-497D-A0F8-D0D05765BA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4" name="Freeform 16">
              <a:extLst>
                <a:ext uri="{FF2B5EF4-FFF2-40B4-BE49-F238E27FC236}">
                  <a16:creationId xmlns:a16="http://schemas.microsoft.com/office/drawing/2014/main" id="{F8691056-2A9C-4EAE-898B-E8C145A3A0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" name="Freeform 16">
              <a:extLst>
                <a:ext uri="{FF2B5EF4-FFF2-40B4-BE49-F238E27FC236}">
                  <a16:creationId xmlns:a16="http://schemas.microsoft.com/office/drawing/2014/main" id="{7644BFA6-53D3-4200-97D5-A0826C9122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" name="Freeform 16">
              <a:extLst>
                <a:ext uri="{FF2B5EF4-FFF2-40B4-BE49-F238E27FC236}">
                  <a16:creationId xmlns:a16="http://schemas.microsoft.com/office/drawing/2014/main" id="{31DD1366-4AF2-4675-8C09-B16FF18F4A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" name="Freeform 16">
              <a:extLst>
                <a:ext uri="{FF2B5EF4-FFF2-40B4-BE49-F238E27FC236}">
                  <a16:creationId xmlns:a16="http://schemas.microsoft.com/office/drawing/2014/main" id="{05FAFC32-B238-4EC6-9F94-250901C580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" name="Freeform 16">
              <a:extLst>
                <a:ext uri="{FF2B5EF4-FFF2-40B4-BE49-F238E27FC236}">
                  <a16:creationId xmlns:a16="http://schemas.microsoft.com/office/drawing/2014/main" id="{94EDFDD1-CC0F-4CE9-A5E1-6F34763C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" name="Freeform 16">
              <a:extLst>
                <a:ext uri="{FF2B5EF4-FFF2-40B4-BE49-F238E27FC236}">
                  <a16:creationId xmlns:a16="http://schemas.microsoft.com/office/drawing/2014/main" id="{89391791-3406-405C-A52A-325E0ACEF0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id="{C45408BD-5A4C-4B71-9A10-180FFAA3CF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262DA3C5-1F52-431A-AA77-2EBDF5CD4D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2" name="Freeform 16">
              <a:extLst>
                <a:ext uri="{FF2B5EF4-FFF2-40B4-BE49-F238E27FC236}">
                  <a16:creationId xmlns:a16="http://schemas.microsoft.com/office/drawing/2014/main" id="{158567EE-7ECE-4308-AF7E-DEA507E8E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D2894DDF-45DE-4178-BFC7-4F0B8D8EF9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36B1E453-1287-45A9-9339-730E3914F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4D1CFF21-2793-4E1D-A631-989F34A2CB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6" name="Freeform 16">
              <a:extLst>
                <a:ext uri="{FF2B5EF4-FFF2-40B4-BE49-F238E27FC236}">
                  <a16:creationId xmlns:a16="http://schemas.microsoft.com/office/drawing/2014/main" id="{FFFFE495-6317-4046-8780-509B3F7DE4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7" name="Freeform 16">
              <a:extLst>
                <a:ext uri="{FF2B5EF4-FFF2-40B4-BE49-F238E27FC236}">
                  <a16:creationId xmlns:a16="http://schemas.microsoft.com/office/drawing/2014/main" id="{07F2B335-6843-4188-BE58-F99705AE7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8" name="Freeform 16">
              <a:extLst>
                <a:ext uri="{FF2B5EF4-FFF2-40B4-BE49-F238E27FC236}">
                  <a16:creationId xmlns:a16="http://schemas.microsoft.com/office/drawing/2014/main" id="{6A1AA564-0530-4B23-B215-595CC54E23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4876FBCA-0D51-4B33-9375-D3F71918F7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" name="Freeform 16">
              <a:extLst>
                <a:ext uri="{FF2B5EF4-FFF2-40B4-BE49-F238E27FC236}">
                  <a16:creationId xmlns:a16="http://schemas.microsoft.com/office/drawing/2014/main" id="{B025D520-F3BC-4D3B-BF86-05B537F248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1" name="Freeform 16">
              <a:extLst>
                <a:ext uri="{FF2B5EF4-FFF2-40B4-BE49-F238E27FC236}">
                  <a16:creationId xmlns:a16="http://schemas.microsoft.com/office/drawing/2014/main" id="{24765AAF-1343-40B6-9F77-11BC4F9E4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2" name="Freeform 16">
              <a:extLst>
                <a:ext uri="{FF2B5EF4-FFF2-40B4-BE49-F238E27FC236}">
                  <a16:creationId xmlns:a16="http://schemas.microsoft.com/office/drawing/2014/main" id="{CAE5A3F7-0924-495D-8844-A0BFFEA3F5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3" name="Freeform 16">
              <a:extLst>
                <a:ext uri="{FF2B5EF4-FFF2-40B4-BE49-F238E27FC236}">
                  <a16:creationId xmlns:a16="http://schemas.microsoft.com/office/drawing/2014/main" id="{CFDA1116-035D-4E54-AFBB-4D27A956C2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4" name="Freeform 16">
              <a:extLst>
                <a:ext uri="{FF2B5EF4-FFF2-40B4-BE49-F238E27FC236}">
                  <a16:creationId xmlns:a16="http://schemas.microsoft.com/office/drawing/2014/main" id="{5F363A19-6283-48F8-85FA-6B7CCCB518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5" name="Freeform 16">
              <a:extLst>
                <a:ext uri="{FF2B5EF4-FFF2-40B4-BE49-F238E27FC236}">
                  <a16:creationId xmlns:a16="http://schemas.microsoft.com/office/drawing/2014/main" id="{2A698C8C-4D32-4D3F-9F80-BEC6A13B84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6" name="Freeform 16">
              <a:extLst>
                <a:ext uri="{FF2B5EF4-FFF2-40B4-BE49-F238E27FC236}">
                  <a16:creationId xmlns:a16="http://schemas.microsoft.com/office/drawing/2014/main" id="{4570646F-A2EF-470F-BE69-65F48D8F63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7" name="Freeform 16">
              <a:extLst>
                <a:ext uri="{FF2B5EF4-FFF2-40B4-BE49-F238E27FC236}">
                  <a16:creationId xmlns:a16="http://schemas.microsoft.com/office/drawing/2014/main" id="{6076E36D-73D2-4127-BE4A-21CD4864C9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8" name="Freeform 16">
              <a:extLst>
                <a:ext uri="{FF2B5EF4-FFF2-40B4-BE49-F238E27FC236}">
                  <a16:creationId xmlns:a16="http://schemas.microsoft.com/office/drawing/2014/main" id="{7C8BE7DC-9C93-4AE4-849A-1438EF43DA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7A7E7F5E-396F-402D-87C2-4ECEE23A83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0" name="Freeform 16">
              <a:extLst>
                <a:ext uri="{FF2B5EF4-FFF2-40B4-BE49-F238E27FC236}">
                  <a16:creationId xmlns:a16="http://schemas.microsoft.com/office/drawing/2014/main" id="{97EC6D43-68CC-4F32-BFB8-1B15CFBD59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1" name="Freeform 16">
              <a:extLst>
                <a:ext uri="{FF2B5EF4-FFF2-40B4-BE49-F238E27FC236}">
                  <a16:creationId xmlns:a16="http://schemas.microsoft.com/office/drawing/2014/main" id="{AA1D0C14-2069-4DE9-A088-6C76A61F20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2" name="Freeform 16">
              <a:extLst>
                <a:ext uri="{FF2B5EF4-FFF2-40B4-BE49-F238E27FC236}">
                  <a16:creationId xmlns:a16="http://schemas.microsoft.com/office/drawing/2014/main" id="{72C3829D-1796-4F37-B8F1-5C9A26E28C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3" name="Freeform 16">
              <a:extLst>
                <a:ext uri="{FF2B5EF4-FFF2-40B4-BE49-F238E27FC236}">
                  <a16:creationId xmlns:a16="http://schemas.microsoft.com/office/drawing/2014/main" id="{F74CEB28-F72C-46BF-955A-1DFBE9110A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4" name="Freeform 16">
              <a:extLst>
                <a:ext uri="{FF2B5EF4-FFF2-40B4-BE49-F238E27FC236}">
                  <a16:creationId xmlns:a16="http://schemas.microsoft.com/office/drawing/2014/main" id="{7052B90E-88FE-46F1-B64B-F574689D49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5" name="Freeform 16">
              <a:extLst>
                <a:ext uri="{FF2B5EF4-FFF2-40B4-BE49-F238E27FC236}">
                  <a16:creationId xmlns:a16="http://schemas.microsoft.com/office/drawing/2014/main" id="{F8F128E0-3AD1-4260-A7E5-19E8751009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6" name="Freeform 16">
              <a:extLst>
                <a:ext uri="{FF2B5EF4-FFF2-40B4-BE49-F238E27FC236}">
                  <a16:creationId xmlns:a16="http://schemas.microsoft.com/office/drawing/2014/main" id="{969B39FA-8605-4E46-98D4-7C699D24F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7" name="Freeform 16">
              <a:extLst>
                <a:ext uri="{FF2B5EF4-FFF2-40B4-BE49-F238E27FC236}">
                  <a16:creationId xmlns:a16="http://schemas.microsoft.com/office/drawing/2014/main" id="{DD141AA4-FDDD-4DF1-A51F-34017775CB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8" name="Freeform 16">
              <a:extLst>
                <a:ext uri="{FF2B5EF4-FFF2-40B4-BE49-F238E27FC236}">
                  <a16:creationId xmlns:a16="http://schemas.microsoft.com/office/drawing/2014/main" id="{855CBA53-E52B-4687-96C6-EBA404B23D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9" name="Freeform 16">
              <a:extLst>
                <a:ext uri="{FF2B5EF4-FFF2-40B4-BE49-F238E27FC236}">
                  <a16:creationId xmlns:a16="http://schemas.microsoft.com/office/drawing/2014/main" id="{BA45AD96-F5AF-4075-86DE-27366EF279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0" name="Freeform 16">
              <a:extLst>
                <a:ext uri="{FF2B5EF4-FFF2-40B4-BE49-F238E27FC236}">
                  <a16:creationId xmlns:a16="http://schemas.microsoft.com/office/drawing/2014/main" id="{BB34F054-D296-4BA7-A495-E174D9BE84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1" name="Freeform 16">
              <a:extLst>
                <a:ext uri="{FF2B5EF4-FFF2-40B4-BE49-F238E27FC236}">
                  <a16:creationId xmlns:a16="http://schemas.microsoft.com/office/drawing/2014/main" id="{F429DE27-C226-4AA5-9816-E6376A4E2A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2" name="Freeform 16">
              <a:extLst>
                <a:ext uri="{FF2B5EF4-FFF2-40B4-BE49-F238E27FC236}">
                  <a16:creationId xmlns:a16="http://schemas.microsoft.com/office/drawing/2014/main" id="{EE6506CD-9CC1-4BC6-BC32-DFD6FB136A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3" name="Freeform 16">
              <a:extLst>
                <a:ext uri="{FF2B5EF4-FFF2-40B4-BE49-F238E27FC236}">
                  <a16:creationId xmlns:a16="http://schemas.microsoft.com/office/drawing/2014/main" id="{B3A7E91D-34EB-4744-A1A0-13EC637748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4" name="Freeform 16">
              <a:extLst>
                <a:ext uri="{FF2B5EF4-FFF2-40B4-BE49-F238E27FC236}">
                  <a16:creationId xmlns:a16="http://schemas.microsoft.com/office/drawing/2014/main" id="{65A23728-E731-4707-AC6B-35FB937A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5" name="Freeform 16">
              <a:extLst>
                <a:ext uri="{FF2B5EF4-FFF2-40B4-BE49-F238E27FC236}">
                  <a16:creationId xmlns:a16="http://schemas.microsoft.com/office/drawing/2014/main" id="{D8983A2E-8721-4A78-B55C-FD0940B28E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6" name="Freeform 16">
              <a:extLst>
                <a:ext uri="{FF2B5EF4-FFF2-40B4-BE49-F238E27FC236}">
                  <a16:creationId xmlns:a16="http://schemas.microsoft.com/office/drawing/2014/main" id="{FD4BBBB1-537D-4BF3-9BCC-DB166F1B91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7" name="Freeform 16">
              <a:extLst>
                <a:ext uri="{FF2B5EF4-FFF2-40B4-BE49-F238E27FC236}">
                  <a16:creationId xmlns:a16="http://schemas.microsoft.com/office/drawing/2014/main" id="{AB55ADFF-1418-463B-9F69-0448C6BC55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8" name="Freeform 16">
              <a:extLst>
                <a:ext uri="{FF2B5EF4-FFF2-40B4-BE49-F238E27FC236}">
                  <a16:creationId xmlns:a16="http://schemas.microsoft.com/office/drawing/2014/main" id="{7DB31205-26C8-4B40-84B2-A21E042869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id="{A55615A4-EA9A-41B6-9F9B-5608693927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0" name="Freeform 16">
              <a:extLst>
                <a:ext uri="{FF2B5EF4-FFF2-40B4-BE49-F238E27FC236}">
                  <a16:creationId xmlns:a16="http://schemas.microsoft.com/office/drawing/2014/main" id="{A66AFF9B-47A8-431E-A764-E6AFD67771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1" name="Freeform 16">
              <a:extLst>
                <a:ext uri="{FF2B5EF4-FFF2-40B4-BE49-F238E27FC236}">
                  <a16:creationId xmlns:a16="http://schemas.microsoft.com/office/drawing/2014/main" id="{BB50F388-4C4F-4B03-AD18-01111D1C59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2" name="Freeform 16">
              <a:extLst>
                <a:ext uri="{FF2B5EF4-FFF2-40B4-BE49-F238E27FC236}">
                  <a16:creationId xmlns:a16="http://schemas.microsoft.com/office/drawing/2014/main" id="{CF3FB584-0B0E-423F-925C-1180324EBD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3" name="Freeform 16">
              <a:extLst>
                <a:ext uri="{FF2B5EF4-FFF2-40B4-BE49-F238E27FC236}">
                  <a16:creationId xmlns:a16="http://schemas.microsoft.com/office/drawing/2014/main" id="{ED4EC88C-3F33-4DC1-85B0-07C4415BBD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4" name="Freeform 16">
              <a:extLst>
                <a:ext uri="{FF2B5EF4-FFF2-40B4-BE49-F238E27FC236}">
                  <a16:creationId xmlns:a16="http://schemas.microsoft.com/office/drawing/2014/main" id="{1C4B329A-FB4F-44FB-B230-B1047E59B3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5" name="Freeform 16">
              <a:extLst>
                <a:ext uri="{FF2B5EF4-FFF2-40B4-BE49-F238E27FC236}">
                  <a16:creationId xmlns:a16="http://schemas.microsoft.com/office/drawing/2014/main" id="{BE396084-F429-410A-AF78-35CDD96AF6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6" name="Freeform 16">
              <a:extLst>
                <a:ext uri="{FF2B5EF4-FFF2-40B4-BE49-F238E27FC236}">
                  <a16:creationId xmlns:a16="http://schemas.microsoft.com/office/drawing/2014/main" id="{6F0A9973-4361-4CB5-876A-37B001931E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7" name="Freeform 16">
              <a:extLst>
                <a:ext uri="{FF2B5EF4-FFF2-40B4-BE49-F238E27FC236}">
                  <a16:creationId xmlns:a16="http://schemas.microsoft.com/office/drawing/2014/main" id="{1F716BE4-ED9D-4AFC-8882-0079178438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A3188B9A-07AD-4D67-9017-92061B138A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9" name="Freeform 16">
              <a:extLst>
                <a:ext uri="{FF2B5EF4-FFF2-40B4-BE49-F238E27FC236}">
                  <a16:creationId xmlns:a16="http://schemas.microsoft.com/office/drawing/2014/main" id="{DE8AD78A-ABB9-4B8E-A0F9-F7CCA2E2EF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0" name="Freeform 16">
              <a:extLst>
                <a:ext uri="{FF2B5EF4-FFF2-40B4-BE49-F238E27FC236}">
                  <a16:creationId xmlns:a16="http://schemas.microsoft.com/office/drawing/2014/main" id="{02865DC5-04F0-4328-8C93-50994C40E4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1" name="Freeform 16">
              <a:extLst>
                <a:ext uri="{FF2B5EF4-FFF2-40B4-BE49-F238E27FC236}">
                  <a16:creationId xmlns:a16="http://schemas.microsoft.com/office/drawing/2014/main" id="{541DB8F0-C031-42C1-A57D-729DA2CFF3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2" name="Freeform 16">
              <a:extLst>
                <a:ext uri="{FF2B5EF4-FFF2-40B4-BE49-F238E27FC236}">
                  <a16:creationId xmlns:a16="http://schemas.microsoft.com/office/drawing/2014/main" id="{E74F6813-CEDF-4C90-9515-18F2D2808D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3" name="Freeform 16">
              <a:extLst>
                <a:ext uri="{FF2B5EF4-FFF2-40B4-BE49-F238E27FC236}">
                  <a16:creationId xmlns:a16="http://schemas.microsoft.com/office/drawing/2014/main" id="{178439D5-98F9-4547-AA18-8F0D15FA50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4" name="Freeform 16">
              <a:extLst>
                <a:ext uri="{FF2B5EF4-FFF2-40B4-BE49-F238E27FC236}">
                  <a16:creationId xmlns:a16="http://schemas.microsoft.com/office/drawing/2014/main" id="{FF65ACCA-B29A-4B23-99DF-9E8988FE77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5" name="Freeform 16">
              <a:extLst>
                <a:ext uri="{FF2B5EF4-FFF2-40B4-BE49-F238E27FC236}">
                  <a16:creationId xmlns:a16="http://schemas.microsoft.com/office/drawing/2014/main" id="{08202144-2699-405E-B70E-10ACB62504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6" name="Freeform 16">
              <a:extLst>
                <a:ext uri="{FF2B5EF4-FFF2-40B4-BE49-F238E27FC236}">
                  <a16:creationId xmlns:a16="http://schemas.microsoft.com/office/drawing/2014/main" id="{8F59B94B-2422-4834-BD86-CFE3D8A53F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C5893D12-2CAA-4072-80FB-D3E9971005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C5D33650-F7DF-4640-8624-E4A406586B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9" name="Freeform 16">
              <a:extLst>
                <a:ext uri="{FF2B5EF4-FFF2-40B4-BE49-F238E27FC236}">
                  <a16:creationId xmlns:a16="http://schemas.microsoft.com/office/drawing/2014/main" id="{D8E569D6-7F89-4731-A6B8-6AFEB4544E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0" name="Freeform 16">
              <a:extLst>
                <a:ext uri="{FF2B5EF4-FFF2-40B4-BE49-F238E27FC236}">
                  <a16:creationId xmlns:a16="http://schemas.microsoft.com/office/drawing/2014/main" id="{80CEE136-CAF7-4993-84B3-67A0917C53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1" name="Freeform 16">
              <a:extLst>
                <a:ext uri="{FF2B5EF4-FFF2-40B4-BE49-F238E27FC236}">
                  <a16:creationId xmlns:a16="http://schemas.microsoft.com/office/drawing/2014/main" id="{FFDB2B08-42EF-46F1-9397-9A855C1A24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B77A349-A09C-4B90-9A2C-EA856A8D86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3" name="Freeform 16">
              <a:extLst>
                <a:ext uri="{FF2B5EF4-FFF2-40B4-BE49-F238E27FC236}">
                  <a16:creationId xmlns:a16="http://schemas.microsoft.com/office/drawing/2014/main" id="{48608721-EE4A-426A-91C2-C463004F97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4" name="Freeform 16">
              <a:extLst>
                <a:ext uri="{FF2B5EF4-FFF2-40B4-BE49-F238E27FC236}">
                  <a16:creationId xmlns:a16="http://schemas.microsoft.com/office/drawing/2014/main" id="{B927CE31-5623-45C2-9E5E-6EF0145365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664A9588-E7C2-4376-869E-12661D073A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6" name="Freeform 16">
              <a:extLst>
                <a:ext uri="{FF2B5EF4-FFF2-40B4-BE49-F238E27FC236}">
                  <a16:creationId xmlns:a16="http://schemas.microsoft.com/office/drawing/2014/main" id="{C07EBDA9-99B9-4FEA-8E61-CF7766C803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7" name="Freeform 16">
              <a:extLst>
                <a:ext uri="{FF2B5EF4-FFF2-40B4-BE49-F238E27FC236}">
                  <a16:creationId xmlns:a16="http://schemas.microsoft.com/office/drawing/2014/main" id="{E44A3FF9-F9CA-4868-B495-9C7AAE9DDF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CCF5D671-0529-4209-8A7C-1149C28011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9" name="Freeform 16">
              <a:extLst>
                <a:ext uri="{FF2B5EF4-FFF2-40B4-BE49-F238E27FC236}">
                  <a16:creationId xmlns:a16="http://schemas.microsoft.com/office/drawing/2014/main" id="{DCA290DC-6B1F-40EB-A9F0-F96F5851B3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0" name="Freeform 16">
              <a:extLst>
                <a:ext uri="{FF2B5EF4-FFF2-40B4-BE49-F238E27FC236}">
                  <a16:creationId xmlns:a16="http://schemas.microsoft.com/office/drawing/2014/main" id="{36C813C9-8C14-4372-801A-DBB3E037EE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1" name="Freeform 16">
              <a:extLst>
                <a:ext uri="{FF2B5EF4-FFF2-40B4-BE49-F238E27FC236}">
                  <a16:creationId xmlns:a16="http://schemas.microsoft.com/office/drawing/2014/main" id="{F253EC72-B338-4BBF-9042-C191E60067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2" name="Freeform 16">
              <a:extLst>
                <a:ext uri="{FF2B5EF4-FFF2-40B4-BE49-F238E27FC236}">
                  <a16:creationId xmlns:a16="http://schemas.microsoft.com/office/drawing/2014/main" id="{7B28B5DF-2DA6-4E8F-817A-C1902DCD45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3" name="Freeform 16">
              <a:extLst>
                <a:ext uri="{FF2B5EF4-FFF2-40B4-BE49-F238E27FC236}">
                  <a16:creationId xmlns:a16="http://schemas.microsoft.com/office/drawing/2014/main" id="{09D7394F-F75D-4FED-8923-575F140FA2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4" name="Freeform 16">
              <a:extLst>
                <a:ext uri="{FF2B5EF4-FFF2-40B4-BE49-F238E27FC236}">
                  <a16:creationId xmlns:a16="http://schemas.microsoft.com/office/drawing/2014/main" id="{F172134A-6C32-4752-97D8-E661E6A263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6CAB8EBC-D1A2-4B27-9297-ADFA1B5C1A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6" name="Freeform 16">
              <a:extLst>
                <a:ext uri="{FF2B5EF4-FFF2-40B4-BE49-F238E27FC236}">
                  <a16:creationId xmlns:a16="http://schemas.microsoft.com/office/drawing/2014/main" id="{6E5A44D5-4DED-4075-8C18-C4EE1E61AB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7" name="Freeform 16">
              <a:extLst>
                <a:ext uri="{FF2B5EF4-FFF2-40B4-BE49-F238E27FC236}">
                  <a16:creationId xmlns:a16="http://schemas.microsoft.com/office/drawing/2014/main" id="{47E67357-8F43-4716-AF36-C4D3FAD577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8" name="Freeform 16">
              <a:extLst>
                <a:ext uri="{FF2B5EF4-FFF2-40B4-BE49-F238E27FC236}">
                  <a16:creationId xmlns:a16="http://schemas.microsoft.com/office/drawing/2014/main" id="{CDB9D3D1-A9FF-4CC6-B6AD-51D73FCAE1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9" name="Freeform 16">
              <a:extLst>
                <a:ext uri="{FF2B5EF4-FFF2-40B4-BE49-F238E27FC236}">
                  <a16:creationId xmlns:a16="http://schemas.microsoft.com/office/drawing/2014/main" id="{B1C55A0F-DE6D-4BE9-B90E-6857701710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0" name="Freeform 16">
              <a:extLst>
                <a:ext uri="{FF2B5EF4-FFF2-40B4-BE49-F238E27FC236}">
                  <a16:creationId xmlns:a16="http://schemas.microsoft.com/office/drawing/2014/main" id="{6627EE65-8BCE-41D8-BE30-34A95B9424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1" name="Freeform 16">
              <a:extLst>
                <a:ext uri="{FF2B5EF4-FFF2-40B4-BE49-F238E27FC236}">
                  <a16:creationId xmlns:a16="http://schemas.microsoft.com/office/drawing/2014/main" id="{FA999AE1-300A-4580-A684-3752E1FB0E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2" name="Freeform 16">
              <a:extLst>
                <a:ext uri="{FF2B5EF4-FFF2-40B4-BE49-F238E27FC236}">
                  <a16:creationId xmlns:a16="http://schemas.microsoft.com/office/drawing/2014/main" id="{9BB492A4-E274-4551-A97A-AD8A2538EB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3" name="Freeform 16">
              <a:extLst>
                <a:ext uri="{FF2B5EF4-FFF2-40B4-BE49-F238E27FC236}">
                  <a16:creationId xmlns:a16="http://schemas.microsoft.com/office/drawing/2014/main" id="{CBF53111-DF01-47C3-8596-B57862E0C3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4" name="Freeform 16">
              <a:extLst>
                <a:ext uri="{FF2B5EF4-FFF2-40B4-BE49-F238E27FC236}">
                  <a16:creationId xmlns:a16="http://schemas.microsoft.com/office/drawing/2014/main" id="{C53F7DDB-439E-47C6-90BD-B22EA9B7CD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5" name="Freeform 16">
              <a:extLst>
                <a:ext uri="{FF2B5EF4-FFF2-40B4-BE49-F238E27FC236}">
                  <a16:creationId xmlns:a16="http://schemas.microsoft.com/office/drawing/2014/main" id="{81E7F6E6-2542-47E1-AE43-9B182D3758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6" name="Freeform 16">
              <a:extLst>
                <a:ext uri="{FF2B5EF4-FFF2-40B4-BE49-F238E27FC236}">
                  <a16:creationId xmlns:a16="http://schemas.microsoft.com/office/drawing/2014/main" id="{E777532A-71A5-494B-820C-48C05EC74C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7" name="Freeform 16">
              <a:extLst>
                <a:ext uri="{FF2B5EF4-FFF2-40B4-BE49-F238E27FC236}">
                  <a16:creationId xmlns:a16="http://schemas.microsoft.com/office/drawing/2014/main" id="{70329985-9DF6-417E-8BE0-9292329455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8" name="Freeform 16">
              <a:extLst>
                <a:ext uri="{FF2B5EF4-FFF2-40B4-BE49-F238E27FC236}">
                  <a16:creationId xmlns:a16="http://schemas.microsoft.com/office/drawing/2014/main" id="{00252936-908A-4F1A-B1D6-E291EDBA6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9" name="Freeform 16">
              <a:extLst>
                <a:ext uri="{FF2B5EF4-FFF2-40B4-BE49-F238E27FC236}">
                  <a16:creationId xmlns:a16="http://schemas.microsoft.com/office/drawing/2014/main" id="{1614E059-CFCA-409A-8521-5A7B0CD0E4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0" name="Freeform 16">
              <a:extLst>
                <a:ext uri="{FF2B5EF4-FFF2-40B4-BE49-F238E27FC236}">
                  <a16:creationId xmlns:a16="http://schemas.microsoft.com/office/drawing/2014/main" id="{D67A4711-AC1A-4F94-B614-DDA70F4AB3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1" name="Freeform 16">
              <a:extLst>
                <a:ext uri="{FF2B5EF4-FFF2-40B4-BE49-F238E27FC236}">
                  <a16:creationId xmlns:a16="http://schemas.microsoft.com/office/drawing/2014/main" id="{7AC93D6D-B965-4CFB-82B3-C2F8189DD7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2" name="Freeform 16">
              <a:extLst>
                <a:ext uri="{FF2B5EF4-FFF2-40B4-BE49-F238E27FC236}">
                  <a16:creationId xmlns:a16="http://schemas.microsoft.com/office/drawing/2014/main" id="{00CA144B-A572-487C-B67D-E0784F6971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3" name="Freeform 16">
              <a:extLst>
                <a:ext uri="{FF2B5EF4-FFF2-40B4-BE49-F238E27FC236}">
                  <a16:creationId xmlns:a16="http://schemas.microsoft.com/office/drawing/2014/main" id="{E1487B58-3826-42D4-A325-3E4E04785B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4" name="Freeform 16">
              <a:extLst>
                <a:ext uri="{FF2B5EF4-FFF2-40B4-BE49-F238E27FC236}">
                  <a16:creationId xmlns:a16="http://schemas.microsoft.com/office/drawing/2014/main" id="{3C65D50D-4B63-4F19-93C9-926E0DA625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5" name="Freeform 16">
              <a:extLst>
                <a:ext uri="{FF2B5EF4-FFF2-40B4-BE49-F238E27FC236}">
                  <a16:creationId xmlns:a16="http://schemas.microsoft.com/office/drawing/2014/main" id="{91A9FD33-BBFB-4EB4-B633-06A023CB6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6" name="Freeform 16">
              <a:extLst>
                <a:ext uri="{FF2B5EF4-FFF2-40B4-BE49-F238E27FC236}">
                  <a16:creationId xmlns:a16="http://schemas.microsoft.com/office/drawing/2014/main" id="{8A25449F-C96E-43A9-BE7E-8415CB8CA9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7" name="Freeform 16">
              <a:extLst>
                <a:ext uri="{FF2B5EF4-FFF2-40B4-BE49-F238E27FC236}">
                  <a16:creationId xmlns:a16="http://schemas.microsoft.com/office/drawing/2014/main" id="{E852D294-5AE3-4C12-AE2F-1361C06DF2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8" name="Freeform 16">
              <a:extLst>
                <a:ext uri="{FF2B5EF4-FFF2-40B4-BE49-F238E27FC236}">
                  <a16:creationId xmlns:a16="http://schemas.microsoft.com/office/drawing/2014/main" id="{D75B22CF-07E7-4A6F-B17D-758BBE5538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9" name="Freeform 16">
              <a:extLst>
                <a:ext uri="{FF2B5EF4-FFF2-40B4-BE49-F238E27FC236}">
                  <a16:creationId xmlns:a16="http://schemas.microsoft.com/office/drawing/2014/main" id="{45BB4DE2-44BF-43BF-9C16-259FA3450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0" name="Freeform 16">
              <a:extLst>
                <a:ext uri="{FF2B5EF4-FFF2-40B4-BE49-F238E27FC236}">
                  <a16:creationId xmlns:a16="http://schemas.microsoft.com/office/drawing/2014/main" id="{9082519B-328F-4D85-9648-AA99F35AF4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1" name="Freeform 16">
              <a:extLst>
                <a:ext uri="{FF2B5EF4-FFF2-40B4-BE49-F238E27FC236}">
                  <a16:creationId xmlns:a16="http://schemas.microsoft.com/office/drawing/2014/main" id="{D9C1B58C-398E-452F-88B1-1E2D056BC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2" name="Freeform 16">
              <a:extLst>
                <a:ext uri="{FF2B5EF4-FFF2-40B4-BE49-F238E27FC236}">
                  <a16:creationId xmlns:a16="http://schemas.microsoft.com/office/drawing/2014/main" id="{1215C438-62B6-48E8-93BD-2400CE7DCB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3" name="Freeform 16">
              <a:extLst>
                <a:ext uri="{FF2B5EF4-FFF2-40B4-BE49-F238E27FC236}">
                  <a16:creationId xmlns:a16="http://schemas.microsoft.com/office/drawing/2014/main" id="{74287A1C-61DC-4764-AD91-0D8AE5D32F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4" name="Freeform 16">
              <a:extLst>
                <a:ext uri="{FF2B5EF4-FFF2-40B4-BE49-F238E27FC236}">
                  <a16:creationId xmlns:a16="http://schemas.microsoft.com/office/drawing/2014/main" id="{935F5F69-3B06-47EE-8A58-9EFC1B83EC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5" name="Freeform 16">
              <a:extLst>
                <a:ext uri="{FF2B5EF4-FFF2-40B4-BE49-F238E27FC236}">
                  <a16:creationId xmlns:a16="http://schemas.microsoft.com/office/drawing/2014/main" id="{1101FFF9-CF37-4721-8186-544775DE50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6" name="Freeform 16">
              <a:extLst>
                <a:ext uri="{FF2B5EF4-FFF2-40B4-BE49-F238E27FC236}">
                  <a16:creationId xmlns:a16="http://schemas.microsoft.com/office/drawing/2014/main" id="{DA07B02B-AB92-4E6D-BE68-38C0C55A70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7" name="Freeform 16">
              <a:extLst>
                <a:ext uri="{FF2B5EF4-FFF2-40B4-BE49-F238E27FC236}">
                  <a16:creationId xmlns:a16="http://schemas.microsoft.com/office/drawing/2014/main" id="{5C7F6697-9CF8-4C52-8134-856F37E69B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8" name="Freeform 16">
              <a:extLst>
                <a:ext uri="{FF2B5EF4-FFF2-40B4-BE49-F238E27FC236}">
                  <a16:creationId xmlns:a16="http://schemas.microsoft.com/office/drawing/2014/main" id="{71AE8640-CA8D-45ED-B293-E41C04107B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9" name="Freeform 16">
              <a:extLst>
                <a:ext uri="{FF2B5EF4-FFF2-40B4-BE49-F238E27FC236}">
                  <a16:creationId xmlns:a16="http://schemas.microsoft.com/office/drawing/2014/main" id="{63C196AF-4D4C-4362-BDBF-EC89D3AF7E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0" name="Freeform 16">
              <a:extLst>
                <a:ext uri="{FF2B5EF4-FFF2-40B4-BE49-F238E27FC236}">
                  <a16:creationId xmlns:a16="http://schemas.microsoft.com/office/drawing/2014/main" id="{ACA5D87D-1923-4B8B-9B95-C833F20B3F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1" name="Freeform 16">
              <a:extLst>
                <a:ext uri="{FF2B5EF4-FFF2-40B4-BE49-F238E27FC236}">
                  <a16:creationId xmlns:a16="http://schemas.microsoft.com/office/drawing/2014/main" id="{5168EF6E-C030-46F7-940B-B2259B19D5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2" name="Freeform 16">
              <a:extLst>
                <a:ext uri="{FF2B5EF4-FFF2-40B4-BE49-F238E27FC236}">
                  <a16:creationId xmlns:a16="http://schemas.microsoft.com/office/drawing/2014/main" id="{A141EFDE-9FF6-4BED-B3E7-F887DDD96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3" name="Freeform 16">
              <a:extLst>
                <a:ext uri="{FF2B5EF4-FFF2-40B4-BE49-F238E27FC236}">
                  <a16:creationId xmlns:a16="http://schemas.microsoft.com/office/drawing/2014/main" id="{F1BD7350-6598-41F6-9255-7CC3E31388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4" name="Freeform 16">
              <a:extLst>
                <a:ext uri="{FF2B5EF4-FFF2-40B4-BE49-F238E27FC236}">
                  <a16:creationId xmlns:a16="http://schemas.microsoft.com/office/drawing/2014/main" id="{22AC9D57-87D8-4EB4-9431-D6A909D9B3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5" name="Freeform 16">
              <a:extLst>
                <a:ext uri="{FF2B5EF4-FFF2-40B4-BE49-F238E27FC236}">
                  <a16:creationId xmlns:a16="http://schemas.microsoft.com/office/drawing/2014/main" id="{5E5F28C9-581C-4582-AFD5-64DAF5C0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6" name="Freeform 16">
              <a:extLst>
                <a:ext uri="{FF2B5EF4-FFF2-40B4-BE49-F238E27FC236}">
                  <a16:creationId xmlns:a16="http://schemas.microsoft.com/office/drawing/2014/main" id="{A3946BBE-EEEB-45AB-8953-28E740687D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7" name="Freeform 16">
              <a:extLst>
                <a:ext uri="{FF2B5EF4-FFF2-40B4-BE49-F238E27FC236}">
                  <a16:creationId xmlns:a16="http://schemas.microsoft.com/office/drawing/2014/main" id="{6CBC4E02-AAC1-4F30-A6A1-640557D976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8" name="Freeform 16">
              <a:extLst>
                <a:ext uri="{FF2B5EF4-FFF2-40B4-BE49-F238E27FC236}">
                  <a16:creationId xmlns:a16="http://schemas.microsoft.com/office/drawing/2014/main" id="{B048D2CD-AC09-4285-A6D5-6EA03B3903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9" name="Freeform 16">
              <a:extLst>
                <a:ext uri="{FF2B5EF4-FFF2-40B4-BE49-F238E27FC236}">
                  <a16:creationId xmlns:a16="http://schemas.microsoft.com/office/drawing/2014/main" id="{15EF59CC-EAE4-472E-9711-C258CA6562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0" name="Freeform 16">
              <a:extLst>
                <a:ext uri="{FF2B5EF4-FFF2-40B4-BE49-F238E27FC236}">
                  <a16:creationId xmlns:a16="http://schemas.microsoft.com/office/drawing/2014/main" id="{0C37583E-F9BD-44A9-BE2D-5885FBF11A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1" name="Freeform 16">
              <a:extLst>
                <a:ext uri="{FF2B5EF4-FFF2-40B4-BE49-F238E27FC236}">
                  <a16:creationId xmlns:a16="http://schemas.microsoft.com/office/drawing/2014/main" id="{C8F816AA-7759-4D40-8B9F-93CE389699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2" name="Freeform 16">
              <a:extLst>
                <a:ext uri="{FF2B5EF4-FFF2-40B4-BE49-F238E27FC236}">
                  <a16:creationId xmlns:a16="http://schemas.microsoft.com/office/drawing/2014/main" id="{B65B9489-7839-490A-B77D-E0E3DFA52E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3" name="Freeform 16">
              <a:extLst>
                <a:ext uri="{FF2B5EF4-FFF2-40B4-BE49-F238E27FC236}">
                  <a16:creationId xmlns:a16="http://schemas.microsoft.com/office/drawing/2014/main" id="{BECB7B9E-23EE-46B4-90EA-B68B9533FE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4" name="Freeform 16">
              <a:extLst>
                <a:ext uri="{FF2B5EF4-FFF2-40B4-BE49-F238E27FC236}">
                  <a16:creationId xmlns:a16="http://schemas.microsoft.com/office/drawing/2014/main" id="{37F81689-425B-4586-BA28-A52EA6461B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5" name="Freeform 16">
              <a:extLst>
                <a:ext uri="{FF2B5EF4-FFF2-40B4-BE49-F238E27FC236}">
                  <a16:creationId xmlns:a16="http://schemas.microsoft.com/office/drawing/2014/main" id="{F4E46C55-E55C-4DB9-84CB-12BA4E8360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6" name="AutoShape 3">
              <a:extLst>
                <a:ext uri="{FF2B5EF4-FFF2-40B4-BE49-F238E27FC236}">
                  <a16:creationId xmlns:a16="http://schemas.microsoft.com/office/drawing/2014/main" id="{9F7F7C91-FA75-4191-AB66-8DE3A6C2C91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9912350" y="127000"/>
              <a:ext cx="400050" cy="427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B79D6001-5C23-4D4D-89FC-00A862D67E58}"/>
                </a:ext>
              </a:extLst>
            </p:cNvPr>
            <p:cNvGrpSpPr/>
            <p:nvPr userDrawn="1"/>
          </p:nvGrpSpPr>
          <p:grpSpPr>
            <a:xfrm>
              <a:off x="-664463" y="1060450"/>
              <a:ext cx="2884436" cy="4051302"/>
              <a:chOff x="-831850" y="581026"/>
              <a:chExt cx="3567113" cy="5010150"/>
            </a:xfrm>
          </p:grpSpPr>
          <p:sp>
            <p:nvSpPr>
              <p:cNvPr id="272" name="Freeform 10">
                <a:extLst>
                  <a:ext uri="{FF2B5EF4-FFF2-40B4-BE49-F238E27FC236}">
                    <a16:creationId xmlns:a16="http://schemas.microsoft.com/office/drawing/2014/main" id="{93E9F37A-6F37-4C9E-8DC1-2BE2587463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-831850" y="2471738"/>
                <a:ext cx="3567113" cy="3119438"/>
              </a:xfrm>
              <a:custGeom>
                <a:avLst/>
                <a:gdLst>
                  <a:gd name="T0" fmla="*/ 434 w 464"/>
                  <a:gd name="T1" fmla="*/ 406 h 406"/>
                  <a:gd name="T2" fmla="*/ 30 w 464"/>
                  <a:gd name="T3" fmla="*/ 406 h 406"/>
                  <a:gd name="T4" fmla="*/ 0 w 464"/>
                  <a:gd name="T5" fmla="*/ 376 h 406"/>
                  <a:gd name="T6" fmla="*/ 0 w 464"/>
                  <a:gd name="T7" fmla="*/ 30 h 406"/>
                  <a:gd name="T8" fmla="*/ 30 w 464"/>
                  <a:gd name="T9" fmla="*/ 0 h 406"/>
                  <a:gd name="T10" fmla="*/ 434 w 464"/>
                  <a:gd name="T11" fmla="*/ 0 h 406"/>
                  <a:gd name="T12" fmla="*/ 464 w 464"/>
                  <a:gd name="T13" fmla="*/ 30 h 406"/>
                  <a:gd name="T14" fmla="*/ 464 w 464"/>
                  <a:gd name="T15" fmla="*/ 376 h 406"/>
                  <a:gd name="T16" fmla="*/ 434 w 464"/>
                  <a:gd name="T17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4" h="406">
                    <a:moveTo>
                      <a:pt x="434" y="406"/>
                    </a:moveTo>
                    <a:cubicBezTo>
                      <a:pt x="30" y="406"/>
                      <a:pt x="30" y="406"/>
                      <a:pt x="30" y="406"/>
                    </a:cubicBezTo>
                    <a:cubicBezTo>
                      <a:pt x="13" y="406"/>
                      <a:pt x="0" y="393"/>
                      <a:pt x="0" y="37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434" y="0"/>
                      <a:pt x="434" y="0"/>
                      <a:pt x="434" y="0"/>
                    </a:cubicBezTo>
                    <a:cubicBezTo>
                      <a:pt x="450" y="0"/>
                      <a:pt x="464" y="14"/>
                      <a:pt x="464" y="30"/>
                    </a:cubicBezTo>
                    <a:cubicBezTo>
                      <a:pt x="464" y="376"/>
                      <a:pt x="464" y="376"/>
                      <a:pt x="464" y="376"/>
                    </a:cubicBezTo>
                    <a:cubicBezTo>
                      <a:pt x="464" y="393"/>
                      <a:pt x="450" y="406"/>
                      <a:pt x="434" y="406"/>
                    </a:cubicBezTo>
                    <a:close/>
                  </a:path>
                </a:pathLst>
              </a:custGeom>
              <a:noFill/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3" name="Freeform 11">
                <a:extLst>
                  <a:ext uri="{FF2B5EF4-FFF2-40B4-BE49-F238E27FC236}">
                    <a16:creationId xmlns:a16="http://schemas.microsoft.com/office/drawing/2014/main" id="{9622CA32-E887-4015-BE52-CE59C58A50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538" y="3262313"/>
                <a:ext cx="914400" cy="1590675"/>
              </a:xfrm>
              <a:custGeom>
                <a:avLst/>
                <a:gdLst>
                  <a:gd name="T0" fmla="*/ 119 w 119"/>
                  <a:gd name="T1" fmla="*/ 60 h 207"/>
                  <a:gd name="T2" fmla="*/ 60 w 119"/>
                  <a:gd name="T3" fmla="*/ 0 h 207"/>
                  <a:gd name="T4" fmla="*/ 0 w 119"/>
                  <a:gd name="T5" fmla="*/ 60 h 207"/>
                  <a:gd name="T6" fmla="*/ 30 w 119"/>
                  <a:gd name="T7" fmla="*/ 112 h 207"/>
                  <a:gd name="T8" fmla="*/ 11 w 119"/>
                  <a:gd name="T9" fmla="*/ 207 h 207"/>
                  <a:gd name="T10" fmla="*/ 108 w 119"/>
                  <a:gd name="T11" fmla="*/ 207 h 207"/>
                  <a:gd name="T12" fmla="*/ 89 w 119"/>
                  <a:gd name="T13" fmla="*/ 112 h 207"/>
                  <a:gd name="T14" fmla="*/ 119 w 119"/>
                  <a:gd name="T15" fmla="*/ 6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" h="207">
                    <a:moveTo>
                      <a:pt x="119" y="60"/>
                    </a:moveTo>
                    <a:cubicBezTo>
                      <a:pt x="119" y="27"/>
                      <a:pt x="93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82"/>
                      <a:pt x="12" y="102"/>
                      <a:pt x="30" y="112"/>
                    </a:cubicBezTo>
                    <a:cubicBezTo>
                      <a:pt x="11" y="207"/>
                      <a:pt x="11" y="207"/>
                      <a:pt x="11" y="207"/>
                    </a:cubicBezTo>
                    <a:cubicBezTo>
                      <a:pt x="108" y="207"/>
                      <a:pt x="108" y="207"/>
                      <a:pt x="108" y="207"/>
                    </a:cubicBezTo>
                    <a:cubicBezTo>
                      <a:pt x="89" y="112"/>
                      <a:pt x="89" y="112"/>
                      <a:pt x="89" y="112"/>
                    </a:cubicBezTo>
                    <a:cubicBezTo>
                      <a:pt x="107" y="102"/>
                      <a:pt x="119" y="82"/>
                      <a:pt x="119" y="60"/>
                    </a:cubicBezTo>
                    <a:close/>
                  </a:path>
                </a:pathLst>
              </a:custGeom>
              <a:solidFill>
                <a:srgbClr val="920000"/>
              </a:solidFill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4" name="Freeform 12">
                <a:extLst>
                  <a:ext uri="{FF2B5EF4-FFF2-40B4-BE49-F238E27FC236}">
                    <a16:creationId xmlns:a16="http://schemas.microsoft.com/office/drawing/2014/main" id="{15857072-129D-4B83-AEDA-E98AD3A5AE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-239713" y="581026"/>
                <a:ext cx="2382838" cy="1958975"/>
              </a:xfrm>
              <a:custGeom>
                <a:avLst/>
                <a:gdLst>
                  <a:gd name="T0" fmla="*/ 0 w 310"/>
                  <a:gd name="T1" fmla="*/ 253 h 255"/>
                  <a:gd name="T2" fmla="*/ 0 w 310"/>
                  <a:gd name="T3" fmla="*/ 155 h 255"/>
                  <a:gd name="T4" fmla="*/ 155 w 310"/>
                  <a:gd name="T5" fmla="*/ 0 h 255"/>
                  <a:gd name="T6" fmla="*/ 310 w 310"/>
                  <a:gd name="T7" fmla="*/ 155 h 255"/>
                  <a:gd name="T8" fmla="*/ 310 w 310"/>
                  <a:gd name="T9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255">
                    <a:moveTo>
                      <a:pt x="0" y="253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0" y="69"/>
                      <a:pt x="69" y="0"/>
                      <a:pt x="155" y="0"/>
                    </a:cubicBezTo>
                    <a:cubicBezTo>
                      <a:pt x="240" y="0"/>
                      <a:pt x="310" y="69"/>
                      <a:pt x="310" y="155"/>
                    </a:cubicBezTo>
                    <a:cubicBezTo>
                      <a:pt x="310" y="255"/>
                      <a:pt x="310" y="255"/>
                      <a:pt x="310" y="255"/>
                    </a:cubicBezTo>
                  </a:path>
                </a:pathLst>
              </a:custGeom>
              <a:noFill/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5FD607-A9EB-4369-8C8B-71A1A9564207}"/>
                </a:ext>
              </a:extLst>
            </p:cNvPr>
            <p:cNvSpPr/>
            <p:nvPr userDrawn="1"/>
          </p:nvSpPr>
          <p:spPr>
            <a:xfrm>
              <a:off x="-1327308" y="-152400"/>
              <a:ext cx="1325690" cy="6527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5CCAC69A-2B74-4981-825D-C3244AD95072}"/>
                </a:ext>
              </a:extLst>
            </p:cNvPr>
            <p:cNvSpPr/>
            <p:nvPr userDrawn="1"/>
          </p:nvSpPr>
          <p:spPr>
            <a:xfrm>
              <a:off x="10973671" y="-152400"/>
              <a:ext cx="1325690" cy="6527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660DB5A1-D3C7-4B82-A883-81AAAD318502}"/>
                </a:ext>
              </a:extLst>
            </p:cNvPr>
            <p:cNvSpPr/>
            <p:nvPr userDrawn="1"/>
          </p:nvSpPr>
          <p:spPr>
            <a:xfrm rot="16200000">
              <a:off x="5129275" y="-5934192"/>
              <a:ext cx="405411" cy="11464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02F05F0F-A34E-4FE9-AFF6-B23AF6C59A1F}"/>
                </a:ext>
              </a:extLst>
            </p:cNvPr>
            <p:cNvSpPr/>
            <p:nvPr userDrawn="1"/>
          </p:nvSpPr>
          <p:spPr>
            <a:xfrm rot="16200000">
              <a:off x="5129270" y="643723"/>
              <a:ext cx="405411" cy="11464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080" y="4185921"/>
            <a:ext cx="8290560" cy="656590"/>
          </a:xfrm>
        </p:spPr>
        <p:txBody>
          <a:bodyPr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80080" y="4846321"/>
            <a:ext cx="8290560" cy="583848"/>
          </a:xfrm>
        </p:spPr>
        <p:txBody>
          <a:bodyPr/>
          <a:lstStyle>
            <a:lvl1pPr marL="0" indent="0" algn="l">
              <a:buFontTx/>
              <a:buNone/>
              <a:defRPr sz="2667" b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42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n object&#10;&#10;Description automatically generated">
            <a:extLst>
              <a:ext uri="{FF2B5EF4-FFF2-40B4-BE49-F238E27FC236}">
                <a16:creationId xmlns:a16="http://schemas.microsoft.com/office/drawing/2014/main" id="{DB5BC97F-BE1C-4CC1-A0F8-EF37ABD2F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972" t="57574" r="356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7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2_Title, Subtitle,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553721" y="579122"/>
            <a:ext cx="11084561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574167" y="2336707"/>
            <a:ext cx="11054080" cy="4132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31" lvl="0" indent="-15241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  <a:defRPr sz="1600">
                <a:solidFill>
                  <a:schemeClr val="accent4"/>
                </a:solidFill>
              </a:defRPr>
            </a:lvl1pPr>
            <a:lvl2pPr marL="609660" lvl="1" indent="-15241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  <a:defRPr sz="1333">
                <a:solidFill>
                  <a:schemeClr val="accent4"/>
                </a:solidFill>
              </a:defRPr>
            </a:lvl2pPr>
            <a:lvl3pPr marL="914492" lvl="2" indent="-15241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33"/>
              <a:buFont typeface="Trebuchet MS"/>
              <a:buNone/>
              <a:defRPr sz="1200">
                <a:solidFill>
                  <a:schemeClr val="accent4"/>
                </a:solidFill>
              </a:defRPr>
            </a:lvl3pPr>
            <a:lvl4pPr marL="1219322" lvl="3" indent="-279428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▪"/>
              <a:defRPr sz="2000">
                <a:solidFill>
                  <a:schemeClr val="lt1"/>
                </a:solidFill>
              </a:defRPr>
            </a:lvl4pPr>
            <a:lvl5pPr marL="1524152" lvl="4" indent="-293526" algn="l">
              <a:spcBef>
                <a:spcPts val="445"/>
              </a:spcBef>
              <a:spcAft>
                <a:spcPts val="0"/>
              </a:spcAft>
              <a:buClr>
                <a:schemeClr val="dk1"/>
              </a:buClr>
              <a:buSzPts val="3333"/>
              <a:buFont typeface="Noto Sans Symbols"/>
              <a:buChar char="▪"/>
              <a:defRPr>
                <a:solidFill>
                  <a:schemeClr val="lt1"/>
                </a:solidFill>
              </a:defRPr>
            </a:lvl5pPr>
            <a:lvl6pPr marL="1828983" lvl="5" indent="-228623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2133814" lvl="6" indent="-228623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2438644" lvl="7" indent="-228623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2743475" lvl="8" indent="-228623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553721" y="1209041"/>
            <a:ext cx="11084561" cy="58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31" lvl="0" indent="-15241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Trebuchet MS"/>
              <a:buNone/>
              <a:defRPr sz="2000" b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09660" lvl="1" indent="-15241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667"/>
              <a:buFont typeface="Trebuchet MS"/>
              <a:buNone/>
              <a:defRPr sz="3133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92" lvl="2" indent="-15241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667"/>
              <a:buFont typeface="Trebuchet MS"/>
              <a:buNone/>
              <a:defRPr sz="3133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19322" lvl="3" indent="-152416" algn="ctr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667"/>
              <a:buFont typeface="Trebuchet MS"/>
              <a:buNone/>
              <a:defRPr sz="3133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24152" lvl="4" indent="-152416" algn="ctr">
              <a:spcBef>
                <a:spcPts val="622"/>
              </a:spcBef>
              <a:spcAft>
                <a:spcPts val="0"/>
              </a:spcAft>
              <a:buClr>
                <a:schemeClr val="lt2"/>
              </a:buClr>
              <a:buSzPts val="4667"/>
              <a:buFont typeface="Trebuchet MS"/>
              <a:buNone/>
              <a:defRPr sz="3133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28983" lvl="5" indent="-228623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2133814" lvl="6" indent="-228623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2438644" lvl="7" indent="-228623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2743475" lvl="8" indent="-228623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971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3749-628B-4C1C-9932-697B6A68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EC67E-3AA0-433B-8A91-40FF4D70D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99283-9FD8-41BA-8B18-BCD7CAD88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3143-209F-45C9-88EB-8A1CAC8CF2E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EBA6-7695-42AA-A8BC-77BB5E21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3BD21-D074-46B6-AAA0-3F0CFD30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F8AB-656F-4AC0-BFF1-D7018E519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791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DBD73-E787-4097-A805-97E53AFF57D4}"/>
              </a:ext>
            </a:extLst>
          </p:cNvPr>
          <p:cNvSpPr txBox="1"/>
          <p:nvPr userDrawn="1"/>
        </p:nvSpPr>
        <p:spPr>
          <a:xfrm>
            <a:off x="11385143" y="6508758"/>
            <a:ext cx="356697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778" kern="1200" smtClean="0">
                <a:solidFill>
                  <a:srgbClr val="505050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1000" cap="none" baseline="0">
                <a:solidFill>
                  <a:srgbClr val="505050"/>
                </a:solidFill>
              </a:rPr>
              <a:t> </a:t>
            </a:r>
            <a:endParaRPr lang="en-US" sz="1000" cap="none">
              <a:solidFill>
                <a:srgbClr val="505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BC269-364C-47A5-9753-C73A6001D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94970" y="6554786"/>
            <a:ext cx="528768" cy="978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31152-878F-A641-A55F-8A246D29B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755" y="372945"/>
            <a:ext cx="10445750" cy="296333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2"/>
                </a:solidFill>
              </a:defRPr>
            </a:lvl1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590949B1-EF4D-0149-BA62-6301DB6A3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338" y="710217"/>
            <a:ext cx="10620587" cy="597408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402EA7-F7D5-6D4E-BE4C-AE8727A050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6063" y="1447989"/>
            <a:ext cx="4793676" cy="358069"/>
          </a:xfrm>
          <a:prstGeom prst="rect">
            <a:avLst/>
          </a:prstGeom>
        </p:spPr>
        <p:txBody>
          <a:bodyPr/>
          <a:lstStyle>
            <a:lvl1pPr>
              <a:defRPr sz="2111" b="1" i="0" cap="none" spc="0">
                <a:ln>
                  <a:noFill/>
                </a:ln>
                <a:solidFill>
                  <a:schemeClr val="tx2"/>
                </a:solidFill>
                <a:effectLst/>
                <a:latin typeface="DINPro-Bold" panose="02000503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1C35091-4C7E-2F4F-A465-FC2D712098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9116" y="1737392"/>
            <a:ext cx="4793676" cy="1633878"/>
          </a:xfrm>
          <a:prstGeom prst="rect">
            <a:avLst/>
          </a:prstGeom>
        </p:spPr>
        <p:txBody>
          <a:bodyPr/>
          <a:lstStyle>
            <a:lvl1pPr>
              <a:defRPr sz="4000" b="1" i="0" cap="none" spc="0">
                <a:ln>
                  <a:noFill/>
                </a:ln>
                <a:solidFill>
                  <a:schemeClr val="bg1"/>
                </a:solidFill>
                <a:effectLst/>
                <a:latin typeface="DINPro-Bold" panose="02000503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7C1FBEB-A376-7C45-9424-F47D8E717B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0989" y="3776267"/>
            <a:ext cx="4793676" cy="358069"/>
          </a:xfrm>
          <a:prstGeom prst="rect">
            <a:avLst/>
          </a:prstGeom>
        </p:spPr>
        <p:txBody>
          <a:bodyPr/>
          <a:lstStyle>
            <a:lvl1pPr>
              <a:defRPr sz="2111" b="1" i="0" cap="none" spc="0">
                <a:ln>
                  <a:noFill/>
                </a:ln>
                <a:solidFill>
                  <a:schemeClr val="tx2"/>
                </a:solidFill>
                <a:effectLst/>
                <a:latin typeface="DINPro-Bold" panose="02000503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602D7D9-BF0C-9F4B-A7A1-327043BCD9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755" y="372945"/>
            <a:ext cx="10445750" cy="296333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2"/>
                </a:solidFill>
              </a:defRPr>
            </a:lvl1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419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  <p15:guide id="2" orient="horz" pos="981">
          <p15:clr>
            <a:srgbClr val="FBAE40"/>
          </p15:clr>
        </p15:guide>
        <p15:guide id="3" orient="horz" pos="1056">
          <p15:clr>
            <a:srgbClr val="FBAE40"/>
          </p15:clr>
        </p15:guide>
        <p15:guide id="4" orient="horz" pos="2184">
          <p15:clr>
            <a:srgbClr val="FBAE40"/>
          </p15:clr>
        </p15:guide>
        <p15:guide id="5" orient="horz" pos="864">
          <p15:clr>
            <a:srgbClr val="FBAE40"/>
          </p15:clr>
        </p15:guide>
        <p15:guide id="6" orient="horz" pos="3624">
          <p15:clr>
            <a:srgbClr val="FBAE40"/>
          </p15:clr>
        </p15:guide>
        <p15:guide id="7" pos="6024">
          <p15:clr>
            <a:srgbClr val="FBAE40"/>
          </p15:clr>
        </p15:guide>
        <p15:guide id="8" pos="5424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3408">
          <p15:clr>
            <a:srgbClr val="FBAE40"/>
          </p15:clr>
        </p15:guide>
        <p15:guide id="11" orient="horz" pos="336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werthird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0949B1-EF4D-0149-BA62-6301DB6A3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3338" y="710217"/>
            <a:ext cx="10620587" cy="597408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402EA7-F7D5-6D4E-BE4C-AE8727A050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941" y="5731375"/>
            <a:ext cx="4793676" cy="239054"/>
          </a:xfrm>
          <a:prstGeom prst="rect">
            <a:avLst/>
          </a:prstGeom>
        </p:spPr>
        <p:txBody>
          <a:bodyPr/>
          <a:lstStyle>
            <a:lvl1pPr>
              <a:defRPr sz="1556" b="1" i="0" cap="none" spc="0">
                <a:ln>
                  <a:noFill/>
                </a:ln>
                <a:solidFill>
                  <a:schemeClr val="bg1"/>
                </a:solidFill>
                <a:effectLst/>
                <a:latin typeface="DINPro-Bold" panose="02000503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602D7D9-BF0C-9F4B-A7A1-327043BCD9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755" y="372945"/>
            <a:ext cx="10445750" cy="296333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2"/>
                </a:solidFill>
              </a:defRPr>
            </a:lvl1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CF1525D-CB8F-8847-AECA-815521E4B6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6455" y="5946371"/>
            <a:ext cx="4793676" cy="239054"/>
          </a:xfrm>
          <a:prstGeom prst="rect">
            <a:avLst/>
          </a:prstGeom>
        </p:spPr>
        <p:txBody>
          <a:bodyPr/>
          <a:lstStyle>
            <a:lvl1pPr>
              <a:defRPr sz="1333" b="0" i="0" cap="none" spc="0">
                <a:ln>
                  <a:noFill/>
                </a:ln>
                <a:solidFill>
                  <a:schemeClr val="bg1"/>
                </a:solidFill>
                <a:effectLst/>
                <a:latin typeface="DINPro-Regular" panose="02000503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204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  <p15:guide id="2" orient="horz" pos="981">
          <p15:clr>
            <a:srgbClr val="FBAE40"/>
          </p15:clr>
        </p15:guide>
        <p15:guide id="3" orient="horz" pos="1056">
          <p15:clr>
            <a:srgbClr val="FBAE40"/>
          </p15:clr>
        </p15:guide>
        <p15:guide id="4" orient="horz" pos="2184">
          <p15:clr>
            <a:srgbClr val="FBAE40"/>
          </p15:clr>
        </p15:guide>
        <p15:guide id="5" orient="horz" pos="864">
          <p15:clr>
            <a:srgbClr val="FBAE40"/>
          </p15:clr>
        </p15:guide>
        <p15:guide id="6" orient="horz" pos="3624">
          <p15:clr>
            <a:srgbClr val="FBAE40"/>
          </p15:clr>
        </p15:guide>
        <p15:guide id="7" pos="6024">
          <p15:clr>
            <a:srgbClr val="FBAE40"/>
          </p15:clr>
        </p15:guide>
        <p15:guide id="8" pos="5424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3408">
          <p15:clr>
            <a:srgbClr val="FBAE40"/>
          </p15:clr>
        </p15:guide>
        <p15:guide id="11" orient="horz" pos="336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werthird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0949B1-EF4D-0149-BA62-6301DB6A3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3338" y="710217"/>
            <a:ext cx="10620587" cy="597408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402EA7-F7D5-6D4E-BE4C-AE8727A050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5489" y="5731375"/>
            <a:ext cx="4793676" cy="239054"/>
          </a:xfrm>
          <a:prstGeom prst="rect">
            <a:avLst/>
          </a:prstGeom>
        </p:spPr>
        <p:txBody>
          <a:bodyPr/>
          <a:lstStyle>
            <a:lvl1pPr algn="r">
              <a:defRPr sz="1556" b="1" i="0" cap="none" spc="0">
                <a:ln>
                  <a:noFill/>
                </a:ln>
                <a:solidFill>
                  <a:schemeClr val="bg1"/>
                </a:solidFill>
                <a:effectLst/>
                <a:latin typeface="DINPro-Bold" panose="02000503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602D7D9-BF0C-9F4B-A7A1-327043BCD9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755" y="372945"/>
            <a:ext cx="10445750" cy="296333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2"/>
                </a:solidFill>
              </a:defRPr>
            </a:lvl1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CF1525D-CB8F-8847-AECA-815521E4B6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5003" y="5946371"/>
            <a:ext cx="4793676" cy="239054"/>
          </a:xfrm>
          <a:prstGeom prst="rect">
            <a:avLst/>
          </a:prstGeom>
        </p:spPr>
        <p:txBody>
          <a:bodyPr/>
          <a:lstStyle>
            <a:lvl1pPr algn="r">
              <a:defRPr sz="1333" b="0" i="0" cap="none" spc="0">
                <a:ln>
                  <a:noFill/>
                </a:ln>
                <a:solidFill>
                  <a:schemeClr val="bg1"/>
                </a:solidFill>
                <a:effectLst/>
                <a:latin typeface="DINPro-Regular" panose="02000503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3568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  <p15:guide id="2" orient="horz" pos="981">
          <p15:clr>
            <a:srgbClr val="FBAE40"/>
          </p15:clr>
        </p15:guide>
        <p15:guide id="3" orient="horz" pos="1056">
          <p15:clr>
            <a:srgbClr val="FBAE40"/>
          </p15:clr>
        </p15:guide>
        <p15:guide id="4" orient="horz" pos="2184">
          <p15:clr>
            <a:srgbClr val="FBAE40"/>
          </p15:clr>
        </p15:guide>
        <p15:guide id="5" orient="horz" pos="864">
          <p15:clr>
            <a:srgbClr val="FBAE40"/>
          </p15:clr>
        </p15:guide>
        <p15:guide id="6" orient="horz" pos="3624">
          <p15:clr>
            <a:srgbClr val="FBAE40"/>
          </p15:clr>
        </p15:guide>
        <p15:guide id="7" pos="6024">
          <p15:clr>
            <a:srgbClr val="FBAE40"/>
          </p15:clr>
        </p15:guide>
        <p15:guide id="8" pos="5424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3408">
          <p15:clr>
            <a:srgbClr val="FBAE40"/>
          </p15:clr>
        </p15:guide>
        <p15:guide id="11" orient="horz" pos="336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overa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0949B1-EF4D-0149-BA62-6301DB6A3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3338" y="710217"/>
            <a:ext cx="10620587" cy="597408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402EA7-F7D5-6D4E-BE4C-AE8727A050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1332" y="3070726"/>
            <a:ext cx="8224600" cy="125306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556" b="0" i="0" cap="none" spc="0">
                <a:ln>
                  <a:noFill/>
                </a:ln>
                <a:solidFill>
                  <a:schemeClr val="bg1"/>
                </a:solidFill>
                <a:effectLst/>
                <a:latin typeface="DINPro-Medium" panose="02000503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602D7D9-BF0C-9F4B-A7A1-327043BCD9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755" y="372945"/>
            <a:ext cx="10445750" cy="296333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2"/>
                </a:solidFill>
              </a:defRPr>
            </a:lvl1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030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  <p15:guide id="2" orient="horz" pos="981">
          <p15:clr>
            <a:srgbClr val="FBAE40"/>
          </p15:clr>
        </p15:guide>
        <p15:guide id="3" orient="horz" pos="1056">
          <p15:clr>
            <a:srgbClr val="FBAE40"/>
          </p15:clr>
        </p15:guide>
        <p15:guide id="4" orient="horz" pos="2184">
          <p15:clr>
            <a:srgbClr val="FBAE40"/>
          </p15:clr>
        </p15:guide>
        <p15:guide id="5" orient="horz" pos="864">
          <p15:clr>
            <a:srgbClr val="FBAE40"/>
          </p15:clr>
        </p15:guide>
        <p15:guide id="6" orient="horz" pos="3624">
          <p15:clr>
            <a:srgbClr val="FBAE40"/>
          </p15:clr>
        </p15:guide>
        <p15:guide id="7" pos="6024">
          <p15:clr>
            <a:srgbClr val="FBAE40"/>
          </p15:clr>
        </p15:guide>
        <p15:guide id="8" pos="5424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3408">
          <p15:clr>
            <a:srgbClr val="FBAE40"/>
          </p15:clr>
        </p15:guide>
        <p15:guide id="11" orient="horz" pos="33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25" y="1998434"/>
            <a:ext cx="4671558" cy="68736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4" y="3412866"/>
            <a:ext cx="4658712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4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13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6925" y="2609331"/>
            <a:ext cx="4671558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0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2858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673136-D9BC-EE4F-B465-29B7FB2F85A6}"/>
              </a:ext>
            </a:extLst>
          </p:cNvPr>
          <p:cNvSpPr/>
          <p:nvPr userDrawn="1"/>
        </p:nvSpPr>
        <p:spPr>
          <a:xfrm>
            <a:off x="1" y="1"/>
            <a:ext cx="12192000" cy="69408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C2F49E-8E16-2A4C-B9BD-4F0BAAF85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9632" y="3063531"/>
            <a:ext cx="8299098" cy="730943"/>
          </a:xfrm>
          <a:prstGeom prst="rect">
            <a:avLst/>
          </a:prstGeom>
        </p:spPr>
        <p:txBody>
          <a:bodyPr/>
          <a:lstStyle>
            <a:lvl1pPr>
              <a:defRPr sz="5333" b="1" i="0">
                <a:solidFill>
                  <a:schemeClr val="bg1"/>
                </a:solidFill>
                <a:latin typeface="DINPro-Bold" panose="02000503030000020004" pitchFamily="2" charset="0"/>
              </a:defRPr>
            </a:lvl1pPr>
          </a:lstStyle>
          <a:p>
            <a:pPr lvl="0"/>
            <a:r>
              <a:rPr lang="en-US"/>
              <a:t>CLICK TO EDIT </a:t>
            </a:r>
          </a:p>
        </p:txBody>
      </p:sp>
    </p:spTree>
    <p:extLst>
      <p:ext uri="{BB962C8B-B14F-4D97-AF65-F5344CB8AC3E}">
        <p14:creationId xmlns:p14="http://schemas.microsoft.com/office/powerpoint/2010/main" val="34316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28B2A9-89D6-4CF3-BBAF-1CA0E88E1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748" t="16214" r="9586" b="111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E96A302-1F38-4275-8241-37FF3CB49A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0500" y="2107183"/>
            <a:ext cx="1779550" cy="1442920"/>
          </a:xfrm>
          <a:prstGeom prst="rect">
            <a:avLst/>
          </a:prstGeom>
        </p:spPr>
      </p:pic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762000" y="5527041"/>
            <a:ext cx="6461760" cy="318035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667"/>
              </a:spcBef>
              <a:spcAft>
                <a:spcPts val="333"/>
              </a:spcAft>
              <a:buFontTx/>
              <a:buNone/>
              <a:defRPr sz="1600" b="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762000" y="4470401"/>
            <a:ext cx="6461760" cy="109206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000" b="1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109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pider&#10;&#10;Description automatically generated">
            <a:extLst>
              <a:ext uri="{FF2B5EF4-FFF2-40B4-BE49-F238E27FC236}">
                <a16:creationId xmlns:a16="http://schemas.microsoft.com/office/drawing/2014/main" id="{312387AB-4080-4B69-BFCF-F134EF12C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305" t="3895" r="12403" b="265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8805453-93BD-4B24-A658-29DCC0112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4322" y="4929405"/>
            <a:ext cx="1779550" cy="144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8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1222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26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ICON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255782" indent="-255782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600">
                <a:solidFill>
                  <a:schemeClr val="accent4"/>
                </a:solidFill>
              </a:defRPr>
            </a:lvl1pPr>
            <a:lvl2pPr marL="889062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333">
                <a:solidFill>
                  <a:schemeClr val="accent4"/>
                </a:solidFill>
              </a:defRPr>
            </a:lvl2pPr>
            <a:lvl3pPr marL="1398863" indent="-188750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067">
                <a:solidFill>
                  <a:schemeClr val="accent4"/>
                </a:solidFill>
                <a:latin typeface="Trebuchet MS" panose="020B0603020202020204" pitchFamily="34" charset="0"/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87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_BULLET_ICON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 cap="none" baseline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255782" indent="-255782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600">
                <a:solidFill>
                  <a:schemeClr val="accent4"/>
                </a:solidFill>
              </a:defRPr>
            </a:lvl1pPr>
            <a:lvl2pPr marL="889062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333">
                <a:solidFill>
                  <a:schemeClr val="accent4"/>
                </a:solidFill>
              </a:defRPr>
            </a:lvl2pPr>
            <a:lvl3pPr marL="1398863" indent="-188750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SzPct val="75000"/>
              <a:buFontTx/>
              <a:buBlip>
                <a:blip r:embed="rId2"/>
              </a:buBlip>
              <a:defRPr sz="1067">
                <a:solidFill>
                  <a:schemeClr val="accent4"/>
                </a:solidFill>
                <a:latin typeface="Trebuchet MS" panose="020B0603020202020204" pitchFamily="34" charset="0"/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263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86982" y="6408845"/>
            <a:ext cx="3069851" cy="27571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l" defTabSz="50803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i="0" kern="0">
                <a:solidFill>
                  <a:schemeClr val="bg1"/>
                </a:solidFill>
                <a:latin typeface="Trebuchet MS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425764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" y="2336707"/>
            <a:ext cx="11054080" cy="4104175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8D8CF8-E6F1-4C71-A0F0-EB56510727F2}"/>
              </a:ext>
            </a:extLst>
          </p:cNvPr>
          <p:cNvSpPr/>
          <p:nvPr userDrawn="1"/>
        </p:nvSpPr>
        <p:spPr>
          <a:xfrm>
            <a:off x="10964549" y="6477645"/>
            <a:ext cx="1227452" cy="380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8968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25" y="1998434"/>
            <a:ext cx="4671558" cy="68736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4" y="3412866"/>
            <a:ext cx="4658712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4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13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6925" y="2609331"/>
            <a:ext cx="4671558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0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9546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_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925" y="1998434"/>
            <a:ext cx="4671558" cy="687368"/>
          </a:xfrm>
        </p:spPr>
        <p:txBody>
          <a:bodyPr/>
          <a:lstStyle>
            <a:lvl1pPr algn="l">
              <a:defRPr sz="3200" cap="none" baseline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4" y="3412866"/>
            <a:ext cx="4658712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4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13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6925" y="2609331"/>
            <a:ext cx="4671558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0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2555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_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925" y="1998434"/>
            <a:ext cx="4671558" cy="687368"/>
          </a:xfrm>
        </p:spPr>
        <p:txBody>
          <a:bodyPr/>
          <a:lstStyle>
            <a:lvl1pPr algn="l">
              <a:defRPr sz="3200" cap="none" baseline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4" y="3412866"/>
            <a:ext cx="4658712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4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13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6925" y="2609331"/>
            <a:ext cx="4671558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0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8746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0" y="1998434"/>
            <a:ext cx="6045200" cy="68736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7200" y="3241041"/>
            <a:ext cx="6035040" cy="2796765"/>
          </a:xfrm>
        </p:spPr>
        <p:txBody>
          <a:bodyPr/>
          <a:lstStyle>
            <a:lvl1pPr marL="0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1pPr>
            <a:lvl2pPr marL="635044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200">
                <a:solidFill>
                  <a:schemeClr val="accent4"/>
                </a:solidFill>
              </a:defRPr>
            </a:lvl2pPr>
            <a:lvl3pPr marL="1210113" indent="0">
              <a:spcBef>
                <a:spcPts val="555"/>
              </a:spcBef>
              <a:spcAft>
                <a:spcPts val="555"/>
              </a:spcAft>
              <a:buClr>
                <a:schemeClr val="bg2"/>
              </a:buClr>
              <a:buSzPct val="100000"/>
              <a:buFontTx/>
              <a:buNone/>
              <a:defRPr sz="1067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0" y="2631441"/>
            <a:ext cx="6045200" cy="583848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F0BB-1BE0-4D37-802F-86688BB7AF78}"/>
              </a:ext>
            </a:extLst>
          </p:cNvPr>
          <p:cNvSpPr/>
          <p:nvPr userDrawn="1"/>
        </p:nvSpPr>
        <p:spPr>
          <a:xfrm>
            <a:off x="10706680" y="6333240"/>
            <a:ext cx="1485320" cy="524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6893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302B7CA-37AE-4D42-BAAD-C239CA228A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967" t="57160" r="5663" b="173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4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C9D3D8-33FC-4EE7-AE65-7535FEAB06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238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/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3AE616-A526-467A-9354-356237D56F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639" t="50000" r="51880" b="17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040" y="4693921"/>
            <a:ext cx="5974080" cy="1526599"/>
          </a:xfrm>
        </p:spPr>
        <p:txBody>
          <a:bodyPr anchor="b"/>
          <a:lstStyle>
            <a:lvl1pPr algn="ctr">
              <a:defRPr sz="38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78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bar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5E518B9-8953-4D61-86EB-BF726D7CE198}"/>
              </a:ext>
            </a:extLst>
          </p:cNvPr>
          <p:cNvGrpSpPr/>
          <p:nvPr userDrawn="1"/>
        </p:nvGrpSpPr>
        <p:grpSpPr>
          <a:xfrm>
            <a:off x="-1474786" y="-449851"/>
            <a:ext cx="15140743" cy="7759251"/>
            <a:chOff x="-1327308" y="-404866"/>
            <a:chExt cx="13626669" cy="6983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86AA18-85AA-4ECF-BC7C-6CDDDFA8AED1}"/>
                </a:ext>
              </a:extLst>
            </p:cNvPr>
            <p:cNvSpPr/>
            <p:nvPr userDrawn="1"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779DBA0E-78FD-499D-B7C5-9610ED16A5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4856087B-5738-47BA-B257-0AE16578FE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30EA3BC0-CA75-4A9F-844C-9DF7651395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09D9D0DC-416F-4D02-AE51-DC94179FE3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B3F11494-DD54-4DA3-999D-60884617AB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B8DA5A4A-C129-4A6A-8590-D776A55A56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A72853C-EBAC-4426-B8F7-4D7FF7CE76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A148D7-A843-4289-9E59-D4B56EBE96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DFDAB2E-4FBE-4EA1-9068-98D2A1969C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CB7337C-1F1B-4024-8C1B-1145290410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3AC71E65-025E-4CD8-9C62-5C672876AB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CC69994B-2A96-4E6B-90E0-7C6012E438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5DA46AF-2C01-438F-ABE1-131B508F70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D1F7F7D-46C6-41FC-9A05-60CDDDABC9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E6044945-DD35-4A1F-B666-67B79DB3B9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B6707B12-7E15-44BA-A75C-D231A0BD9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C9CA6F74-E612-4E07-826D-3714EA654B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9C232950-AF88-4D8C-98A2-58E2906C02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577A18B0-195A-44F8-8045-DEE9F4805C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C57DA582-5E40-4087-915C-A8AFB763CE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6B9446B2-AA95-41F1-8CE9-9C293FF2FF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09C2F6DB-63BE-4BEF-BD50-8E85A06AF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AB269B44-FFE3-44F5-9547-2D66569163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D7B33E0B-D54D-4AD0-93EB-2D85D95AA7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C82CDED5-DC3C-4291-8FB5-4FBECACC09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38B0CFAC-4CC8-4BD7-9602-D3F62B4111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9D7BB7E2-49CE-405B-BBC3-0D3235E735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D724979D-D321-46A4-8BFB-4BE56A78ED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A90ECEE1-1C0E-48A4-8212-4FDF80E340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6A4F312E-AC0E-438F-85DE-734894B59F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1143C46B-BB0E-42E1-91DB-CF7866DEF0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789D5ED-08F4-45B7-96D5-9DB37E826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-412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C71D4383-262D-49BE-8F2A-35EABE4CA5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B2D051A4-B41D-49C5-BCBA-B200CE9274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EA204CAE-8CAD-4182-AFDF-6D71A5318A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F2D419D0-1198-497F-8FCB-0E4E01ABEB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42DA3B58-E508-46A3-B351-BFD7A44A34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E56F4597-4576-4F1D-9E8B-57D61B7AF9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C16A7CB5-E8F5-43EC-B4DA-8367563CBA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B63EEF7E-F8C7-40A7-9EC5-7A2377B3E9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18561612-6FBC-464D-9063-754B5DF158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9FB80B49-CDD0-491F-B397-AF746CB745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F04631F3-C493-4A64-AAFD-4686A560F6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A457E3A0-7D3B-4D8D-909F-FA0F06B944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D8E8EADD-8531-47CC-A9F2-A5B20F7DA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24D2EADF-B7B9-4986-AEDB-A2D41F636C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0683D26A-EB07-4380-8914-B6AECFE4BF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8C3AD2F-A184-4332-ADCE-E7FEDE7BA6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01ACBB54-13C8-4052-B203-3996848511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892B4C18-A783-475D-8EEF-F11FBA1A32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A62353FE-8604-486E-9560-78C474AC8F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4A5FC7DA-BB86-43EB-AC23-48D1752A6A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57B12D9F-3BBD-4FAF-A8AB-5C32680329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B7B50CA6-941B-4F77-891D-BA2C28D0CA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0194FC04-B2A1-4C52-B275-3D32DD41DD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3055B924-F529-4C4C-A7F1-F0D1B50A73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1DCBE022-831C-4DEF-8567-F73AB476C6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4677A0E0-1BE9-4AD9-8081-3970B6DE76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5056D7AA-7E9E-4019-92DE-9258C7BADC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B52F2FF3-8B1D-4A44-8280-D43163EC0C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8B2B15A4-341E-44E2-AA50-1BF44E9387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ACC84E38-6617-4E04-B995-881604F99C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C6B285A5-12A2-48AF-893D-598301661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47084835-C1A6-434A-A2AB-3E7DA4267B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7628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4" name="Freeform 16">
              <a:extLst>
                <a:ext uri="{FF2B5EF4-FFF2-40B4-BE49-F238E27FC236}">
                  <a16:creationId xmlns:a16="http://schemas.microsoft.com/office/drawing/2014/main" id="{82D26294-EE4F-4381-8B0F-4CE7F3A1A3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5" name="Freeform 16">
              <a:extLst>
                <a:ext uri="{FF2B5EF4-FFF2-40B4-BE49-F238E27FC236}">
                  <a16:creationId xmlns:a16="http://schemas.microsoft.com/office/drawing/2014/main" id="{B1EE9A53-A80E-4B20-9E04-100060C781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C3C136FE-F981-49F6-8875-8AD586CA85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FC84C1D9-DA95-4BF6-A71F-86DC6A2FA9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EC336BD7-D0E5-4907-BEDB-AA01C56DDA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BAAF41C9-7EAA-475D-83F2-1253B7055B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C4C84E12-C6BC-4AF0-9151-76A20D031C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98FB1073-101D-401C-B499-E80B2DCCDB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3E52FE15-A88E-4B8E-B23B-7E81075312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E83FECA9-6276-4B79-96AD-84BED6F80D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B18137A3-C9B0-4C35-8A20-53EC5864E5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52DE848A-E413-47C4-8173-DB2CA8EEA3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14D3DEFF-25FB-44EA-876C-8BD7E213C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F8DD5E7B-8D6A-46DF-B7B8-0A96095CA7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8" name="Freeform 16">
              <a:extLst>
                <a:ext uri="{FF2B5EF4-FFF2-40B4-BE49-F238E27FC236}">
                  <a16:creationId xmlns:a16="http://schemas.microsoft.com/office/drawing/2014/main" id="{140EA7A3-E20E-49A8-B7DF-746F09BE22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A30FB1C7-E929-4CCD-BEC9-3D5F967B88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106589F0-5AFE-476A-B71B-0A4F474828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852272BE-007F-4591-87D4-4C058623A4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2" name="Freeform 16">
              <a:extLst>
                <a:ext uri="{FF2B5EF4-FFF2-40B4-BE49-F238E27FC236}">
                  <a16:creationId xmlns:a16="http://schemas.microsoft.com/office/drawing/2014/main" id="{2D5A05AC-D4E7-4583-9D07-33F99E8EE1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FA87D9B9-82A6-4511-B55E-096518071A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4" name="Freeform 16">
              <a:extLst>
                <a:ext uri="{FF2B5EF4-FFF2-40B4-BE49-F238E27FC236}">
                  <a16:creationId xmlns:a16="http://schemas.microsoft.com/office/drawing/2014/main" id="{82686F07-3802-48D8-BD5E-CF63B4EBB3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id="{F1444EAF-3866-48AD-95F7-91B593B795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6" name="Freeform 16">
              <a:extLst>
                <a:ext uri="{FF2B5EF4-FFF2-40B4-BE49-F238E27FC236}">
                  <a16:creationId xmlns:a16="http://schemas.microsoft.com/office/drawing/2014/main" id="{938A681C-25A3-449B-A881-F76613FC96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98089678-D463-4C4A-9D1A-1FC1390E4B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045CD8C6-72C7-424E-8145-FCCA8DA124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BCBD54C4-E64F-46E5-B0A1-0FBF34779A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0" name="Freeform 16">
              <a:extLst>
                <a:ext uri="{FF2B5EF4-FFF2-40B4-BE49-F238E27FC236}">
                  <a16:creationId xmlns:a16="http://schemas.microsoft.com/office/drawing/2014/main" id="{B158F302-8B95-435F-8FB0-83556B22F4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169E18F6-73D6-442E-8CB4-23C90D727B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ABAC07F3-4764-4532-A67C-B8DDA82C5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3EE3A1D8-3AAF-4FAE-91BD-EE716E1E52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78F80FF2-18C9-4DE9-8D2D-648C6F9570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E9B1FC89-6E1D-463F-B7E4-4F62397C50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15668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1504CF42-A3AD-43AF-BC77-F4293F782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7" name="Freeform 16">
              <a:extLst>
                <a:ext uri="{FF2B5EF4-FFF2-40B4-BE49-F238E27FC236}">
                  <a16:creationId xmlns:a16="http://schemas.microsoft.com/office/drawing/2014/main" id="{F0742A4B-B722-474E-833A-AF064D3CD9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56AB6434-0B69-41B7-841E-1A9ECDA5F2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9" name="Freeform 16">
              <a:extLst>
                <a:ext uri="{FF2B5EF4-FFF2-40B4-BE49-F238E27FC236}">
                  <a16:creationId xmlns:a16="http://schemas.microsoft.com/office/drawing/2014/main" id="{409BE632-16FF-4B4D-93DE-08E52DEE5A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0" name="Freeform 16">
              <a:extLst>
                <a:ext uri="{FF2B5EF4-FFF2-40B4-BE49-F238E27FC236}">
                  <a16:creationId xmlns:a16="http://schemas.microsoft.com/office/drawing/2014/main" id="{F6D1D24A-DEFB-4B95-9E28-5334F985B9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" name="Freeform 16">
              <a:extLst>
                <a:ext uri="{FF2B5EF4-FFF2-40B4-BE49-F238E27FC236}">
                  <a16:creationId xmlns:a16="http://schemas.microsoft.com/office/drawing/2014/main" id="{4D490E6F-B375-40F3-B24C-E712E32AFA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B1156AD0-A975-4D2C-B96A-5C2D1D5006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" name="Freeform 16">
              <a:extLst>
                <a:ext uri="{FF2B5EF4-FFF2-40B4-BE49-F238E27FC236}">
                  <a16:creationId xmlns:a16="http://schemas.microsoft.com/office/drawing/2014/main" id="{8C5C7092-27B9-46A8-A5CB-88DDD889D6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BF4DD3C7-5444-4AE1-8656-CFEA1F9643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D467BF95-5ED3-4FD4-83F5-8070D7EE77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CDB313B9-C607-49FC-BC0F-4BDDB157AF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23871273-FB35-489A-824B-B8913F9CC4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8" name="Freeform 16">
              <a:extLst>
                <a:ext uri="{FF2B5EF4-FFF2-40B4-BE49-F238E27FC236}">
                  <a16:creationId xmlns:a16="http://schemas.microsoft.com/office/drawing/2014/main" id="{6C17C940-E405-42C7-95FF-4654386A89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F26C33C6-2F43-40B4-BB2D-1DD906A22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0" name="Freeform 16">
              <a:extLst>
                <a:ext uri="{FF2B5EF4-FFF2-40B4-BE49-F238E27FC236}">
                  <a16:creationId xmlns:a16="http://schemas.microsoft.com/office/drawing/2014/main" id="{4AF169A6-6482-40AF-85D0-0743C46622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1" name="Freeform 16">
              <a:extLst>
                <a:ext uri="{FF2B5EF4-FFF2-40B4-BE49-F238E27FC236}">
                  <a16:creationId xmlns:a16="http://schemas.microsoft.com/office/drawing/2014/main" id="{E0513C84-01AF-4A9C-9822-98303318D0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2" name="Freeform 16">
              <a:extLst>
                <a:ext uri="{FF2B5EF4-FFF2-40B4-BE49-F238E27FC236}">
                  <a16:creationId xmlns:a16="http://schemas.microsoft.com/office/drawing/2014/main" id="{BC2CD672-1D59-47B2-8BA3-8F1F5D7E6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3" name="Freeform 16">
              <a:extLst>
                <a:ext uri="{FF2B5EF4-FFF2-40B4-BE49-F238E27FC236}">
                  <a16:creationId xmlns:a16="http://schemas.microsoft.com/office/drawing/2014/main" id="{5CF49A84-7902-40A6-A48F-B657DB995E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0413E21A-6735-49F7-84A0-262341ED4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B3515FD2-D67D-4964-A1C7-366A2381E2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988F666F-A0C2-4684-BAAE-BF79FEBCB1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7" name="Freeform 16">
              <a:extLst>
                <a:ext uri="{FF2B5EF4-FFF2-40B4-BE49-F238E27FC236}">
                  <a16:creationId xmlns:a16="http://schemas.microsoft.com/office/drawing/2014/main" id="{D64D2D99-CFE5-40EB-81E4-E291053599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6F1D8EC0-2F8B-4B55-829F-5D11897D2E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7612A0CC-BF09-49BF-BA72-D8A7162378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0" name="Freeform 16">
              <a:extLst>
                <a:ext uri="{FF2B5EF4-FFF2-40B4-BE49-F238E27FC236}">
                  <a16:creationId xmlns:a16="http://schemas.microsoft.com/office/drawing/2014/main" id="{5834C3D7-D7F3-46F0-95B2-22E7990457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1" name="Freeform 16">
              <a:extLst>
                <a:ext uri="{FF2B5EF4-FFF2-40B4-BE49-F238E27FC236}">
                  <a16:creationId xmlns:a16="http://schemas.microsoft.com/office/drawing/2014/main" id="{FD9ABA39-4B6C-4C7A-BFF6-C9192C33F5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2" name="Freeform 16">
              <a:extLst>
                <a:ext uri="{FF2B5EF4-FFF2-40B4-BE49-F238E27FC236}">
                  <a16:creationId xmlns:a16="http://schemas.microsoft.com/office/drawing/2014/main" id="{7A304270-705C-435B-A170-7613148DB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78BD2E8E-0F2A-497D-A0F8-D0D05765BA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4" name="Freeform 16">
              <a:extLst>
                <a:ext uri="{FF2B5EF4-FFF2-40B4-BE49-F238E27FC236}">
                  <a16:creationId xmlns:a16="http://schemas.microsoft.com/office/drawing/2014/main" id="{F8691056-2A9C-4EAE-898B-E8C145A3A0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" name="Freeform 16">
              <a:extLst>
                <a:ext uri="{FF2B5EF4-FFF2-40B4-BE49-F238E27FC236}">
                  <a16:creationId xmlns:a16="http://schemas.microsoft.com/office/drawing/2014/main" id="{7644BFA6-53D3-4200-97D5-A0826C9122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" name="Freeform 16">
              <a:extLst>
                <a:ext uri="{FF2B5EF4-FFF2-40B4-BE49-F238E27FC236}">
                  <a16:creationId xmlns:a16="http://schemas.microsoft.com/office/drawing/2014/main" id="{31DD1366-4AF2-4675-8C09-B16FF18F4A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" name="Freeform 16">
              <a:extLst>
                <a:ext uri="{FF2B5EF4-FFF2-40B4-BE49-F238E27FC236}">
                  <a16:creationId xmlns:a16="http://schemas.microsoft.com/office/drawing/2014/main" id="{05FAFC32-B238-4EC6-9F94-250901C580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237095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" name="Freeform 16">
              <a:extLst>
                <a:ext uri="{FF2B5EF4-FFF2-40B4-BE49-F238E27FC236}">
                  <a16:creationId xmlns:a16="http://schemas.microsoft.com/office/drawing/2014/main" id="{94EDFDD1-CC0F-4CE9-A5E1-6F34763C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" name="Freeform 16">
              <a:extLst>
                <a:ext uri="{FF2B5EF4-FFF2-40B4-BE49-F238E27FC236}">
                  <a16:creationId xmlns:a16="http://schemas.microsoft.com/office/drawing/2014/main" id="{89391791-3406-405C-A52A-325E0ACEF0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id="{C45408BD-5A4C-4B71-9A10-180FFAA3CF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262DA3C5-1F52-431A-AA77-2EBDF5CD4D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2" name="Freeform 16">
              <a:extLst>
                <a:ext uri="{FF2B5EF4-FFF2-40B4-BE49-F238E27FC236}">
                  <a16:creationId xmlns:a16="http://schemas.microsoft.com/office/drawing/2014/main" id="{158567EE-7ECE-4308-AF7E-DEA507E8E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D2894DDF-45DE-4178-BFC7-4F0B8D8EF9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36B1E453-1287-45A9-9339-730E3914F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4D1CFF21-2793-4E1D-A631-989F34A2CB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6" name="Freeform 16">
              <a:extLst>
                <a:ext uri="{FF2B5EF4-FFF2-40B4-BE49-F238E27FC236}">
                  <a16:creationId xmlns:a16="http://schemas.microsoft.com/office/drawing/2014/main" id="{FFFFE495-6317-4046-8780-509B3F7DE4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7" name="Freeform 16">
              <a:extLst>
                <a:ext uri="{FF2B5EF4-FFF2-40B4-BE49-F238E27FC236}">
                  <a16:creationId xmlns:a16="http://schemas.microsoft.com/office/drawing/2014/main" id="{07F2B335-6843-4188-BE58-F99705AE7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8" name="Freeform 16">
              <a:extLst>
                <a:ext uri="{FF2B5EF4-FFF2-40B4-BE49-F238E27FC236}">
                  <a16:creationId xmlns:a16="http://schemas.microsoft.com/office/drawing/2014/main" id="{6A1AA564-0530-4B23-B215-595CC54E23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4876FBCA-0D51-4B33-9375-D3F71918F7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" name="Freeform 16">
              <a:extLst>
                <a:ext uri="{FF2B5EF4-FFF2-40B4-BE49-F238E27FC236}">
                  <a16:creationId xmlns:a16="http://schemas.microsoft.com/office/drawing/2014/main" id="{B025D520-F3BC-4D3B-BF86-05B537F248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1" name="Freeform 16">
              <a:extLst>
                <a:ext uri="{FF2B5EF4-FFF2-40B4-BE49-F238E27FC236}">
                  <a16:creationId xmlns:a16="http://schemas.microsoft.com/office/drawing/2014/main" id="{24765AAF-1343-40B6-9F77-11BC4F9E4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2" name="Freeform 16">
              <a:extLst>
                <a:ext uri="{FF2B5EF4-FFF2-40B4-BE49-F238E27FC236}">
                  <a16:creationId xmlns:a16="http://schemas.microsoft.com/office/drawing/2014/main" id="{CAE5A3F7-0924-495D-8844-A0BFFEA3F5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3" name="Freeform 16">
              <a:extLst>
                <a:ext uri="{FF2B5EF4-FFF2-40B4-BE49-F238E27FC236}">
                  <a16:creationId xmlns:a16="http://schemas.microsoft.com/office/drawing/2014/main" id="{CFDA1116-035D-4E54-AFBB-4D27A956C2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4" name="Freeform 16">
              <a:extLst>
                <a:ext uri="{FF2B5EF4-FFF2-40B4-BE49-F238E27FC236}">
                  <a16:creationId xmlns:a16="http://schemas.microsoft.com/office/drawing/2014/main" id="{5F363A19-6283-48F8-85FA-6B7CCCB518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5" name="Freeform 16">
              <a:extLst>
                <a:ext uri="{FF2B5EF4-FFF2-40B4-BE49-F238E27FC236}">
                  <a16:creationId xmlns:a16="http://schemas.microsoft.com/office/drawing/2014/main" id="{2A698C8C-4D32-4D3F-9F80-BEC6A13B84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6" name="Freeform 16">
              <a:extLst>
                <a:ext uri="{FF2B5EF4-FFF2-40B4-BE49-F238E27FC236}">
                  <a16:creationId xmlns:a16="http://schemas.microsoft.com/office/drawing/2014/main" id="{4570646F-A2EF-470F-BE69-65F48D8F63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7" name="Freeform 16">
              <a:extLst>
                <a:ext uri="{FF2B5EF4-FFF2-40B4-BE49-F238E27FC236}">
                  <a16:creationId xmlns:a16="http://schemas.microsoft.com/office/drawing/2014/main" id="{6076E36D-73D2-4127-BE4A-21CD4864C9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8" name="Freeform 16">
              <a:extLst>
                <a:ext uri="{FF2B5EF4-FFF2-40B4-BE49-F238E27FC236}">
                  <a16:creationId xmlns:a16="http://schemas.microsoft.com/office/drawing/2014/main" id="{7C8BE7DC-9C93-4AE4-849A-1438EF43DA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7A7E7F5E-396F-402D-87C2-4ECEE23A83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0" name="Freeform 16">
              <a:extLst>
                <a:ext uri="{FF2B5EF4-FFF2-40B4-BE49-F238E27FC236}">
                  <a16:creationId xmlns:a16="http://schemas.microsoft.com/office/drawing/2014/main" id="{97EC6D43-68CC-4F32-BFB8-1B15CFBD59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1" name="Freeform 16">
              <a:extLst>
                <a:ext uri="{FF2B5EF4-FFF2-40B4-BE49-F238E27FC236}">
                  <a16:creationId xmlns:a16="http://schemas.microsoft.com/office/drawing/2014/main" id="{AA1D0C14-2069-4DE9-A088-6C76A61F20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2" name="Freeform 16">
              <a:extLst>
                <a:ext uri="{FF2B5EF4-FFF2-40B4-BE49-F238E27FC236}">
                  <a16:creationId xmlns:a16="http://schemas.microsoft.com/office/drawing/2014/main" id="{72C3829D-1796-4F37-B8F1-5C9A26E28C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3" name="Freeform 16">
              <a:extLst>
                <a:ext uri="{FF2B5EF4-FFF2-40B4-BE49-F238E27FC236}">
                  <a16:creationId xmlns:a16="http://schemas.microsoft.com/office/drawing/2014/main" id="{F74CEB28-F72C-46BF-955A-1DFBE9110A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4" name="Freeform 16">
              <a:extLst>
                <a:ext uri="{FF2B5EF4-FFF2-40B4-BE49-F238E27FC236}">
                  <a16:creationId xmlns:a16="http://schemas.microsoft.com/office/drawing/2014/main" id="{7052B90E-88FE-46F1-B64B-F574689D49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5" name="Freeform 16">
              <a:extLst>
                <a:ext uri="{FF2B5EF4-FFF2-40B4-BE49-F238E27FC236}">
                  <a16:creationId xmlns:a16="http://schemas.microsoft.com/office/drawing/2014/main" id="{F8F128E0-3AD1-4260-A7E5-19E8751009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6" name="Freeform 16">
              <a:extLst>
                <a:ext uri="{FF2B5EF4-FFF2-40B4-BE49-F238E27FC236}">
                  <a16:creationId xmlns:a16="http://schemas.microsoft.com/office/drawing/2014/main" id="{969B39FA-8605-4E46-98D4-7C699D24F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7" name="Freeform 16">
              <a:extLst>
                <a:ext uri="{FF2B5EF4-FFF2-40B4-BE49-F238E27FC236}">
                  <a16:creationId xmlns:a16="http://schemas.microsoft.com/office/drawing/2014/main" id="{DD141AA4-FDDD-4DF1-A51F-34017775CB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8" name="Freeform 16">
              <a:extLst>
                <a:ext uri="{FF2B5EF4-FFF2-40B4-BE49-F238E27FC236}">
                  <a16:creationId xmlns:a16="http://schemas.microsoft.com/office/drawing/2014/main" id="{855CBA53-E52B-4687-96C6-EBA404B23D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9" name="Freeform 16">
              <a:extLst>
                <a:ext uri="{FF2B5EF4-FFF2-40B4-BE49-F238E27FC236}">
                  <a16:creationId xmlns:a16="http://schemas.microsoft.com/office/drawing/2014/main" id="{BA45AD96-F5AF-4075-86DE-27366EF279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317502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0" name="Freeform 16">
              <a:extLst>
                <a:ext uri="{FF2B5EF4-FFF2-40B4-BE49-F238E27FC236}">
                  <a16:creationId xmlns:a16="http://schemas.microsoft.com/office/drawing/2014/main" id="{BB34F054-D296-4BA7-A495-E174D9BE84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1" name="Freeform 16">
              <a:extLst>
                <a:ext uri="{FF2B5EF4-FFF2-40B4-BE49-F238E27FC236}">
                  <a16:creationId xmlns:a16="http://schemas.microsoft.com/office/drawing/2014/main" id="{F429DE27-C226-4AA5-9816-E6376A4E2A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2" name="Freeform 16">
              <a:extLst>
                <a:ext uri="{FF2B5EF4-FFF2-40B4-BE49-F238E27FC236}">
                  <a16:creationId xmlns:a16="http://schemas.microsoft.com/office/drawing/2014/main" id="{EE6506CD-9CC1-4BC6-BC32-DFD6FB136A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3" name="Freeform 16">
              <a:extLst>
                <a:ext uri="{FF2B5EF4-FFF2-40B4-BE49-F238E27FC236}">
                  <a16:creationId xmlns:a16="http://schemas.microsoft.com/office/drawing/2014/main" id="{B3A7E91D-34EB-4744-A1A0-13EC637748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4" name="Freeform 16">
              <a:extLst>
                <a:ext uri="{FF2B5EF4-FFF2-40B4-BE49-F238E27FC236}">
                  <a16:creationId xmlns:a16="http://schemas.microsoft.com/office/drawing/2014/main" id="{65A23728-E731-4707-AC6B-35FB937A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5" name="Freeform 16">
              <a:extLst>
                <a:ext uri="{FF2B5EF4-FFF2-40B4-BE49-F238E27FC236}">
                  <a16:creationId xmlns:a16="http://schemas.microsoft.com/office/drawing/2014/main" id="{D8983A2E-8721-4A78-B55C-FD0940B28E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6" name="Freeform 16">
              <a:extLst>
                <a:ext uri="{FF2B5EF4-FFF2-40B4-BE49-F238E27FC236}">
                  <a16:creationId xmlns:a16="http://schemas.microsoft.com/office/drawing/2014/main" id="{FD4BBBB1-537D-4BF3-9BCC-DB166F1B91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7" name="Freeform 16">
              <a:extLst>
                <a:ext uri="{FF2B5EF4-FFF2-40B4-BE49-F238E27FC236}">
                  <a16:creationId xmlns:a16="http://schemas.microsoft.com/office/drawing/2014/main" id="{AB55ADFF-1418-463B-9F69-0448C6BC55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8" name="Freeform 16">
              <a:extLst>
                <a:ext uri="{FF2B5EF4-FFF2-40B4-BE49-F238E27FC236}">
                  <a16:creationId xmlns:a16="http://schemas.microsoft.com/office/drawing/2014/main" id="{7DB31205-26C8-4B40-84B2-A21E042869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id="{A55615A4-EA9A-41B6-9F9B-5608693927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0" name="Freeform 16">
              <a:extLst>
                <a:ext uri="{FF2B5EF4-FFF2-40B4-BE49-F238E27FC236}">
                  <a16:creationId xmlns:a16="http://schemas.microsoft.com/office/drawing/2014/main" id="{A66AFF9B-47A8-431E-A764-E6AFD67771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1" name="Freeform 16">
              <a:extLst>
                <a:ext uri="{FF2B5EF4-FFF2-40B4-BE49-F238E27FC236}">
                  <a16:creationId xmlns:a16="http://schemas.microsoft.com/office/drawing/2014/main" id="{BB50F388-4C4F-4B03-AD18-01111D1C59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2" name="Freeform 16">
              <a:extLst>
                <a:ext uri="{FF2B5EF4-FFF2-40B4-BE49-F238E27FC236}">
                  <a16:creationId xmlns:a16="http://schemas.microsoft.com/office/drawing/2014/main" id="{CF3FB584-0B0E-423F-925C-1180324EBD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3" name="Freeform 16">
              <a:extLst>
                <a:ext uri="{FF2B5EF4-FFF2-40B4-BE49-F238E27FC236}">
                  <a16:creationId xmlns:a16="http://schemas.microsoft.com/office/drawing/2014/main" id="{ED4EC88C-3F33-4DC1-85B0-07C4415BBD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4" name="Freeform 16">
              <a:extLst>
                <a:ext uri="{FF2B5EF4-FFF2-40B4-BE49-F238E27FC236}">
                  <a16:creationId xmlns:a16="http://schemas.microsoft.com/office/drawing/2014/main" id="{1C4B329A-FB4F-44FB-B230-B1047E59B3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5" name="Freeform 16">
              <a:extLst>
                <a:ext uri="{FF2B5EF4-FFF2-40B4-BE49-F238E27FC236}">
                  <a16:creationId xmlns:a16="http://schemas.microsoft.com/office/drawing/2014/main" id="{BE396084-F429-410A-AF78-35CDD96AF6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6" name="Freeform 16">
              <a:extLst>
                <a:ext uri="{FF2B5EF4-FFF2-40B4-BE49-F238E27FC236}">
                  <a16:creationId xmlns:a16="http://schemas.microsoft.com/office/drawing/2014/main" id="{6F0A9973-4361-4CB5-876A-37B001931E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7" name="Freeform 16">
              <a:extLst>
                <a:ext uri="{FF2B5EF4-FFF2-40B4-BE49-F238E27FC236}">
                  <a16:creationId xmlns:a16="http://schemas.microsoft.com/office/drawing/2014/main" id="{1F716BE4-ED9D-4AFC-8882-0079178438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A3188B9A-07AD-4D67-9017-92061B138A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9" name="Freeform 16">
              <a:extLst>
                <a:ext uri="{FF2B5EF4-FFF2-40B4-BE49-F238E27FC236}">
                  <a16:creationId xmlns:a16="http://schemas.microsoft.com/office/drawing/2014/main" id="{DE8AD78A-ABB9-4B8E-A0F9-F7CCA2E2EF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0" name="Freeform 16">
              <a:extLst>
                <a:ext uri="{FF2B5EF4-FFF2-40B4-BE49-F238E27FC236}">
                  <a16:creationId xmlns:a16="http://schemas.microsoft.com/office/drawing/2014/main" id="{02865DC5-04F0-4328-8C93-50994C40E4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1" name="Freeform 16">
              <a:extLst>
                <a:ext uri="{FF2B5EF4-FFF2-40B4-BE49-F238E27FC236}">
                  <a16:creationId xmlns:a16="http://schemas.microsoft.com/office/drawing/2014/main" id="{541DB8F0-C031-42C1-A57D-729DA2CFF3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2" name="Freeform 16">
              <a:extLst>
                <a:ext uri="{FF2B5EF4-FFF2-40B4-BE49-F238E27FC236}">
                  <a16:creationId xmlns:a16="http://schemas.microsoft.com/office/drawing/2014/main" id="{E74F6813-CEDF-4C90-9515-18F2D2808D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3" name="Freeform 16">
              <a:extLst>
                <a:ext uri="{FF2B5EF4-FFF2-40B4-BE49-F238E27FC236}">
                  <a16:creationId xmlns:a16="http://schemas.microsoft.com/office/drawing/2014/main" id="{178439D5-98F9-4547-AA18-8F0D15FA50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4" name="Freeform 16">
              <a:extLst>
                <a:ext uri="{FF2B5EF4-FFF2-40B4-BE49-F238E27FC236}">
                  <a16:creationId xmlns:a16="http://schemas.microsoft.com/office/drawing/2014/main" id="{FF65ACCA-B29A-4B23-99DF-9E8988FE77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5" name="Freeform 16">
              <a:extLst>
                <a:ext uri="{FF2B5EF4-FFF2-40B4-BE49-F238E27FC236}">
                  <a16:creationId xmlns:a16="http://schemas.microsoft.com/office/drawing/2014/main" id="{08202144-2699-405E-B70E-10ACB62504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6" name="Freeform 16">
              <a:extLst>
                <a:ext uri="{FF2B5EF4-FFF2-40B4-BE49-F238E27FC236}">
                  <a16:creationId xmlns:a16="http://schemas.microsoft.com/office/drawing/2014/main" id="{8F59B94B-2422-4834-BD86-CFE3D8A53F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C5893D12-2CAA-4072-80FB-D3E9971005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C5D33650-F7DF-4640-8624-E4A406586B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9" name="Freeform 16">
              <a:extLst>
                <a:ext uri="{FF2B5EF4-FFF2-40B4-BE49-F238E27FC236}">
                  <a16:creationId xmlns:a16="http://schemas.microsoft.com/office/drawing/2014/main" id="{D8E569D6-7F89-4731-A6B8-6AFEB4544E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0" name="Freeform 16">
              <a:extLst>
                <a:ext uri="{FF2B5EF4-FFF2-40B4-BE49-F238E27FC236}">
                  <a16:creationId xmlns:a16="http://schemas.microsoft.com/office/drawing/2014/main" id="{80CEE136-CAF7-4993-84B3-67A0917C53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1" name="Freeform 16">
              <a:extLst>
                <a:ext uri="{FF2B5EF4-FFF2-40B4-BE49-F238E27FC236}">
                  <a16:creationId xmlns:a16="http://schemas.microsoft.com/office/drawing/2014/main" id="{FFDB2B08-42EF-46F1-9397-9A855C1A24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3979100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B77A349-A09C-4B90-9A2C-EA856A8D86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3" name="Freeform 16">
              <a:extLst>
                <a:ext uri="{FF2B5EF4-FFF2-40B4-BE49-F238E27FC236}">
                  <a16:creationId xmlns:a16="http://schemas.microsoft.com/office/drawing/2014/main" id="{48608721-EE4A-426A-91C2-C463004F97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4" name="Freeform 16">
              <a:extLst>
                <a:ext uri="{FF2B5EF4-FFF2-40B4-BE49-F238E27FC236}">
                  <a16:creationId xmlns:a16="http://schemas.microsoft.com/office/drawing/2014/main" id="{B927CE31-5623-45C2-9E5E-6EF0145365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664A9588-E7C2-4376-869E-12661D073A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6" name="Freeform 16">
              <a:extLst>
                <a:ext uri="{FF2B5EF4-FFF2-40B4-BE49-F238E27FC236}">
                  <a16:creationId xmlns:a16="http://schemas.microsoft.com/office/drawing/2014/main" id="{C07EBDA9-99B9-4FEA-8E61-CF7766C803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7" name="Freeform 16">
              <a:extLst>
                <a:ext uri="{FF2B5EF4-FFF2-40B4-BE49-F238E27FC236}">
                  <a16:creationId xmlns:a16="http://schemas.microsoft.com/office/drawing/2014/main" id="{E44A3FF9-F9CA-4868-B495-9C7AAE9DDF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CCF5D671-0529-4209-8A7C-1149C28011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9" name="Freeform 16">
              <a:extLst>
                <a:ext uri="{FF2B5EF4-FFF2-40B4-BE49-F238E27FC236}">
                  <a16:creationId xmlns:a16="http://schemas.microsoft.com/office/drawing/2014/main" id="{DCA290DC-6B1F-40EB-A9F0-F96F5851B3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0" name="Freeform 16">
              <a:extLst>
                <a:ext uri="{FF2B5EF4-FFF2-40B4-BE49-F238E27FC236}">
                  <a16:creationId xmlns:a16="http://schemas.microsoft.com/office/drawing/2014/main" id="{36C813C9-8C14-4372-801A-DBB3E037EE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1" name="Freeform 16">
              <a:extLst>
                <a:ext uri="{FF2B5EF4-FFF2-40B4-BE49-F238E27FC236}">
                  <a16:creationId xmlns:a16="http://schemas.microsoft.com/office/drawing/2014/main" id="{F253EC72-B338-4BBF-9042-C191E60067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2" name="Freeform 16">
              <a:extLst>
                <a:ext uri="{FF2B5EF4-FFF2-40B4-BE49-F238E27FC236}">
                  <a16:creationId xmlns:a16="http://schemas.microsoft.com/office/drawing/2014/main" id="{7B28B5DF-2DA6-4E8F-817A-C1902DCD45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3" name="Freeform 16">
              <a:extLst>
                <a:ext uri="{FF2B5EF4-FFF2-40B4-BE49-F238E27FC236}">
                  <a16:creationId xmlns:a16="http://schemas.microsoft.com/office/drawing/2014/main" id="{09D7394F-F75D-4FED-8923-575F140FA2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4" name="Freeform 16">
              <a:extLst>
                <a:ext uri="{FF2B5EF4-FFF2-40B4-BE49-F238E27FC236}">
                  <a16:creationId xmlns:a16="http://schemas.microsoft.com/office/drawing/2014/main" id="{F172134A-6C32-4752-97D8-E661E6A263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5" name="Freeform 16">
              <a:extLst>
                <a:ext uri="{FF2B5EF4-FFF2-40B4-BE49-F238E27FC236}">
                  <a16:creationId xmlns:a16="http://schemas.microsoft.com/office/drawing/2014/main" id="{6CAB8EBC-D1A2-4B27-9297-ADFA1B5C1A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6" name="Freeform 16">
              <a:extLst>
                <a:ext uri="{FF2B5EF4-FFF2-40B4-BE49-F238E27FC236}">
                  <a16:creationId xmlns:a16="http://schemas.microsoft.com/office/drawing/2014/main" id="{6E5A44D5-4DED-4075-8C18-C4EE1E61AB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7" name="Freeform 16">
              <a:extLst>
                <a:ext uri="{FF2B5EF4-FFF2-40B4-BE49-F238E27FC236}">
                  <a16:creationId xmlns:a16="http://schemas.microsoft.com/office/drawing/2014/main" id="{47E67357-8F43-4716-AF36-C4D3FAD577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8" name="Freeform 16">
              <a:extLst>
                <a:ext uri="{FF2B5EF4-FFF2-40B4-BE49-F238E27FC236}">
                  <a16:creationId xmlns:a16="http://schemas.microsoft.com/office/drawing/2014/main" id="{CDB9D3D1-A9FF-4CC6-B6AD-51D73FCAE1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9" name="Freeform 16">
              <a:extLst>
                <a:ext uri="{FF2B5EF4-FFF2-40B4-BE49-F238E27FC236}">
                  <a16:creationId xmlns:a16="http://schemas.microsoft.com/office/drawing/2014/main" id="{B1C55A0F-DE6D-4BE9-B90E-6857701710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0" name="Freeform 16">
              <a:extLst>
                <a:ext uri="{FF2B5EF4-FFF2-40B4-BE49-F238E27FC236}">
                  <a16:creationId xmlns:a16="http://schemas.microsoft.com/office/drawing/2014/main" id="{6627EE65-8BCE-41D8-BE30-34A95B9424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1" name="Freeform 16">
              <a:extLst>
                <a:ext uri="{FF2B5EF4-FFF2-40B4-BE49-F238E27FC236}">
                  <a16:creationId xmlns:a16="http://schemas.microsoft.com/office/drawing/2014/main" id="{FA999AE1-300A-4580-A684-3752E1FB0E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2" name="Freeform 16">
              <a:extLst>
                <a:ext uri="{FF2B5EF4-FFF2-40B4-BE49-F238E27FC236}">
                  <a16:creationId xmlns:a16="http://schemas.microsoft.com/office/drawing/2014/main" id="{9BB492A4-E274-4551-A97A-AD8A2538EB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3" name="Freeform 16">
              <a:extLst>
                <a:ext uri="{FF2B5EF4-FFF2-40B4-BE49-F238E27FC236}">
                  <a16:creationId xmlns:a16="http://schemas.microsoft.com/office/drawing/2014/main" id="{CBF53111-DF01-47C3-8596-B57862E0C3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4" name="Freeform 16">
              <a:extLst>
                <a:ext uri="{FF2B5EF4-FFF2-40B4-BE49-F238E27FC236}">
                  <a16:creationId xmlns:a16="http://schemas.microsoft.com/office/drawing/2014/main" id="{C53F7DDB-439E-47C6-90BD-B22EA9B7CD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5" name="Freeform 16">
              <a:extLst>
                <a:ext uri="{FF2B5EF4-FFF2-40B4-BE49-F238E27FC236}">
                  <a16:creationId xmlns:a16="http://schemas.microsoft.com/office/drawing/2014/main" id="{81E7F6E6-2542-47E1-AE43-9B182D3758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6" name="Freeform 16">
              <a:extLst>
                <a:ext uri="{FF2B5EF4-FFF2-40B4-BE49-F238E27FC236}">
                  <a16:creationId xmlns:a16="http://schemas.microsoft.com/office/drawing/2014/main" id="{E777532A-71A5-494B-820C-48C05EC74C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7" name="Freeform 16">
              <a:extLst>
                <a:ext uri="{FF2B5EF4-FFF2-40B4-BE49-F238E27FC236}">
                  <a16:creationId xmlns:a16="http://schemas.microsoft.com/office/drawing/2014/main" id="{70329985-9DF6-417E-8BE0-9292329455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8" name="Freeform 16">
              <a:extLst>
                <a:ext uri="{FF2B5EF4-FFF2-40B4-BE49-F238E27FC236}">
                  <a16:creationId xmlns:a16="http://schemas.microsoft.com/office/drawing/2014/main" id="{00252936-908A-4F1A-B1D6-E291EDBA6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9" name="Freeform 16">
              <a:extLst>
                <a:ext uri="{FF2B5EF4-FFF2-40B4-BE49-F238E27FC236}">
                  <a16:creationId xmlns:a16="http://schemas.microsoft.com/office/drawing/2014/main" id="{1614E059-CFCA-409A-8521-5A7B0CD0E4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0" name="Freeform 16">
              <a:extLst>
                <a:ext uri="{FF2B5EF4-FFF2-40B4-BE49-F238E27FC236}">
                  <a16:creationId xmlns:a16="http://schemas.microsoft.com/office/drawing/2014/main" id="{D67A4711-AC1A-4F94-B614-DDA70F4AB3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1" name="Freeform 16">
              <a:extLst>
                <a:ext uri="{FF2B5EF4-FFF2-40B4-BE49-F238E27FC236}">
                  <a16:creationId xmlns:a16="http://schemas.microsoft.com/office/drawing/2014/main" id="{7AC93D6D-B965-4CFB-82B3-C2F8189DD7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2" name="Freeform 16">
              <a:extLst>
                <a:ext uri="{FF2B5EF4-FFF2-40B4-BE49-F238E27FC236}">
                  <a16:creationId xmlns:a16="http://schemas.microsoft.com/office/drawing/2014/main" id="{00CA144B-A572-487C-B67D-E0784F6971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3" name="Freeform 16">
              <a:extLst>
                <a:ext uri="{FF2B5EF4-FFF2-40B4-BE49-F238E27FC236}">
                  <a16:creationId xmlns:a16="http://schemas.microsoft.com/office/drawing/2014/main" id="{E1487B58-3826-42D4-A325-3E4E04785B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4783175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4" name="Freeform 16">
              <a:extLst>
                <a:ext uri="{FF2B5EF4-FFF2-40B4-BE49-F238E27FC236}">
                  <a16:creationId xmlns:a16="http://schemas.microsoft.com/office/drawing/2014/main" id="{3C65D50D-4B63-4F19-93C9-926E0DA625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69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5" name="Freeform 16">
              <a:extLst>
                <a:ext uri="{FF2B5EF4-FFF2-40B4-BE49-F238E27FC236}">
                  <a16:creationId xmlns:a16="http://schemas.microsoft.com/office/drawing/2014/main" id="{91A9FD33-BBFB-4EB4-B633-06A023CB6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660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6" name="Freeform 16">
              <a:extLst>
                <a:ext uri="{FF2B5EF4-FFF2-40B4-BE49-F238E27FC236}">
                  <a16:creationId xmlns:a16="http://schemas.microsoft.com/office/drawing/2014/main" id="{8A25449F-C96E-43A9-BE7E-8415CB8CA9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050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7" name="Freeform 16">
              <a:extLst>
                <a:ext uri="{FF2B5EF4-FFF2-40B4-BE49-F238E27FC236}">
                  <a16:creationId xmlns:a16="http://schemas.microsoft.com/office/drawing/2014/main" id="{E852D294-5AE3-4C12-AE2F-1361C06DF2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441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8" name="Freeform 16">
              <a:extLst>
                <a:ext uri="{FF2B5EF4-FFF2-40B4-BE49-F238E27FC236}">
                  <a16:creationId xmlns:a16="http://schemas.microsoft.com/office/drawing/2014/main" id="{D75B22CF-07E7-4A6F-B17D-758BBE5538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7831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9" name="Freeform 16">
              <a:extLst>
                <a:ext uri="{FF2B5EF4-FFF2-40B4-BE49-F238E27FC236}">
                  <a16:creationId xmlns:a16="http://schemas.microsoft.com/office/drawing/2014/main" id="{45BB4DE2-44BF-43BF-9C16-259FA3450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222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0" name="Freeform 16">
              <a:extLst>
                <a:ext uri="{FF2B5EF4-FFF2-40B4-BE49-F238E27FC236}">
                  <a16:creationId xmlns:a16="http://schemas.microsoft.com/office/drawing/2014/main" id="{9082519B-328F-4D85-9648-AA99F35AF4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613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1" name="Freeform 16">
              <a:extLst>
                <a:ext uri="{FF2B5EF4-FFF2-40B4-BE49-F238E27FC236}">
                  <a16:creationId xmlns:a16="http://schemas.microsoft.com/office/drawing/2014/main" id="{D9C1B58C-398E-452F-88B1-1E2D056BC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4003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2" name="Freeform 16">
              <a:extLst>
                <a:ext uri="{FF2B5EF4-FFF2-40B4-BE49-F238E27FC236}">
                  <a16:creationId xmlns:a16="http://schemas.microsoft.com/office/drawing/2014/main" id="{1215C438-62B6-48E8-93BD-2400CE7DCB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94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3" name="Freeform 16">
              <a:extLst>
                <a:ext uri="{FF2B5EF4-FFF2-40B4-BE49-F238E27FC236}">
                  <a16:creationId xmlns:a16="http://schemas.microsoft.com/office/drawing/2014/main" id="{74287A1C-61DC-4764-AD91-0D8AE5D32F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4784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4" name="Freeform 16">
              <a:extLst>
                <a:ext uri="{FF2B5EF4-FFF2-40B4-BE49-F238E27FC236}">
                  <a16:creationId xmlns:a16="http://schemas.microsoft.com/office/drawing/2014/main" id="{935F5F69-3B06-47EE-8A58-9EFC1B83EC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0175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5" name="Freeform 16">
              <a:extLst>
                <a:ext uri="{FF2B5EF4-FFF2-40B4-BE49-F238E27FC236}">
                  <a16:creationId xmlns:a16="http://schemas.microsoft.com/office/drawing/2014/main" id="{1101FFF9-CF37-4721-8186-544775DE50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5566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6" name="Freeform 16">
              <a:extLst>
                <a:ext uri="{FF2B5EF4-FFF2-40B4-BE49-F238E27FC236}">
                  <a16:creationId xmlns:a16="http://schemas.microsoft.com/office/drawing/2014/main" id="{DA07B02B-AB92-4E6D-BE68-38C0C55A70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0956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7" name="Freeform 16">
              <a:extLst>
                <a:ext uri="{FF2B5EF4-FFF2-40B4-BE49-F238E27FC236}">
                  <a16:creationId xmlns:a16="http://schemas.microsoft.com/office/drawing/2014/main" id="{5C7F6697-9CF8-4C52-8134-856F37E69B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347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8" name="Freeform 16">
              <a:extLst>
                <a:ext uri="{FF2B5EF4-FFF2-40B4-BE49-F238E27FC236}">
                  <a16:creationId xmlns:a16="http://schemas.microsoft.com/office/drawing/2014/main" id="{71AE8640-CA8D-45ED-B293-E41C04107B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37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49" name="Freeform 16">
              <a:extLst>
                <a:ext uri="{FF2B5EF4-FFF2-40B4-BE49-F238E27FC236}">
                  <a16:creationId xmlns:a16="http://schemas.microsoft.com/office/drawing/2014/main" id="{63C196AF-4D4C-4362-BDBF-EC89D3AF7E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128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0" name="Freeform 16">
              <a:extLst>
                <a:ext uri="{FF2B5EF4-FFF2-40B4-BE49-F238E27FC236}">
                  <a16:creationId xmlns:a16="http://schemas.microsoft.com/office/drawing/2014/main" id="{ACA5D87D-1923-4B8B-9B95-C833F20B3F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2519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1" name="Freeform 16">
              <a:extLst>
                <a:ext uri="{FF2B5EF4-FFF2-40B4-BE49-F238E27FC236}">
                  <a16:creationId xmlns:a16="http://schemas.microsoft.com/office/drawing/2014/main" id="{5168EF6E-C030-46F7-940B-B2259B19D5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909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2" name="Freeform 16">
              <a:extLst>
                <a:ext uri="{FF2B5EF4-FFF2-40B4-BE49-F238E27FC236}">
                  <a16:creationId xmlns:a16="http://schemas.microsoft.com/office/drawing/2014/main" id="{A141EFDE-9FF6-4BED-B3E7-F887DDD96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300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3" name="Freeform 16">
              <a:extLst>
                <a:ext uri="{FF2B5EF4-FFF2-40B4-BE49-F238E27FC236}">
                  <a16:creationId xmlns:a16="http://schemas.microsoft.com/office/drawing/2014/main" id="{F1BD7350-6598-41F6-9255-7CC3E31388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8690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4" name="Freeform 16">
              <a:extLst>
                <a:ext uri="{FF2B5EF4-FFF2-40B4-BE49-F238E27FC236}">
                  <a16:creationId xmlns:a16="http://schemas.microsoft.com/office/drawing/2014/main" id="{22AC9D57-87D8-4EB4-9431-D6A909D9B3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081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5" name="Freeform 16">
              <a:extLst>
                <a:ext uri="{FF2B5EF4-FFF2-40B4-BE49-F238E27FC236}">
                  <a16:creationId xmlns:a16="http://schemas.microsoft.com/office/drawing/2014/main" id="{5E5F28C9-581C-4582-AFD5-64DAF5C0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72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6" name="Freeform 16">
              <a:extLst>
                <a:ext uri="{FF2B5EF4-FFF2-40B4-BE49-F238E27FC236}">
                  <a16:creationId xmlns:a16="http://schemas.microsoft.com/office/drawing/2014/main" id="{A3946BBE-EEEB-45AB-8953-28E740687D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4862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7" name="Freeform 16">
              <a:extLst>
                <a:ext uri="{FF2B5EF4-FFF2-40B4-BE49-F238E27FC236}">
                  <a16:creationId xmlns:a16="http://schemas.microsoft.com/office/drawing/2014/main" id="{6CBC4E02-AAC1-4F30-A6A1-640557D976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0253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8" name="Freeform 16">
              <a:extLst>
                <a:ext uri="{FF2B5EF4-FFF2-40B4-BE49-F238E27FC236}">
                  <a16:creationId xmlns:a16="http://schemas.microsoft.com/office/drawing/2014/main" id="{B048D2CD-AC09-4285-A6D5-6EA03B3903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5643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59" name="Freeform 16">
              <a:extLst>
                <a:ext uri="{FF2B5EF4-FFF2-40B4-BE49-F238E27FC236}">
                  <a16:creationId xmlns:a16="http://schemas.microsoft.com/office/drawing/2014/main" id="{15EF59CC-EAE4-472E-9711-C258CA6562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0345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0" name="Freeform 16">
              <a:extLst>
                <a:ext uri="{FF2B5EF4-FFF2-40B4-BE49-F238E27FC236}">
                  <a16:creationId xmlns:a16="http://schemas.microsoft.com/office/drawing/2014/main" id="{0C37583E-F9BD-44A9-BE2D-5885FBF11A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425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1" name="Freeform 16">
              <a:extLst>
                <a:ext uri="{FF2B5EF4-FFF2-40B4-BE49-F238E27FC236}">
                  <a16:creationId xmlns:a16="http://schemas.microsoft.com/office/drawing/2014/main" id="{C8F816AA-7759-4D40-8B9F-93CE389699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818157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2" name="Freeform 16">
              <a:extLst>
                <a:ext uri="{FF2B5EF4-FFF2-40B4-BE49-F238E27FC236}">
                  <a16:creationId xmlns:a16="http://schemas.microsoft.com/office/drawing/2014/main" id="{B65B9489-7839-490A-B77D-E0E3DFA52E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72063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3" name="Freeform 16">
              <a:extLst>
                <a:ext uri="{FF2B5EF4-FFF2-40B4-BE49-F238E27FC236}">
                  <a16:creationId xmlns:a16="http://schemas.microsoft.com/office/drawing/2014/main" id="{BECB7B9E-23EE-46B4-90EA-B68B9533FE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5969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4" name="Freeform 16">
              <a:extLst>
                <a:ext uri="{FF2B5EF4-FFF2-40B4-BE49-F238E27FC236}">
                  <a16:creationId xmlns:a16="http://schemas.microsoft.com/office/drawing/2014/main" id="{37F81689-425B-4586-BA28-A52EA6461B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9862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5" name="Freeform 16">
              <a:extLst>
                <a:ext uri="{FF2B5EF4-FFF2-40B4-BE49-F238E27FC236}">
                  <a16:creationId xmlns:a16="http://schemas.microsoft.com/office/drawing/2014/main" id="{F4E46C55-E55C-4DB9-84CB-12BA4E8360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91211" y="5587248"/>
              <a:ext cx="184150" cy="619125"/>
            </a:xfrm>
            <a:custGeom>
              <a:avLst/>
              <a:gdLst>
                <a:gd name="T0" fmla="*/ 91 w 116"/>
                <a:gd name="T1" fmla="*/ 261 h 390"/>
                <a:gd name="T2" fmla="*/ 25 w 116"/>
                <a:gd name="T3" fmla="*/ 261 h 390"/>
                <a:gd name="T4" fmla="*/ 0 w 116"/>
                <a:gd name="T5" fmla="*/ 0 h 390"/>
                <a:gd name="T6" fmla="*/ 116 w 116"/>
                <a:gd name="T7" fmla="*/ 0 h 390"/>
                <a:gd name="T8" fmla="*/ 91 w 116"/>
                <a:gd name="T9" fmla="*/ 261 h 390"/>
                <a:gd name="T10" fmla="*/ 11 w 116"/>
                <a:gd name="T11" fmla="*/ 390 h 390"/>
                <a:gd name="T12" fmla="*/ 11 w 116"/>
                <a:gd name="T13" fmla="*/ 302 h 390"/>
                <a:gd name="T14" fmla="*/ 105 w 116"/>
                <a:gd name="T15" fmla="*/ 302 h 390"/>
                <a:gd name="T16" fmla="*/ 105 w 116"/>
                <a:gd name="T17" fmla="*/ 390 h 390"/>
                <a:gd name="T18" fmla="*/ 11 w 116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390">
                  <a:moveTo>
                    <a:pt x="91" y="261"/>
                  </a:moveTo>
                  <a:lnTo>
                    <a:pt x="25" y="261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91" y="261"/>
                  </a:lnTo>
                  <a:close/>
                  <a:moveTo>
                    <a:pt x="11" y="390"/>
                  </a:moveTo>
                  <a:lnTo>
                    <a:pt x="11" y="302"/>
                  </a:lnTo>
                  <a:lnTo>
                    <a:pt x="105" y="302"/>
                  </a:lnTo>
                  <a:lnTo>
                    <a:pt x="105" y="390"/>
                  </a:lnTo>
                  <a:lnTo>
                    <a:pt x="11" y="39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66" name="AutoShape 3">
              <a:extLst>
                <a:ext uri="{FF2B5EF4-FFF2-40B4-BE49-F238E27FC236}">
                  <a16:creationId xmlns:a16="http://schemas.microsoft.com/office/drawing/2014/main" id="{9F7F7C91-FA75-4191-AB66-8DE3A6C2C91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9912350" y="127000"/>
              <a:ext cx="400050" cy="427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B79D6001-5C23-4D4D-89FC-00A862D67E58}"/>
                </a:ext>
              </a:extLst>
            </p:cNvPr>
            <p:cNvGrpSpPr/>
            <p:nvPr userDrawn="1"/>
          </p:nvGrpSpPr>
          <p:grpSpPr>
            <a:xfrm>
              <a:off x="-664463" y="1060450"/>
              <a:ext cx="2884436" cy="4051302"/>
              <a:chOff x="-831850" y="581026"/>
              <a:chExt cx="3567113" cy="5010150"/>
            </a:xfrm>
          </p:grpSpPr>
          <p:sp>
            <p:nvSpPr>
              <p:cNvPr id="272" name="Freeform 10">
                <a:extLst>
                  <a:ext uri="{FF2B5EF4-FFF2-40B4-BE49-F238E27FC236}">
                    <a16:creationId xmlns:a16="http://schemas.microsoft.com/office/drawing/2014/main" id="{93E9F37A-6F37-4C9E-8DC1-2BE2587463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-831850" y="2471738"/>
                <a:ext cx="3567113" cy="3119438"/>
              </a:xfrm>
              <a:custGeom>
                <a:avLst/>
                <a:gdLst>
                  <a:gd name="T0" fmla="*/ 434 w 464"/>
                  <a:gd name="T1" fmla="*/ 406 h 406"/>
                  <a:gd name="T2" fmla="*/ 30 w 464"/>
                  <a:gd name="T3" fmla="*/ 406 h 406"/>
                  <a:gd name="T4" fmla="*/ 0 w 464"/>
                  <a:gd name="T5" fmla="*/ 376 h 406"/>
                  <a:gd name="T6" fmla="*/ 0 w 464"/>
                  <a:gd name="T7" fmla="*/ 30 h 406"/>
                  <a:gd name="T8" fmla="*/ 30 w 464"/>
                  <a:gd name="T9" fmla="*/ 0 h 406"/>
                  <a:gd name="T10" fmla="*/ 434 w 464"/>
                  <a:gd name="T11" fmla="*/ 0 h 406"/>
                  <a:gd name="T12" fmla="*/ 464 w 464"/>
                  <a:gd name="T13" fmla="*/ 30 h 406"/>
                  <a:gd name="T14" fmla="*/ 464 w 464"/>
                  <a:gd name="T15" fmla="*/ 376 h 406"/>
                  <a:gd name="T16" fmla="*/ 434 w 464"/>
                  <a:gd name="T17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4" h="406">
                    <a:moveTo>
                      <a:pt x="434" y="406"/>
                    </a:moveTo>
                    <a:cubicBezTo>
                      <a:pt x="30" y="406"/>
                      <a:pt x="30" y="406"/>
                      <a:pt x="30" y="406"/>
                    </a:cubicBezTo>
                    <a:cubicBezTo>
                      <a:pt x="13" y="406"/>
                      <a:pt x="0" y="393"/>
                      <a:pt x="0" y="37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4"/>
                      <a:pt x="13" y="0"/>
                      <a:pt x="30" y="0"/>
                    </a:cubicBezTo>
                    <a:cubicBezTo>
                      <a:pt x="434" y="0"/>
                      <a:pt x="434" y="0"/>
                      <a:pt x="434" y="0"/>
                    </a:cubicBezTo>
                    <a:cubicBezTo>
                      <a:pt x="450" y="0"/>
                      <a:pt x="464" y="14"/>
                      <a:pt x="464" y="30"/>
                    </a:cubicBezTo>
                    <a:cubicBezTo>
                      <a:pt x="464" y="376"/>
                      <a:pt x="464" y="376"/>
                      <a:pt x="464" y="376"/>
                    </a:cubicBezTo>
                    <a:cubicBezTo>
                      <a:pt x="464" y="393"/>
                      <a:pt x="450" y="406"/>
                      <a:pt x="434" y="406"/>
                    </a:cubicBezTo>
                    <a:close/>
                  </a:path>
                </a:pathLst>
              </a:custGeom>
              <a:noFill/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3" name="Freeform 11">
                <a:extLst>
                  <a:ext uri="{FF2B5EF4-FFF2-40B4-BE49-F238E27FC236}">
                    <a16:creationId xmlns:a16="http://schemas.microsoft.com/office/drawing/2014/main" id="{9622CA32-E887-4015-BE52-CE59C58A50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538" y="3262313"/>
                <a:ext cx="914400" cy="1590675"/>
              </a:xfrm>
              <a:custGeom>
                <a:avLst/>
                <a:gdLst>
                  <a:gd name="T0" fmla="*/ 119 w 119"/>
                  <a:gd name="T1" fmla="*/ 60 h 207"/>
                  <a:gd name="T2" fmla="*/ 60 w 119"/>
                  <a:gd name="T3" fmla="*/ 0 h 207"/>
                  <a:gd name="T4" fmla="*/ 0 w 119"/>
                  <a:gd name="T5" fmla="*/ 60 h 207"/>
                  <a:gd name="T6" fmla="*/ 30 w 119"/>
                  <a:gd name="T7" fmla="*/ 112 h 207"/>
                  <a:gd name="T8" fmla="*/ 11 w 119"/>
                  <a:gd name="T9" fmla="*/ 207 h 207"/>
                  <a:gd name="T10" fmla="*/ 108 w 119"/>
                  <a:gd name="T11" fmla="*/ 207 h 207"/>
                  <a:gd name="T12" fmla="*/ 89 w 119"/>
                  <a:gd name="T13" fmla="*/ 112 h 207"/>
                  <a:gd name="T14" fmla="*/ 119 w 119"/>
                  <a:gd name="T15" fmla="*/ 6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" h="207">
                    <a:moveTo>
                      <a:pt x="119" y="60"/>
                    </a:moveTo>
                    <a:cubicBezTo>
                      <a:pt x="119" y="27"/>
                      <a:pt x="93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82"/>
                      <a:pt x="12" y="102"/>
                      <a:pt x="30" y="112"/>
                    </a:cubicBezTo>
                    <a:cubicBezTo>
                      <a:pt x="11" y="207"/>
                      <a:pt x="11" y="207"/>
                      <a:pt x="11" y="207"/>
                    </a:cubicBezTo>
                    <a:cubicBezTo>
                      <a:pt x="108" y="207"/>
                      <a:pt x="108" y="207"/>
                      <a:pt x="108" y="207"/>
                    </a:cubicBezTo>
                    <a:cubicBezTo>
                      <a:pt x="89" y="112"/>
                      <a:pt x="89" y="112"/>
                      <a:pt x="89" y="112"/>
                    </a:cubicBezTo>
                    <a:cubicBezTo>
                      <a:pt x="107" y="102"/>
                      <a:pt x="119" y="82"/>
                      <a:pt x="119" y="60"/>
                    </a:cubicBezTo>
                    <a:close/>
                  </a:path>
                </a:pathLst>
              </a:custGeom>
              <a:solidFill>
                <a:srgbClr val="920000"/>
              </a:solidFill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4" name="Freeform 12">
                <a:extLst>
                  <a:ext uri="{FF2B5EF4-FFF2-40B4-BE49-F238E27FC236}">
                    <a16:creationId xmlns:a16="http://schemas.microsoft.com/office/drawing/2014/main" id="{15857072-129D-4B83-AEDA-E98AD3A5AE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-239713" y="581026"/>
                <a:ext cx="2382838" cy="1958975"/>
              </a:xfrm>
              <a:custGeom>
                <a:avLst/>
                <a:gdLst>
                  <a:gd name="T0" fmla="*/ 0 w 310"/>
                  <a:gd name="T1" fmla="*/ 253 h 255"/>
                  <a:gd name="T2" fmla="*/ 0 w 310"/>
                  <a:gd name="T3" fmla="*/ 155 h 255"/>
                  <a:gd name="T4" fmla="*/ 155 w 310"/>
                  <a:gd name="T5" fmla="*/ 0 h 255"/>
                  <a:gd name="T6" fmla="*/ 310 w 310"/>
                  <a:gd name="T7" fmla="*/ 155 h 255"/>
                  <a:gd name="T8" fmla="*/ 310 w 310"/>
                  <a:gd name="T9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255">
                    <a:moveTo>
                      <a:pt x="0" y="253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0" y="69"/>
                      <a:pt x="69" y="0"/>
                      <a:pt x="155" y="0"/>
                    </a:cubicBezTo>
                    <a:cubicBezTo>
                      <a:pt x="240" y="0"/>
                      <a:pt x="310" y="69"/>
                      <a:pt x="310" y="155"/>
                    </a:cubicBezTo>
                    <a:cubicBezTo>
                      <a:pt x="310" y="255"/>
                      <a:pt x="310" y="255"/>
                      <a:pt x="310" y="255"/>
                    </a:cubicBezTo>
                  </a:path>
                </a:pathLst>
              </a:custGeom>
              <a:noFill/>
              <a:ln w="184150" cap="flat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5FD607-A9EB-4369-8C8B-71A1A9564207}"/>
                </a:ext>
              </a:extLst>
            </p:cNvPr>
            <p:cNvSpPr/>
            <p:nvPr userDrawn="1"/>
          </p:nvSpPr>
          <p:spPr>
            <a:xfrm>
              <a:off x="-1327308" y="-152400"/>
              <a:ext cx="1325690" cy="6527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5CCAC69A-2B74-4981-825D-C3244AD95072}"/>
                </a:ext>
              </a:extLst>
            </p:cNvPr>
            <p:cNvSpPr/>
            <p:nvPr userDrawn="1"/>
          </p:nvSpPr>
          <p:spPr>
            <a:xfrm>
              <a:off x="10973671" y="-152400"/>
              <a:ext cx="1325690" cy="6527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660DB5A1-D3C7-4B82-A883-81AAAD318502}"/>
                </a:ext>
              </a:extLst>
            </p:cNvPr>
            <p:cNvSpPr/>
            <p:nvPr userDrawn="1"/>
          </p:nvSpPr>
          <p:spPr>
            <a:xfrm rot="16200000">
              <a:off x="5129275" y="-5934192"/>
              <a:ext cx="405411" cy="11464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02F05F0F-A34E-4FE9-AFF6-B23AF6C59A1F}"/>
                </a:ext>
              </a:extLst>
            </p:cNvPr>
            <p:cNvSpPr/>
            <p:nvPr userDrawn="1"/>
          </p:nvSpPr>
          <p:spPr>
            <a:xfrm rot="16200000">
              <a:off x="5129270" y="643723"/>
              <a:ext cx="405411" cy="11464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080" y="4185921"/>
            <a:ext cx="8290560" cy="656590"/>
          </a:xfrm>
        </p:spPr>
        <p:txBody>
          <a:bodyPr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80080" y="4846321"/>
            <a:ext cx="8290560" cy="583848"/>
          </a:xfrm>
        </p:spPr>
        <p:txBody>
          <a:bodyPr/>
          <a:lstStyle>
            <a:lvl1pPr marL="0" indent="0" algn="l">
              <a:buFontTx/>
              <a:buNone/>
              <a:defRPr sz="2667" b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918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7112A4-5D5B-4EFA-A84C-A0A181665097}"/>
              </a:ext>
            </a:extLst>
          </p:cNvPr>
          <p:cNvSpPr/>
          <p:nvPr userDrawn="1"/>
        </p:nvSpPr>
        <p:spPr>
          <a:xfrm>
            <a:off x="10955473" y="6357737"/>
            <a:ext cx="1118387" cy="352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8855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8384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M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43859"/>
            <a:ext cx="11084560" cy="595035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068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n object&#10;&#10;Description automatically generated">
            <a:extLst>
              <a:ext uri="{FF2B5EF4-FFF2-40B4-BE49-F238E27FC236}">
                <a16:creationId xmlns:a16="http://schemas.microsoft.com/office/drawing/2014/main" id="{DB5BC97F-BE1C-4CC1-A0F8-EF37ABD2F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972" t="57574" r="356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3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28B2A9-89D6-4CF3-BBAF-1CA0E88E1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748" t="16214" r="9586" b="111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E96A302-1F38-4275-8241-37FF3CB49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1" y="2107183"/>
            <a:ext cx="1779550" cy="1442920"/>
          </a:xfrm>
          <a:prstGeom prst="rect">
            <a:avLst/>
          </a:prstGeom>
        </p:spPr>
      </p:pic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762000" y="5527042"/>
            <a:ext cx="6461760" cy="318035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668"/>
              </a:spcBef>
              <a:spcAft>
                <a:spcPts val="333"/>
              </a:spcAft>
              <a:buFontTx/>
              <a:buNone/>
              <a:defRPr sz="1600" b="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762000" y="4470402"/>
            <a:ext cx="6461760" cy="109206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000" b="1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296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5271" y="579121"/>
            <a:ext cx="11081461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4891" y="2224854"/>
            <a:ext cx="11054368" cy="414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32406" y="6528532"/>
            <a:ext cx="35669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800" kern="1200" smtClean="0">
                <a:solidFill>
                  <a:schemeClr val="accent5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800" cap="none" baseline="0">
                <a:solidFill>
                  <a:schemeClr val="accent5"/>
                </a:solidFill>
                <a:latin typeface="Trebuchet MS" panose="020B0603020202020204" pitchFamily="34" charset="0"/>
              </a:rPr>
              <a:t> </a:t>
            </a:r>
            <a:endParaRPr lang="en-US" sz="800" cap="none">
              <a:solidFill>
                <a:schemeClr val="accent5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97EF6C-CD1B-46EA-95AA-C34DEE8C715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433" y="6460818"/>
            <a:ext cx="528763" cy="26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478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000" b="0" cap="all" baseline="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5pPr>
      <a:lvl6pPr marL="508035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6pPr>
      <a:lvl7pPr marL="1016071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7pPr>
      <a:lvl8pPr marL="1524107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8pPr>
      <a:lvl9pPr marL="2032142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600" b="0">
          <a:solidFill>
            <a:schemeClr val="accent4"/>
          </a:solidFill>
          <a:latin typeface="Trebuchet MS" pitchFamily="34" charset="0"/>
          <a:ea typeface="+mn-ea"/>
          <a:cs typeface="+mn-cs"/>
        </a:defRPr>
      </a:lvl1pPr>
      <a:lvl2pPr marL="635044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333" b="0">
          <a:solidFill>
            <a:schemeClr val="accent4"/>
          </a:solidFill>
          <a:latin typeface="Trebuchet MS" pitchFamily="34" charset="0"/>
        </a:defRPr>
      </a:lvl2pPr>
      <a:lvl3pPr marL="1210113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222" b="0">
          <a:solidFill>
            <a:schemeClr val="accent4"/>
          </a:solidFill>
          <a:latin typeface="Trebuchet MS" pitchFamily="34" charset="0"/>
        </a:defRPr>
      </a:lvl3pPr>
      <a:lvl4pPr marL="1972166" indent="-254018" algn="l" rtl="0" fontAlgn="base">
        <a:spcBef>
          <a:spcPct val="20000"/>
        </a:spcBef>
        <a:spcAft>
          <a:spcPct val="0"/>
        </a:spcAft>
        <a:buChar char="–"/>
        <a:defRPr sz="2222">
          <a:solidFill>
            <a:schemeClr val="bg1"/>
          </a:solidFill>
          <a:latin typeface="+mn-lt"/>
        </a:defRPr>
      </a:lvl4pPr>
      <a:lvl5pPr marL="2353192" indent="-254018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5pPr>
      <a:lvl6pPr marL="2861228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6pPr>
      <a:lvl7pPr marL="3369264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7pPr>
      <a:lvl8pPr marL="3877299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8pPr>
      <a:lvl9pPr marL="4385335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35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71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107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142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178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213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249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285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5271" y="579121"/>
            <a:ext cx="11081461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4891" y="2224854"/>
            <a:ext cx="11054368" cy="414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32406" y="6528532"/>
            <a:ext cx="35669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800" kern="1200" smtClean="0">
                <a:solidFill>
                  <a:schemeClr val="accent5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800" cap="none" baseline="0">
                <a:solidFill>
                  <a:schemeClr val="accent5"/>
                </a:solidFill>
                <a:latin typeface="Trebuchet MS" panose="020B0603020202020204" pitchFamily="34" charset="0"/>
              </a:rPr>
              <a:t> </a:t>
            </a:r>
            <a:endParaRPr lang="en-US" sz="800" cap="none">
              <a:solidFill>
                <a:schemeClr val="accent5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97EF6C-CD1B-46EA-95AA-C34DEE8C7153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433" y="6460818"/>
            <a:ext cx="528763" cy="26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824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0" cap="all" baseline="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5pPr>
      <a:lvl6pPr marL="508035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6pPr>
      <a:lvl7pPr marL="1016071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7pPr>
      <a:lvl8pPr marL="1524107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8pPr>
      <a:lvl9pPr marL="2032142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600" b="0">
          <a:solidFill>
            <a:schemeClr val="accent4"/>
          </a:solidFill>
          <a:latin typeface="Trebuchet MS" pitchFamily="34" charset="0"/>
          <a:ea typeface="+mn-ea"/>
          <a:cs typeface="+mn-cs"/>
        </a:defRPr>
      </a:lvl1pPr>
      <a:lvl2pPr marL="635044" indent="0" algn="l" rtl="0" eaLnBrk="1" fontAlgn="base" hangingPunct="1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333" b="0">
          <a:solidFill>
            <a:schemeClr val="accent4"/>
          </a:solidFill>
          <a:latin typeface="Trebuchet MS" pitchFamily="34" charset="0"/>
        </a:defRPr>
      </a:lvl2pPr>
      <a:lvl3pPr marL="1210113" indent="0" algn="l" rtl="0" eaLnBrk="1" fontAlgn="base" hangingPunct="1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222" b="0">
          <a:solidFill>
            <a:schemeClr val="accent4"/>
          </a:solidFill>
          <a:latin typeface="Trebuchet MS" pitchFamily="34" charset="0"/>
        </a:defRPr>
      </a:lvl3pPr>
      <a:lvl4pPr marL="1972166" indent="-254018" algn="l" rtl="0" eaLnBrk="1" fontAlgn="base" hangingPunct="1">
        <a:spcBef>
          <a:spcPct val="20000"/>
        </a:spcBef>
        <a:spcAft>
          <a:spcPct val="0"/>
        </a:spcAft>
        <a:buChar char="–"/>
        <a:defRPr sz="2222">
          <a:solidFill>
            <a:schemeClr val="bg1"/>
          </a:solidFill>
          <a:latin typeface="+mn-lt"/>
        </a:defRPr>
      </a:lvl4pPr>
      <a:lvl5pPr marL="2353192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5pPr>
      <a:lvl6pPr marL="2861228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6pPr>
      <a:lvl7pPr marL="3369264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7pPr>
      <a:lvl8pPr marL="3877299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8pPr>
      <a:lvl9pPr marL="4385335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35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71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107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142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178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213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249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285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5271" y="579121"/>
            <a:ext cx="11081461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4891" y="2224854"/>
            <a:ext cx="11054368" cy="414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32406" y="6528532"/>
            <a:ext cx="35669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800" kern="1200" smtClean="0">
                <a:solidFill>
                  <a:schemeClr val="accent5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800" cap="none" baseline="0">
                <a:solidFill>
                  <a:schemeClr val="accent5"/>
                </a:solidFill>
                <a:latin typeface="Trebuchet MS" panose="020B0603020202020204" pitchFamily="34" charset="0"/>
              </a:rPr>
              <a:t> </a:t>
            </a:r>
            <a:endParaRPr lang="en-US" sz="800" cap="none">
              <a:solidFill>
                <a:schemeClr val="accent5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97EF6C-CD1B-46EA-95AA-C34DEE8C7153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433" y="6460818"/>
            <a:ext cx="528763" cy="26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020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9" r:id="rId27"/>
    <p:sldLayoutId id="2147483830" r:id="rId28"/>
    <p:sldLayoutId id="2147483831" r:id="rId29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000" b="0" cap="all" baseline="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5pPr>
      <a:lvl6pPr marL="508035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6pPr>
      <a:lvl7pPr marL="1016071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7pPr>
      <a:lvl8pPr marL="1524107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8pPr>
      <a:lvl9pPr marL="2032142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600" b="0">
          <a:solidFill>
            <a:schemeClr val="accent4"/>
          </a:solidFill>
          <a:latin typeface="Trebuchet MS" pitchFamily="34" charset="0"/>
          <a:ea typeface="+mn-ea"/>
          <a:cs typeface="+mn-cs"/>
        </a:defRPr>
      </a:lvl1pPr>
      <a:lvl2pPr marL="635044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333" b="0">
          <a:solidFill>
            <a:schemeClr val="accent4"/>
          </a:solidFill>
          <a:latin typeface="Trebuchet MS" pitchFamily="34" charset="0"/>
        </a:defRPr>
      </a:lvl2pPr>
      <a:lvl3pPr marL="1210113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222" b="0">
          <a:solidFill>
            <a:schemeClr val="accent4"/>
          </a:solidFill>
          <a:latin typeface="Trebuchet MS" pitchFamily="34" charset="0"/>
        </a:defRPr>
      </a:lvl3pPr>
      <a:lvl4pPr marL="1972166" indent="-254018" algn="l" rtl="0" fontAlgn="base">
        <a:spcBef>
          <a:spcPct val="20000"/>
        </a:spcBef>
        <a:spcAft>
          <a:spcPct val="0"/>
        </a:spcAft>
        <a:buChar char="–"/>
        <a:defRPr sz="2222">
          <a:solidFill>
            <a:schemeClr val="bg1"/>
          </a:solidFill>
          <a:latin typeface="+mn-lt"/>
        </a:defRPr>
      </a:lvl4pPr>
      <a:lvl5pPr marL="2353192" indent="-254018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5pPr>
      <a:lvl6pPr marL="2861228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6pPr>
      <a:lvl7pPr marL="3369264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7pPr>
      <a:lvl8pPr marL="3877299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8pPr>
      <a:lvl9pPr marL="4385335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35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71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107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142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178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213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249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285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031F59-FB5E-CE4E-BA3E-CE27777A900A}"/>
              </a:ext>
            </a:extLst>
          </p:cNvPr>
          <p:cNvSpPr txBox="1"/>
          <p:nvPr userDrawn="1"/>
        </p:nvSpPr>
        <p:spPr>
          <a:xfrm>
            <a:off x="416144" y="372945"/>
            <a:ext cx="7317947" cy="28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2">
                <a:solidFill>
                  <a:srgbClr val="76B900"/>
                </a:solidFill>
                <a:latin typeface="DINPro-Regular" panose="02000503030000020004" pitchFamily="50" charset="0"/>
              </a:rPr>
              <a:t>NVIDIA OMNIVERSE VIDEO TEMPLATE  |  MAIN INTRO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15EDED57-4B5D-1940-AEDD-6D9F29AE84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83338" y="710217"/>
            <a:ext cx="10620587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000" b="1" cap="all" baseline="0">
          <a:solidFill>
            <a:schemeClr val="tx1"/>
          </a:solidFill>
          <a:latin typeface="DINPro-Regular" panose="02000503030000020004" pitchFamily="50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5pPr>
      <a:lvl6pPr marL="507995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6pPr>
      <a:lvl7pPr marL="1015990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7pPr>
      <a:lvl8pPr marL="1523985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8pPr>
      <a:lvl9pPr marL="2031980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2000" b="0">
          <a:solidFill>
            <a:schemeClr val="bg2"/>
          </a:solidFill>
          <a:latin typeface="DINPro-Regular" panose="02000503030000020004" pitchFamily="50" charset="0"/>
          <a:ea typeface="+mn-ea"/>
          <a:cs typeface="+mn-cs"/>
        </a:defRPr>
      </a:lvl1pPr>
      <a:lvl2pPr marL="634994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778" b="0">
          <a:solidFill>
            <a:schemeClr val="bg2"/>
          </a:solidFill>
          <a:latin typeface="DINPro-Regular" panose="02000503030000020004" pitchFamily="50" charset="0"/>
        </a:defRPr>
      </a:lvl2pPr>
      <a:lvl3pPr marL="1210016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556" b="0">
          <a:solidFill>
            <a:schemeClr val="bg2"/>
          </a:solidFill>
          <a:latin typeface="DINPro-Regular" panose="02000503030000020004" pitchFamily="50" charset="0"/>
        </a:defRPr>
      </a:lvl3pPr>
      <a:lvl4pPr marL="1972008" indent="-253997" algn="l" rtl="0" fontAlgn="base">
        <a:spcBef>
          <a:spcPct val="20000"/>
        </a:spcBef>
        <a:spcAft>
          <a:spcPct val="0"/>
        </a:spcAft>
        <a:buChar char="–"/>
        <a:defRPr sz="2222">
          <a:solidFill>
            <a:schemeClr val="bg1"/>
          </a:solidFill>
          <a:latin typeface="+mn-lt"/>
        </a:defRPr>
      </a:lvl4pPr>
      <a:lvl5pPr marL="2353004" indent="-253997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5pPr>
      <a:lvl6pPr marL="2860999" indent="-253997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6pPr>
      <a:lvl7pPr marL="3368994" indent="-253997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7pPr>
      <a:lvl8pPr marL="3876989" indent="-253997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8pPr>
      <a:lvl9pPr marL="4384984" indent="-253997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5271" y="579121"/>
            <a:ext cx="11081461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4891" y="2224854"/>
            <a:ext cx="11054368" cy="414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32406" y="6528532"/>
            <a:ext cx="35669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800" kern="1200" smtClean="0">
                <a:solidFill>
                  <a:schemeClr val="accent5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800" cap="none" baseline="0">
                <a:solidFill>
                  <a:schemeClr val="accent5"/>
                </a:solidFill>
                <a:latin typeface="Trebuchet MS" panose="020B0603020202020204" pitchFamily="34" charset="0"/>
              </a:rPr>
              <a:t> </a:t>
            </a:r>
            <a:endParaRPr lang="en-US" sz="800" cap="none">
              <a:solidFill>
                <a:schemeClr val="accent5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97EF6C-CD1B-46EA-95AA-C34DEE8C715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431433" y="6460818"/>
            <a:ext cx="528763" cy="26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113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000" b="0" cap="all" baseline="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5pPr>
      <a:lvl6pPr marL="508035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6pPr>
      <a:lvl7pPr marL="1016071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7pPr>
      <a:lvl8pPr marL="1524107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8pPr>
      <a:lvl9pPr marL="2032142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600" b="0">
          <a:solidFill>
            <a:schemeClr val="accent4"/>
          </a:solidFill>
          <a:latin typeface="Trebuchet MS" pitchFamily="34" charset="0"/>
          <a:ea typeface="+mn-ea"/>
          <a:cs typeface="+mn-cs"/>
        </a:defRPr>
      </a:lvl1pPr>
      <a:lvl2pPr marL="635044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333" b="0">
          <a:solidFill>
            <a:schemeClr val="accent4"/>
          </a:solidFill>
          <a:latin typeface="Trebuchet MS" pitchFamily="34" charset="0"/>
        </a:defRPr>
      </a:lvl2pPr>
      <a:lvl3pPr marL="1210113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222" b="0">
          <a:solidFill>
            <a:schemeClr val="accent4"/>
          </a:solidFill>
          <a:latin typeface="Trebuchet MS" pitchFamily="34" charset="0"/>
        </a:defRPr>
      </a:lvl3pPr>
      <a:lvl4pPr marL="1972166" indent="-254018" algn="l" rtl="0" fontAlgn="base">
        <a:spcBef>
          <a:spcPct val="20000"/>
        </a:spcBef>
        <a:spcAft>
          <a:spcPct val="0"/>
        </a:spcAft>
        <a:buChar char="–"/>
        <a:defRPr sz="2222">
          <a:solidFill>
            <a:schemeClr val="bg1"/>
          </a:solidFill>
          <a:latin typeface="+mn-lt"/>
        </a:defRPr>
      </a:lvl4pPr>
      <a:lvl5pPr marL="2353192" indent="-254018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5pPr>
      <a:lvl6pPr marL="2861228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6pPr>
      <a:lvl7pPr marL="3369264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7pPr>
      <a:lvl8pPr marL="3877299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8pPr>
      <a:lvl9pPr marL="4385335" indent="-254018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35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71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107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142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178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213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249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285" algn="l" defTabSz="10160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5272" y="579122"/>
            <a:ext cx="11081461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4891" y="2224854"/>
            <a:ext cx="11054368" cy="414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32408" y="6528532"/>
            <a:ext cx="35669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800" kern="1200" smtClean="0">
                <a:solidFill>
                  <a:schemeClr val="accent5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800" cap="none" baseline="0">
                <a:solidFill>
                  <a:schemeClr val="accent5"/>
                </a:solidFill>
                <a:latin typeface="Trebuchet MS" panose="020B0603020202020204" pitchFamily="34" charset="0"/>
              </a:rPr>
              <a:t> </a:t>
            </a:r>
            <a:endParaRPr lang="en-US" sz="800" cap="none">
              <a:solidFill>
                <a:schemeClr val="accent5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97EF6C-CD1B-46EA-95AA-C34DEE8C715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435" y="6460818"/>
            <a:ext cx="528763" cy="26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082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1" r:id="rId22"/>
    <p:sldLayoutId id="2147483882" r:id="rId23"/>
    <p:sldLayoutId id="2147483883" r:id="rId24"/>
    <p:sldLayoutId id="2147483884" r:id="rId25"/>
    <p:sldLayoutId id="2147483885" r:id="rId26"/>
    <p:sldLayoutId id="2147483886" r:id="rId27"/>
    <p:sldLayoutId id="2147483890" r:id="rId28"/>
    <p:sldLayoutId id="2147483891" r:id="rId29"/>
    <p:sldLayoutId id="2147483892" r:id="rId30"/>
    <p:sldLayoutId id="2147483893" r:id="rId3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000" b="0" cap="all" baseline="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5pPr>
      <a:lvl6pPr marL="508045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6pPr>
      <a:lvl7pPr marL="1016091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7pPr>
      <a:lvl8pPr marL="1524138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8pPr>
      <a:lvl9pPr marL="2032184" algn="l" rtl="0" eaLnBrk="1" fontAlgn="base" hangingPunct="1">
        <a:spcBef>
          <a:spcPct val="0"/>
        </a:spcBef>
        <a:spcAft>
          <a:spcPct val="0"/>
        </a:spcAft>
        <a:defRPr sz="3556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600" b="0">
          <a:solidFill>
            <a:schemeClr val="accent4"/>
          </a:solidFill>
          <a:latin typeface="Trebuchet MS" pitchFamily="34" charset="0"/>
          <a:ea typeface="+mn-ea"/>
          <a:cs typeface="+mn-cs"/>
        </a:defRPr>
      </a:lvl1pPr>
      <a:lvl2pPr marL="635056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333" b="0">
          <a:solidFill>
            <a:schemeClr val="accent4"/>
          </a:solidFill>
          <a:latin typeface="Trebuchet MS" pitchFamily="34" charset="0"/>
        </a:defRPr>
      </a:lvl2pPr>
      <a:lvl3pPr marL="1210137" indent="0" algn="l" rtl="0" fontAlgn="base">
        <a:lnSpc>
          <a:spcPct val="90000"/>
        </a:lnSpc>
        <a:spcBef>
          <a:spcPts val="1000"/>
        </a:spcBef>
        <a:spcAft>
          <a:spcPts val="1000"/>
        </a:spcAft>
        <a:buClr>
          <a:schemeClr val="bg2"/>
        </a:buClr>
        <a:buSzPct val="100000"/>
        <a:buFontTx/>
        <a:buNone/>
        <a:defRPr sz="1222" b="0">
          <a:solidFill>
            <a:schemeClr val="accent4"/>
          </a:solidFill>
          <a:latin typeface="Trebuchet MS" pitchFamily="34" charset="0"/>
        </a:defRPr>
      </a:lvl3pPr>
      <a:lvl4pPr marL="1972206" indent="-254023" algn="l" rtl="0" fontAlgn="base">
        <a:spcBef>
          <a:spcPct val="20000"/>
        </a:spcBef>
        <a:spcAft>
          <a:spcPct val="0"/>
        </a:spcAft>
        <a:buChar char="–"/>
        <a:defRPr sz="2222">
          <a:solidFill>
            <a:schemeClr val="bg1"/>
          </a:solidFill>
          <a:latin typeface="+mn-lt"/>
        </a:defRPr>
      </a:lvl4pPr>
      <a:lvl5pPr marL="2353239" indent="-254023" algn="l" rtl="0" fontAlgn="base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5pPr>
      <a:lvl6pPr marL="2861284" indent="-254023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6pPr>
      <a:lvl7pPr marL="3369331" indent="-254023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7pPr>
      <a:lvl8pPr marL="3877377" indent="-254023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8pPr>
      <a:lvl9pPr marL="4385423" indent="-254023" algn="l" rtl="0" eaLnBrk="1" fontAlgn="base" hangingPunct="1">
        <a:spcBef>
          <a:spcPct val="20000"/>
        </a:spcBef>
        <a:spcAft>
          <a:spcPct val="0"/>
        </a:spcAft>
        <a:buChar char="»"/>
        <a:defRPr sz="2222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0160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45" algn="l" defTabSz="10160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91" algn="l" defTabSz="10160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138" algn="l" defTabSz="10160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184" algn="l" defTabSz="10160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229" algn="l" defTabSz="10160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274" algn="l" defTabSz="10160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320" algn="l" defTabSz="10160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366" algn="l" defTabSz="10160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2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6EA4189-7E84-49C8-A7B4-4241C52240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rebuchet MS"/>
              </a:rPr>
              <a:t>Rev Lebaredian, VP Omniverse &amp; Simulation | SIGGRAPH 2021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B6074E-854D-4FA8-9B28-26F68A50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470401"/>
            <a:ext cx="8054741" cy="1092061"/>
          </a:xfrm>
        </p:spPr>
        <p:txBody>
          <a:bodyPr/>
          <a:lstStyle/>
          <a:p>
            <a:r>
              <a:rPr lang="en-US" dirty="0"/>
              <a:t>Building the open metaverse</a:t>
            </a:r>
          </a:p>
        </p:txBody>
      </p:sp>
    </p:spTree>
    <p:extLst>
      <p:ext uri="{BB962C8B-B14F-4D97-AF65-F5344CB8AC3E}">
        <p14:creationId xmlns:p14="http://schemas.microsoft.com/office/powerpoint/2010/main" val="108462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METAVERSE IS COMING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C817F2-6BE3-46E4-9051-A40FE4ECB07B}"/>
              </a:ext>
            </a:extLst>
          </p:cNvPr>
          <p:cNvGrpSpPr/>
          <p:nvPr/>
        </p:nvGrpSpPr>
        <p:grpSpPr>
          <a:xfrm>
            <a:off x="-101592" y="1234811"/>
            <a:ext cx="12395183" cy="5044068"/>
            <a:chOff x="-101592" y="1234811"/>
            <a:chExt cx="12395183" cy="50440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420CB8-9EB0-4F36-B29B-9F91C0A68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1372" b="16283"/>
            <a:stretch/>
          </p:blipFill>
          <p:spPr>
            <a:xfrm>
              <a:off x="-101592" y="1234811"/>
              <a:ext cx="12395183" cy="5044068"/>
            </a:xfrm>
            <a:prstGeom prst="rect">
              <a:avLst/>
            </a:prstGeom>
          </p:spPr>
        </p:pic>
        <p:pic>
          <p:nvPicPr>
            <p:cNvPr id="6" name="Picture 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6BE15FDE-DF48-485A-A238-B880606D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5" r="3725"/>
            <a:stretch/>
          </p:blipFill>
          <p:spPr>
            <a:xfrm>
              <a:off x="4476751" y="1881241"/>
              <a:ext cx="3238500" cy="1858909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</p:pic>
        <p:pic>
          <p:nvPicPr>
            <p:cNvPr id="10" name="Picture 9" descr="A car driving on a road&#10;&#10;Description automatically generated with medium confidence">
              <a:extLst>
                <a:ext uri="{FF2B5EF4-FFF2-40B4-BE49-F238E27FC236}">
                  <a16:creationId xmlns:a16="http://schemas.microsoft.com/office/drawing/2014/main" id="{65FC0CCD-A61B-4C35-A722-47929850E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5" t="22235" r="12231" b="4027"/>
            <a:stretch/>
          </p:blipFill>
          <p:spPr>
            <a:xfrm>
              <a:off x="4476751" y="3919686"/>
              <a:ext cx="3238500" cy="1858908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019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The future of creation and play in the Metaverse | VentureBeat">
            <a:extLst>
              <a:ext uri="{FF2B5EF4-FFF2-40B4-BE49-F238E27FC236}">
                <a16:creationId xmlns:a16="http://schemas.microsoft.com/office/drawing/2014/main" id="{06085E1A-B72C-4A09-AF83-7235A99FE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9" r="13671"/>
          <a:stretch/>
        </p:blipFill>
        <p:spPr bwMode="auto">
          <a:xfrm>
            <a:off x="0" y="0"/>
            <a:ext cx="4600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A2339D8-4375-472C-A426-502E2D88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875" y="1891996"/>
            <a:ext cx="4683125" cy="687368"/>
          </a:xfrm>
        </p:spPr>
        <p:txBody>
          <a:bodyPr/>
          <a:lstStyle/>
          <a:p>
            <a:r>
              <a:rPr lang="en-US" dirty="0"/>
              <a:t>ACHIEVING OUR VISION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3A22F8-6616-43E3-A171-6B176241B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8875" y="3429000"/>
            <a:ext cx="3628291" cy="2247900"/>
          </a:xfrm>
        </p:spPr>
        <p:txBody>
          <a:bodyPr/>
          <a:lstStyle/>
          <a:p>
            <a:pPr marL="255782" indent="-255782">
              <a:spcBef>
                <a:spcPts val="0"/>
              </a:spcBef>
              <a:spcAft>
                <a:spcPts val="1000"/>
              </a:spcAft>
              <a:buClr>
                <a:srgbClr val="CDCDCD"/>
              </a:buClr>
              <a:buSzPct val="75000"/>
              <a:buBlip>
                <a:blip r:embed="rId4"/>
              </a:buBlip>
              <a:defRPr/>
            </a:pPr>
            <a:r>
              <a:rPr lang="en-US" sz="1467" dirty="0">
                <a:solidFill>
                  <a:srgbClr val="5E5E5E"/>
                </a:solidFill>
              </a:rPr>
              <a:t>Evolve to a true 3D web</a:t>
            </a:r>
          </a:p>
          <a:p>
            <a:pPr marL="255782" indent="-255782">
              <a:spcBef>
                <a:spcPts val="0"/>
              </a:spcBef>
              <a:spcAft>
                <a:spcPts val="1000"/>
              </a:spcAft>
              <a:buClr>
                <a:srgbClr val="CDCDCD"/>
              </a:buClr>
              <a:buSzPct val="75000"/>
              <a:buBlip>
                <a:blip r:embed="rId4"/>
              </a:buBlip>
              <a:defRPr/>
            </a:pPr>
            <a:r>
              <a:rPr lang="en-US" sz="1467" dirty="0">
                <a:solidFill>
                  <a:srgbClr val="5E5E5E"/>
                </a:solidFill>
              </a:rPr>
              <a:t>Swarm and adopt an open, powerful, extensible 3D scene description</a:t>
            </a:r>
          </a:p>
          <a:p>
            <a:pPr marL="255782" indent="-255782">
              <a:spcBef>
                <a:spcPts val="0"/>
              </a:spcBef>
              <a:spcAft>
                <a:spcPts val="1000"/>
              </a:spcAft>
              <a:buClr>
                <a:srgbClr val="CDCDCD"/>
              </a:buClr>
              <a:buSzPct val="75000"/>
              <a:buBlip>
                <a:blip r:embed="rId4"/>
              </a:buBlip>
              <a:defRPr/>
            </a:pPr>
            <a:r>
              <a:rPr lang="en-US" sz="1467" dirty="0">
                <a:solidFill>
                  <a:srgbClr val="5E5E5E"/>
                </a:solidFill>
              </a:rPr>
              <a:t>Encourage connections between closed 3D ecosystems to bring users together</a:t>
            </a:r>
          </a:p>
          <a:p>
            <a:pPr marL="255782" indent="-255782">
              <a:spcBef>
                <a:spcPts val="0"/>
              </a:spcBef>
              <a:spcAft>
                <a:spcPts val="1000"/>
              </a:spcAft>
              <a:buClr>
                <a:srgbClr val="CDCDCD"/>
              </a:buClr>
              <a:buSzPct val="75000"/>
              <a:buBlip>
                <a:blip r:embed="rId4"/>
              </a:buBlip>
              <a:defRPr/>
            </a:pPr>
            <a:r>
              <a:rPr lang="en-US" sz="1467" dirty="0">
                <a:solidFill>
                  <a:srgbClr val="5E5E5E"/>
                </a:solidFill>
              </a:rPr>
              <a:t>Accelerate adoption of open standard, open-source technologies to build trust</a:t>
            </a:r>
          </a:p>
          <a:p>
            <a:pPr marL="255782" indent="-255782">
              <a:spcBef>
                <a:spcPts val="0"/>
              </a:spcBef>
              <a:spcAft>
                <a:spcPts val="1000"/>
              </a:spcAft>
              <a:buClr>
                <a:srgbClr val="CDCDCD"/>
              </a:buClr>
              <a:buSzPct val="75000"/>
              <a:buBlip>
                <a:blip r:embed="rId4"/>
              </a:buBlip>
              <a:defRPr/>
            </a:pPr>
            <a:endParaRPr lang="en-US" sz="1467" dirty="0">
              <a:solidFill>
                <a:srgbClr val="5E5E5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682DFB-406A-4972-B8C7-4839C31E8E8F}"/>
              </a:ext>
            </a:extLst>
          </p:cNvPr>
          <p:cNvSpPr/>
          <p:nvPr/>
        </p:nvSpPr>
        <p:spPr>
          <a:xfrm>
            <a:off x="1232033" y="3104123"/>
            <a:ext cx="1790299" cy="6336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Need better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495ABBF-A462-46FB-A0F2-9282E5F57D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08875" y="2631441"/>
            <a:ext cx="4683125" cy="583848"/>
          </a:xfrm>
        </p:spPr>
        <p:txBody>
          <a:bodyPr/>
          <a:lstStyle/>
          <a:p>
            <a:r>
              <a:rPr lang="en-US"/>
              <a:t>How can we build a truly open Metaverse?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D8AA9E-7EF8-42FE-B2A0-99B24E454A81}"/>
              </a:ext>
            </a:extLst>
          </p:cNvPr>
          <p:cNvSpPr/>
          <p:nvPr/>
        </p:nvSpPr>
        <p:spPr>
          <a:xfrm>
            <a:off x="207661" y="203735"/>
            <a:ext cx="1790299" cy="633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Identify problem statement</a:t>
            </a: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00C1CA1-47A3-47B2-8814-D679B8CD15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r="30703"/>
          <a:stretch/>
        </p:blipFill>
        <p:spPr>
          <a:xfrm>
            <a:off x="0" y="0"/>
            <a:ext cx="713422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85E880-68FE-4624-B865-1158036A0DC1}"/>
              </a:ext>
            </a:extLst>
          </p:cNvPr>
          <p:cNvSpPr txBox="1"/>
          <p:nvPr/>
        </p:nvSpPr>
        <p:spPr>
          <a:xfrm>
            <a:off x="86627" y="6442334"/>
            <a:ext cx="2314575" cy="24468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solidFill>
                  <a:schemeClr val="tx1"/>
                </a:solidFill>
                <a:latin typeface="Trebuchet MS" panose="020B0603020202020204" pitchFamily="34" charset="0"/>
              </a:rPr>
              <a:t>Made in NVIDIA Omniverse</a:t>
            </a:r>
          </a:p>
        </p:txBody>
      </p:sp>
    </p:spTree>
    <p:extLst>
      <p:ext uri="{BB962C8B-B14F-4D97-AF65-F5344CB8AC3E}">
        <p14:creationId xmlns:p14="http://schemas.microsoft.com/office/powerpoint/2010/main" val="240194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5B3201B-BF2E-4FBB-ACAC-CB7211758F83}"/>
              </a:ext>
            </a:extLst>
          </p:cNvPr>
          <p:cNvSpPr/>
          <p:nvPr/>
        </p:nvSpPr>
        <p:spPr>
          <a:xfrm>
            <a:off x="4195853" y="2548466"/>
            <a:ext cx="1439333" cy="1439333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FPO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6559236-E450-498E-AA76-1A3AE04C63AC}"/>
              </a:ext>
            </a:extLst>
          </p:cNvPr>
          <p:cNvCxnSpPr>
            <a:cxnSpLocks/>
          </p:cNvCxnSpPr>
          <p:nvPr/>
        </p:nvCxnSpPr>
        <p:spPr>
          <a:xfrm>
            <a:off x="6909285" y="3191933"/>
            <a:ext cx="0" cy="2107979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255CA0C-6DCA-496C-88B2-5F4811083382}"/>
              </a:ext>
            </a:extLst>
          </p:cNvPr>
          <p:cNvCxnSpPr/>
          <p:nvPr/>
        </p:nvCxnSpPr>
        <p:spPr>
          <a:xfrm>
            <a:off x="4950035" y="2759912"/>
            <a:ext cx="0" cy="2540000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AE29F3A-1B3C-4431-9E08-4D068A947491}"/>
              </a:ext>
            </a:extLst>
          </p:cNvPr>
          <p:cNvCxnSpPr/>
          <p:nvPr/>
        </p:nvCxnSpPr>
        <p:spPr>
          <a:xfrm>
            <a:off x="2679097" y="2759912"/>
            <a:ext cx="0" cy="2540000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HISTORY OF 3D-WEB INTEGRATIONS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3BECCF3-58C8-46C8-A854-92075ED92C6C}"/>
              </a:ext>
            </a:extLst>
          </p:cNvPr>
          <p:cNvSpPr txBox="1"/>
          <p:nvPr/>
        </p:nvSpPr>
        <p:spPr>
          <a:xfrm>
            <a:off x="1604484" y="5553243"/>
            <a:ext cx="2159887" cy="46794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0960" tIns="30480" rIns="60960" bIns="30480" rtlCol="0" anchor="ctr">
            <a:spAutoFit/>
          </a:bodyPr>
          <a:lstStyle/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>
                <a:solidFill>
                  <a:srgbClr val="5E5E5E"/>
                </a:solidFill>
                <a:latin typeface="Trebuchet MS"/>
              </a:rPr>
              <a:t>Web3D Consortium 1994</a:t>
            </a:r>
          </a:p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>
                <a:solidFill>
                  <a:srgbClr val="5E5E5E"/>
                </a:solidFill>
                <a:latin typeface="Trebuchet MS"/>
              </a:rPr>
              <a:t>VRML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F05F045-77CB-4068-B299-B69E8AFEA3BB}"/>
              </a:ext>
            </a:extLst>
          </p:cNvPr>
          <p:cNvSpPr txBox="1"/>
          <p:nvPr/>
        </p:nvSpPr>
        <p:spPr>
          <a:xfrm>
            <a:off x="4318918" y="5537854"/>
            <a:ext cx="1273105" cy="49872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>
                <a:solidFill>
                  <a:srgbClr val="5E5E5E"/>
                </a:solidFill>
                <a:latin typeface="Trebuchet MS" panose="020B0603020202020204" pitchFamily="34" charset="0"/>
              </a:rPr>
              <a:t>ISO/IEC 2001</a:t>
            </a:r>
          </a:p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>
                <a:solidFill>
                  <a:srgbClr val="5E5E5E"/>
                </a:solidFill>
                <a:latin typeface="Trebuchet MS" panose="020B0603020202020204" pitchFamily="34" charset="0"/>
              </a:rPr>
              <a:t>X3D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49C96F-174F-4A69-9671-D11A86ADFA7B}"/>
              </a:ext>
            </a:extLst>
          </p:cNvPr>
          <p:cNvSpPr txBox="1"/>
          <p:nvPr/>
        </p:nvSpPr>
        <p:spPr>
          <a:xfrm>
            <a:off x="9059708" y="5537853"/>
            <a:ext cx="895759" cy="49872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>
                <a:solidFill>
                  <a:srgbClr val="5E5E5E"/>
                </a:solidFill>
                <a:latin typeface="Trebuchet MS" panose="020B0603020202020204" pitchFamily="34" charset="0"/>
              </a:rPr>
              <a:t>2020</a:t>
            </a:r>
          </a:p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 err="1">
                <a:solidFill>
                  <a:srgbClr val="5E5E5E"/>
                </a:solidFill>
                <a:latin typeface="Trebuchet MS" panose="020B0603020202020204" pitchFamily="34" charset="0"/>
              </a:rPr>
              <a:t>WebGPU</a:t>
            </a:r>
            <a:endParaRPr lang="en-US" sz="1467">
              <a:solidFill>
                <a:srgbClr val="5E5E5E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70986C7-1CCF-4619-9091-9CDF4D17250B}"/>
              </a:ext>
            </a:extLst>
          </p:cNvPr>
          <p:cNvCxnSpPr>
            <a:cxnSpLocks/>
          </p:cNvCxnSpPr>
          <p:nvPr/>
        </p:nvCxnSpPr>
        <p:spPr>
          <a:xfrm>
            <a:off x="9501291" y="3268133"/>
            <a:ext cx="0" cy="2031779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F8CEB50-D6ED-45F1-8E3F-C56B695A9C6A}"/>
              </a:ext>
            </a:extLst>
          </p:cNvPr>
          <p:cNvSpPr/>
          <p:nvPr/>
        </p:nvSpPr>
        <p:spPr>
          <a:xfrm>
            <a:off x="2639449" y="5405860"/>
            <a:ext cx="81280" cy="812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8005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94D2DC0-7618-478C-B863-5572364A0E77}"/>
              </a:ext>
            </a:extLst>
          </p:cNvPr>
          <p:cNvSpPr/>
          <p:nvPr/>
        </p:nvSpPr>
        <p:spPr>
          <a:xfrm>
            <a:off x="4915520" y="5405860"/>
            <a:ext cx="81280" cy="812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8005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8EBEA75-7DCF-4553-A426-537143B1B53B}"/>
              </a:ext>
            </a:extLst>
          </p:cNvPr>
          <p:cNvSpPr/>
          <p:nvPr/>
        </p:nvSpPr>
        <p:spPr>
          <a:xfrm>
            <a:off x="6871305" y="5405860"/>
            <a:ext cx="81280" cy="812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8005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6F09B40-14C2-47BF-A541-36E52A171D54}"/>
              </a:ext>
            </a:extLst>
          </p:cNvPr>
          <p:cNvSpPr/>
          <p:nvPr/>
        </p:nvSpPr>
        <p:spPr>
          <a:xfrm>
            <a:off x="9462232" y="5405860"/>
            <a:ext cx="81280" cy="812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8005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FFFFFF"/>
              </a:solidFill>
              <a:latin typeface="Trebuchet M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3793DFF-6361-4803-BDA4-F93FCCEC8D1A}"/>
              </a:ext>
            </a:extLst>
          </p:cNvPr>
          <p:cNvCxnSpPr>
            <a:cxnSpLocks/>
          </p:cNvCxnSpPr>
          <p:nvPr/>
        </p:nvCxnSpPr>
        <p:spPr>
          <a:xfrm>
            <a:off x="421480" y="5446500"/>
            <a:ext cx="11296387" cy="0"/>
          </a:xfrm>
          <a:prstGeom prst="line">
            <a:avLst/>
          </a:prstGeom>
          <a:ln w="12700">
            <a:gradFill>
              <a:gsLst>
                <a:gs pos="0">
                  <a:schemeClr val="accent5">
                    <a:alpha val="0"/>
                  </a:schemeClr>
                </a:gs>
                <a:gs pos="50000">
                  <a:schemeClr val="accent5"/>
                </a:gs>
                <a:gs pos="100000">
                  <a:schemeClr val="accent5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637A08-DC32-435D-9313-99132BABCB5B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8340042" y="2942881"/>
            <a:ext cx="10148" cy="2357031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82201B07-779C-4DE6-AE11-E26C8798D67C}"/>
              </a:ext>
            </a:extLst>
          </p:cNvPr>
          <p:cNvSpPr/>
          <p:nvPr/>
        </p:nvSpPr>
        <p:spPr>
          <a:xfrm>
            <a:off x="8312210" y="5405860"/>
            <a:ext cx="81280" cy="812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8005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A99FEC-C306-44B6-A949-1185ECDD2D0A}"/>
              </a:ext>
            </a:extLst>
          </p:cNvPr>
          <p:cNvSpPr txBox="1"/>
          <p:nvPr/>
        </p:nvSpPr>
        <p:spPr>
          <a:xfrm>
            <a:off x="7872750" y="5537853"/>
            <a:ext cx="1010213" cy="49872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>
                <a:solidFill>
                  <a:srgbClr val="5E5E5E"/>
                </a:solidFill>
                <a:latin typeface="Trebuchet MS" panose="020B0603020202020204" pitchFamily="34" charset="0"/>
              </a:rPr>
              <a:t>W3C 2019</a:t>
            </a:r>
          </a:p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 err="1">
                <a:solidFill>
                  <a:srgbClr val="5E5E5E"/>
                </a:solidFill>
                <a:latin typeface="Trebuchet MS" panose="020B0603020202020204" pitchFamily="34" charset="0"/>
              </a:rPr>
              <a:t>WebXR</a:t>
            </a:r>
            <a:endParaRPr lang="en-US" sz="1467">
              <a:solidFill>
                <a:srgbClr val="5E5E5E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958BD1-38B4-4E25-9727-B848B3EAB3FC}"/>
              </a:ext>
            </a:extLst>
          </p:cNvPr>
          <p:cNvSpPr txBox="1"/>
          <p:nvPr/>
        </p:nvSpPr>
        <p:spPr>
          <a:xfrm>
            <a:off x="6661479" y="5537853"/>
            <a:ext cx="582211" cy="49872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 dirty="0">
                <a:solidFill>
                  <a:srgbClr val="5E5E5E"/>
                </a:solidFill>
                <a:latin typeface="Trebuchet MS" panose="020B0603020202020204" pitchFamily="34" charset="0"/>
              </a:rPr>
              <a:t>2015</a:t>
            </a:r>
          </a:p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 dirty="0" err="1">
                <a:solidFill>
                  <a:srgbClr val="5E5E5E"/>
                </a:solidFill>
                <a:latin typeface="Trebuchet MS" panose="020B0603020202020204" pitchFamily="34" charset="0"/>
              </a:rPr>
              <a:t>glTF</a:t>
            </a:r>
            <a:endParaRPr lang="en-US" sz="1467" dirty="0">
              <a:solidFill>
                <a:srgbClr val="5E5E5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447087-23DA-43C5-ABC9-4A716E4BB505}"/>
              </a:ext>
            </a:extLst>
          </p:cNvPr>
          <p:cNvGrpSpPr/>
          <p:nvPr/>
        </p:nvGrpSpPr>
        <p:grpSpPr>
          <a:xfrm>
            <a:off x="6184023" y="3056494"/>
            <a:ext cx="1439333" cy="1439333"/>
            <a:chOff x="6184023" y="3056494"/>
            <a:chExt cx="1439333" cy="143933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D87DA2-7CB1-43F6-AB88-91FD8982C455}"/>
                </a:ext>
              </a:extLst>
            </p:cNvPr>
            <p:cNvSpPr/>
            <p:nvPr/>
          </p:nvSpPr>
          <p:spPr>
            <a:xfrm>
              <a:off x="6184023" y="3056494"/>
              <a:ext cx="1439333" cy="1439333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FPO</a:t>
              </a:r>
            </a:p>
          </p:txBody>
        </p:sp>
        <p:pic>
          <p:nvPicPr>
            <p:cNvPr id="1030" name="Picture 6" descr="glTF - Wikipedia">
              <a:extLst>
                <a:ext uri="{FF2B5EF4-FFF2-40B4-BE49-F238E27FC236}">
                  <a16:creationId xmlns:a16="http://schemas.microsoft.com/office/drawing/2014/main" id="{2054E40A-B102-4AD5-871C-F329AC516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5853" y="3442360"/>
              <a:ext cx="1275673" cy="667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463BCD-CF81-439D-98D9-EFFB38A44475}"/>
              </a:ext>
            </a:extLst>
          </p:cNvPr>
          <p:cNvGrpSpPr/>
          <p:nvPr/>
        </p:nvGrpSpPr>
        <p:grpSpPr>
          <a:xfrm>
            <a:off x="8810056" y="3041897"/>
            <a:ext cx="1439333" cy="1439333"/>
            <a:chOff x="8810056" y="3041897"/>
            <a:chExt cx="1439333" cy="143933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D77408-49D5-46CE-AD9C-4BC70399E6CD}"/>
                </a:ext>
              </a:extLst>
            </p:cNvPr>
            <p:cNvSpPr/>
            <p:nvPr/>
          </p:nvSpPr>
          <p:spPr>
            <a:xfrm>
              <a:off x="8810056" y="3041897"/>
              <a:ext cx="1439333" cy="1439333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FPO</a:t>
              </a:r>
            </a:p>
          </p:txBody>
        </p:sp>
        <p:pic>
          <p:nvPicPr>
            <p:cNvPr id="1032" name="Picture 8" descr="WebGPU logo/mark? · Issue #14 · gpuweb/admin · GitHub">
              <a:extLst>
                <a:ext uri="{FF2B5EF4-FFF2-40B4-BE49-F238E27FC236}">
                  <a16:creationId xmlns:a16="http://schemas.microsoft.com/office/drawing/2014/main" id="{7D46B306-4A96-4936-A646-707AE2709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4218" y="3176060"/>
              <a:ext cx="1171008" cy="117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26060B-CDAA-41F3-AD24-B4A074C69FFC}"/>
              </a:ext>
            </a:extLst>
          </p:cNvPr>
          <p:cNvGrpSpPr/>
          <p:nvPr/>
        </p:nvGrpSpPr>
        <p:grpSpPr>
          <a:xfrm>
            <a:off x="7620375" y="1503548"/>
            <a:ext cx="1439333" cy="1439333"/>
            <a:chOff x="7620375" y="1503548"/>
            <a:chExt cx="1439333" cy="143933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3CB9679-60A5-4255-8663-0C029EE52EA8}"/>
                </a:ext>
              </a:extLst>
            </p:cNvPr>
            <p:cNvSpPr/>
            <p:nvPr/>
          </p:nvSpPr>
          <p:spPr>
            <a:xfrm>
              <a:off x="7620375" y="1503548"/>
              <a:ext cx="1439333" cy="1439333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FPO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A143F1A-D7D8-432C-83B3-2B614E31C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08970" y="2023687"/>
              <a:ext cx="1282440" cy="32539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7201A4-6F11-4EF0-B79F-987FF8F53F1D}"/>
              </a:ext>
            </a:extLst>
          </p:cNvPr>
          <p:cNvGrpSpPr/>
          <p:nvPr/>
        </p:nvGrpSpPr>
        <p:grpSpPr>
          <a:xfrm>
            <a:off x="1989667" y="2112819"/>
            <a:ext cx="1439333" cy="1439333"/>
            <a:chOff x="1989667" y="2112819"/>
            <a:chExt cx="1439333" cy="1439333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4BE0137-420C-4B93-ACB4-C97C75524E5A}"/>
                </a:ext>
              </a:extLst>
            </p:cNvPr>
            <p:cNvSpPr/>
            <p:nvPr/>
          </p:nvSpPr>
          <p:spPr>
            <a:xfrm>
              <a:off x="1989667" y="2112819"/>
              <a:ext cx="1439333" cy="1439333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FPO</a:t>
              </a:r>
            </a:p>
          </p:txBody>
        </p:sp>
        <p:pic>
          <p:nvPicPr>
            <p:cNvPr id="17" name="Picture 16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095C8A0-5ADA-466F-AF98-4BCC34DBE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4592" y="2596754"/>
              <a:ext cx="1369483" cy="471462"/>
            </a:xfrm>
            <a:prstGeom prst="rect">
              <a:avLst/>
            </a:prstGeom>
          </p:spPr>
        </p:pic>
      </p:grpSp>
      <p:pic>
        <p:nvPicPr>
          <p:cNvPr id="1028" name="Picture 4" descr="X3D | Web3D Consortium">
            <a:extLst>
              <a:ext uri="{FF2B5EF4-FFF2-40B4-BE49-F238E27FC236}">
                <a16:creationId xmlns:a16="http://schemas.microsoft.com/office/drawing/2014/main" id="{795D0BB0-764A-4C38-8657-15B35EE67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878" y="2707725"/>
            <a:ext cx="1192396" cy="105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00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C267C0-68C3-44CB-AE7C-F24CCA1A7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t="292" r="36387" b="-585"/>
          <a:stretch/>
        </p:blipFill>
        <p:spPr>
          <a:xfrm>
            <a:off x="6249372" y="2236155"/>
            <a:ext cx="2468225" cy="2840940"/>
          </a:xfrm>
          <a:prstGeom prst="rect">
            <a:avLst/>
          </a:prstGeom>
        </p:spPr>
      </p:pic>
      <p:pic>
        <p:nvPicPr>
          <p:cNvPr id="1028" name="Picture 4" descr="NVIDIA Virtual PC (vPC)">
            <a:extLst>
              <a:ext uri="{FF2B5EF4-FFF2-40B4-BE49-F238E27FC236}">
                <a16:creationId xmlns:a16="http://schemas.microsoft.com/office/drawing/2014/main" id="{A4EAE54B-6B53-4402-BD88-9765178CA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3" r="15119"/>
          <a:stretch/>
        </p:blipFill>
        <p:spPr bwMode="auto">
          <a:xfrm>
            <a:off x="673468" y="2236154"/>
            <a:ext cx="2481209" cy="284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28A1A997-A44B-4C97-A675-E6F844F062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2" r="39603"/>
          <a:stretch/>
        </p:blipFill>
        <p:spPr>
          <a:xfrm>
            <a:off x="9037324" y="2236155"/>
            <a:ext cx="2469599" cy="282895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535525E-5315-4AFD-A7B0-53811817AE41}"/>
              </a:ext>
            </a:extLst>
          </p:cNvPr>
          <p:cNvGrpSpPr/>
          <p:nvPr/>
        </p:nvGrpSpPr>
        <p:grpSpPr>
          <a:xfrm>
            <a:off x="3473027" y="2234838"/>
            <a:ext cx="2456618" cy="2828958"/>
            <a:chOff x="3157825" y="130316"/>
            <a:chExt cx="5814870" cy="6696205"/>
          </a:xfrm>
        </p:grpSpPr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D5D7852B-B43E-49DF-894C-D84601906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01" t="1900" r="26406" b="458"/>
            <a:stretch/>
          </p:blipFill>
          <p:spPr>
            <a:xfrm>
              <a:off x="3157825" y="130316"/>
              <a:ext cx="5814870" cy="6696205"/>
            </a:xfrm>
            <a:prstGeom prst="rect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6F00D50-B5AE-44A7-8E3D-82003CAEFFCC}"/>
                </a:ext>
              </a:extLst>
            </p:cNvPr>
            <p:cNvCxnSpPr/>
            <p:nvPr/>
          </p:nvCxnSpPr>
          <p:spPr>
            <a:xfrm flipH="1">
              <a:off x="6705600" y="1629455"/>
              <a:ext cx="466725" cy="866095"/>
            </a:xfrm>
            <a:prstGeom prst="straightConnector1">
              <a:avLst/>
            </a:prstGeom>
            <a:ln w="9525">
              <a:solidFill>
                <a:schemeClr val="accent5">
                  <a:lumMod val="20000"/>
                  <a:lumOff val="80000"/>
                </a:schemeClr>
              </a:solidFill>
              <a:prstDash val="dash"/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7B8C49F-7A37-4581-BD6F-C762B59726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38962" y="4219140"/>
              <a:ext cx="652463" cy="648135"/>
            </a:xfrm>
            <a:prstGeom prst="straightConnector1">
              <a:avLst/>
            </a:prstGeom>
            <a:ln w="9525">
              <a:solidFill>
                <a:schemeClr val="accent5">
                  <a:lumMod val="20000"/>
                  <a:lumOff val="80000"/>
                </a:schemeClr>
              </a:solidFill>
              <a:prstDash val="dash"/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D3A9431-6A9E-401B-871F-9611BA636C62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905125"/>
              <a:ext cx="657621" cy="142875"/>
            </a:xfrm>
            <a:prstGeom prst="straightConnector1">
              <a:avLst/>
            </a:prstGeom>
            <a:ln w="9525">
              <a:solidFill>
                <a:schemeClr val="accent5">
                  <a:lumMod val="20000"/>
                  <a:lumOff val="80000"/>
                </a:schemeClr>
              </a:solidFill>
              <a:prstDash val="dash"/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C564D57-7566-409F-ADFB-175A0DA6B3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1943" y="4265843"/>
              <a:ext cx="481851" cy="894162"/>
            </a:xfrm>
            <a:prstGeom prst="straightConnector1">
              <a:avLst/>
            </a:prstGeom>
            <a:ln w="9525">
              <a:solidFill>
                <a:schemeClr val="accent5">
                  <a:lumMod val="20000"/>
                  <a:lumOff val="80000"/>
                </a:schemeClr>
              </a:solidFill>
              <a:prstDash val="dash"/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743C931-0A54-4CD8-9DE2-CB9994FF96FB}"/>
                </a:ext>
              </a:extLst>
            </p:cNvPr>
            <p:cNvCxnSpPr>
              <a:cxnSpLocks/>
            </p:cNvCxnSpPr>
            <p:nvPr/>
          </p:nvCxnSpPr>
          <p:spPr>
            <a:xfrm>
              <a:off x="5019676" y="1634119"/>
              <a:ext cx="432747" cy="856767"/>
            </a:xfrm>
            <a:prstGeom prst="straightConnector1">
              <a:avLst/>
            </a:prstGeom>
            <a:ln w="9525">
              <a:solidFill>
                <a:schemeClr val="accent5">
                  <a:lumMod val="20000"/>
                  <a:lumOff val="80000"/>
                </a:schemeClr>
              </a:solidFill>
              <a:prstDash val="dash"/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F580DFA-D484-46D0-9D38-2457B38FEB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83484" y="3299028"/>
              <a:ext cx="750488" cy="119098"/>
            </a:xfrm>
            <a:prstGeom prst="straightConnector1">
              <a:avLst/>
            </a:prstGeom>
            <a:ln w="9525">
              <a:solidFill>
                <a:schemeClr val="accent5">
                  <a:lumMod val="20000"/>
                  <a:lumOff val="80000"/>
                </a:schemeClr>
              </a:solidFill>
              <a:prstDash val="dash"/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/>
              <a:t>A NEW APPROACH</a:t>
            </a:r>
            <a:endParaRPr lang="en-GB" kern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How NVIDIA is Solving for the 3D-Web</a:t>
            </a:r>
            <a:r>
              <a:rPr lang="en-US" dirty="0"/>
              <a:t> and Enabling the Metaverse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1FCCDD-C1A0-446C-8702-6BF229558421}"/>
              </a:ext>
            </a:extLst>
          </p:cNvPr>
          <p:cNvSpPr txBox="1"/>
          <p:nvPr/>
        </p:nvSpPr>
        <p:spPr>
          <a:xfrm>
            <a:off x="3461420" y="5160005"/>
            <a:ext cx="2469602" cy="97872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90000"/>
              </a:lnSpc>
              <a:spcBef>
                <a:spcPts val="555"/>
              </a:spcBef>
              <a:spcAft>
                <a:spcPts val="555"/>
              </a:spcAft>
              <a:buClr>
                <a:srgbClr val="CDCDCD"/>
              </a:buClr>
              <a:buSzPct val="100000"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79BB0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Incremental core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rgbClr val="79BB0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, 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accelerate creation by sending only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what changes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955106-EEE2-4F2C-A28F-3E9A77C947CF}"/>
              </a:ext>
            </a:extLst>
          </p:cNvPr>
          <p:cNvSpPr txBox="1"/>
          <p:nvPr/>
        </p:nvSpPr>
        <p:spPr>
          <a:xfrm>
            <a:off x="9037321" y="5160005"/>
            <a:ext cx="2469602" cy="75713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90000"/>
              </a:lnSpc>
              <a:spcBef>
                <a:spcPts val="555"/>
              </a:spcBef>
              <a:spcAft>
                <a:spcPts val="555"/>
              </a:spcAft>
              <a:buClr>
                <a:srgbClr val="CDCDCD"/>
              </a:buClr>
              <a:buSzPct val="100000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79BB0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Support authoring at all times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to create experiences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035AB8-C915-45ED-A324-3C98E57E300B}"/>
              </a:ext>
            </a:extLst>
          </p:cNvPr>
          <p:cNvSpPr txBox="1"/>
          <p:nvPr/>
        </p:nvSpPr>
        <p:spPr>
          <a:xfrm>
            <a:off x="673468" y="5160005"/>
            <a:ext cx="2469602" cy="75713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90000"/>
              </a:lnSpc>
              <a:spcBef>
                <a:spcPts val="555"/>
              </a:spcBef>
              <a:spcAft>
                <a:spcPts val="555"/>
              </a:spcAft>
              <a:buClr>
                <a:srgbClr val="CDCDCD"/>
              </a:buClr>
              <a:buSzPct val="100000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Embed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the 2D web into a powerful,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76B9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extensible 3D framework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120EB4-EC30-4F48-9DA1-90A74B50CCE9}"/>
              </a:ext>
            </a:extLst>
          </p:cNvPr>
          <p:cNvSpPr txBox="1"/>
          <p:nvPr/>
        </p:nvSpPr>
        <p:spPr>
          <a:xfrm>
            <a:off x="6249372" y="5160005"/>
            <a:ext cx="2469602" cy="75713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90000"/>
              </a:lnSpc>
              <a:spcBef>
                <a:spcPts val="555"/>
              </a:spcBef>
              <a:spcAft>
                <a:spcPts val="555"/>
              </a:spcAft>
              <a:buClr>
                <a:srgbClr val="CDCDCD"/>
              </a:buClr>
              <a:buSzPct val="100000"/>
              <a:tabLst/>
              <a:defRPr/>
            </a:pPr>
            <a:r>
              <a:rPr kumimoji="0" lang="en-GB" sz="1600" b="1" i="0" u="none" strike="noStrike" kern="0" cap="none" spc="0" normalizeH="0" baseline="0" noProof="0" err="1">
                <a:ln>
                  <a:noFill/>
                </a:ln>
                <a:solidFill>
                  <a:srgbClr val="79BB0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Favor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79BB0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powerful hardware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over least common denominator</a:t>
            </a:r>
          </a:p>
        </p:txBody>
      </p:sp>
    </p:spTree>
    <p:extLst>
      <p:ext uri="{BB962C8B-B14F-4D97-AF65-F5344CB8AC3E}">
        <p14:creationId xmlns:p14="http://schemas.microsoft.com/office/powerpoint/2010/main" val="135894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39D214-F7A0-45EC-820F-C8DFA51AA3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696"/>
          <a:stretch/>
        </p:blipFill>
        <p:spPr>
          <a:xfrm>
            <a:off x="609600" y="2322565"/>
            <a:ext cx="3939737" cy="186636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A2339D8-4375-472C-A426-502E2D88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200" y="1891996"/>
            <a:ext cx="6045200" cy="687368"/>
          </a:xfrm>
        </p:spPr>
        <p:txBody>
          <a:bodyPr/>
          <a:lstStyle/>
          <a:p>
            <a:r>
              <a:rPr lang="en-US" dirty="0"/>
              <a:t>USD FOR </a:t>
            </a:r>
            <a:r>
              <a:rPr lang="en-US"/>
              <a:t>THE </a:t>
            </a:r>
            <a:r>
              <a:rPr lang="en-US" dirty="0"/>
              <a:t>VIRTUAL WORLD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3A22F8-6616-43E3-A171-6B176241B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3134603"/>
            <a:ext cx="5696858" cy="2861936"/>
          </a:xfrm>
        </p:spPr>
        <p:txBody>
          <a:bodyPr/>
          <a:lstStyle/>
          <a:p>
            <a:pPr marL="255782" indent="-255782">
              <a:spcBef>
                <a:spcPts val="0"/>
              </a:spcBef>
              <a:spcAft>
                <a:spcPts val="1000"/>
              </a:spcAft>
              <a:buClr>
                <a:srgbClr val="CDCDCD"/>
              </a:buClr>
              <a:buSzPct val="75000"/>
              <a:buBlip>
                <a:blip r:embed="rId4"/>
              </a:buBlip>
              <a:defRPr/>
            </a:pPr>
            <a:r>
              <a:rPr lang="en-US" sz="1467">
                <a:solidFill>
                  <a:srgbClr val="5E5E5E"/>
                </a:solidFill>
              </a:rPr>
              <a:t>Developed by Pixar to meet the needs of their complicated film production pipelines</a:t>
            </a:r>
          </a:p>
          <a:p>
            <a:pPr marL="255782" indent="-255782">
              <a:spcBef>
                <a:spcPts val="0"/>
              </a:spcBef>
              <a:spcAft>
                <a:spcPts val="1000"/>
              </a:spcAft>
              <a:buClr>
                <a:srgbClr val="CDCDCD"/>
              </a:buClr>
              <a:buSzPct val="75000"/>
              <a:buBlip>
                <a:blip r:embed="rId4"/>
              </a:buBlip>
              <a:defRPr/>
            </a:pPr>
            <a:r>
              <a:rPr lang="en-GB" sz="1467">
                <a:solidFill>
                  <a:srgbClr val="5E5E5E"/>
                </a:solidFill>
              </a:rPr>
              <a:t>Open-sourced API and file framework for complex scene graphs</a:t>
            </a:r>
          </a:p>
          <a:p>
            <a:pPr marL="255782" indent="-255782">
              <a:spcBef>
                <a:spcPts val="0"/>
              </a:spcBef>
              <a:spcAft>
                <a:spcPts val="1000"/>
              </a:spcAft>
              <a:buClr>
                <a:srgbClr val="CDCDCD"/>
              </a:buClr>
              <a:buSzPct val="75000"/>
              <a:buBlip>
                <a:blip r:embed="rId4"/>
              </a:buBlip>
              <a:defRPr/>
            </a:pPr>
            <a:r>
              <a:rPr lang="en-GB" sz="1467">
                <a:solidFill>
                  <a:srgbClr val="5E5E5E"/>
                </a:solidFill>
              </a:rPr>
              <a:t>Specifies a set of properties and respective values with higher level abstractions called “</a:t>
            </a:r>
            <a:r>
              <a:rPr lang="en-GB" sz="1467" i="1">
                <a:solidFill>
                  <a:srgbClr val="5E5E5E"/>
                </a:solidFill>
              </a:rPr>
              <a:t>schemas” </a:t>
            </a:r>
            <a:r>
              <a:rPr lang="en-GB" sz="1467">
                <a:solidFill>
                  <a:srgbClr val="5E5E5E"/>
                </a:solidFill>
              </a:rPr>
              <a:t>that attribute meaning to values</a:t>
            </a:r>
          </a:p>
          <a:p>
            <a:pPr marL="255782" indent="-255782">
              <a:spcBef>
                <a:spcPts val="0"/>
              </a:spcBef>
              <a:spcAft>
                <a:spcPts val="1000"/>
              </a:spcAft>
              <a:buClr>
                <a:srgbClr val="CDCDCD"/>
              </a:buClr>
              <a:buSzPct val="75000"/>
              <a:buBlip>
                <a:blip r:embed="rId4"/>
              </a:buBlip>
              <a:defRPr/>
            </a:pPr>
            <a:r>
              <a:rPr lang="en-US" sz="1467">
                <a:solidFill>
                  <a:srgbClr val="5E5E5E"/>
                </a:solidFill>
              </a:rPr>
              <a:t>Enables simultaneous collaboration for large teams in different department working on the same scenes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6F99A1-40C1-452D-A9B2-54EDDFCABD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7200" y="2525003"/>
            <a:ext cx="6045200" cy="583848"/>
          </a:xfrm>
        </p:spPr>
        <p:txBody>
          <a:bodyPr/>
          <a:lstStyle/>
          <a:p>
            <a:r>
              <a:rPr lang="en-US" dirty="0"/>
              <a:t>A Powerful, Open, Extensible 3D </a:t>
            </a:r>
            <a:r>
              <a:rPr lang="en-US"/>
              <a:t>Scene Description</a:t>
            </a:r>
          </a:p>
        </p:txBody>
      </p:sp>
    </p:spTree>
    <p:extLst>
      <p:ext uri="{BB962C8B-B14F-4D97-AF65-F5344CB8AC3E}">
        <p14:creationId xmlns:p14="http://schemas.microsoft.com/office/powerpoint/2010/main" val="386476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83F9B2-52EF-4715-AB27-A52DBCC9A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6" r="22839"/>
          <a:stretch/>
        </p:blipFill>
        <p:spPr>
          <a:xfrm>
            <a:off x="3461421" y="2236154"/>
            <a:ext cx="2469602" cy="2828958"/>
          </a:xfrm>
          <a:prstGeom prst="rect">
            <a:avLst/>
          </a:prstGeom>
        </p:spPr>
      </p:pic>
      <p:pic>
        <p:nvPicPr>
          <p:cNvPr id="26" name="Picture 25" descr="A picture containing food, arranged, variety, several&#10;&#10;Description automatically generated">
            <a:extLst>
              <a:ext uri="{FF2B5EF4-FFF2-40B4-BE49-F238E27FC236}">
                <a16:creationId xmlns:a16="http://schemas.microsoft.com/office/drawing/2014/main" id="{AABE16D5-7BB4-4DEC-82F6-5A5A4D14F2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3" r="30882"/>
          <a:stretch/>
        </p:blipFill>
        <p:spPr>
          <a:xfrm>
            <a:off x="6249373" y="2236154"/>
            <a:ext cx="2469601" cy="28289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AAD2F07-5C56-44F3-AC59-D1D84606EC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4" r="13391"/>
          <a:stretch/>
        </p:blipFill>
        <p:spPr>
          <a:xfrm>
            <a:off x="9037325" y="2236155"/>
            <a:ext cx="2481208" cy="2828958"/>
          </a:xfrm>
          <a:prstGeom prst="rect">
            <a:avLst/>
          </a:prstGeom>
        </p:spPr>
      </p:pic>
      <p:pic>
        <p:nvPicPr>
          <p:cNvPr id="16" name="Picture 15" descr="A group of cars on a road&#10;&#10;Description automatically generated with low confidence">
            <a:extLst>
              <a:ext uri="{FF2B5EF4-FFF2-40B4-BE49-F238E27FC236}">
                <a16:creationId xmlns:a16="http://schemas.microsoft.com/office/drawing/2014/main" id="{258D56C7-6C50-4255-928D-F7E38D1D4B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t="1" r="43766" b="352"/>
          <a:stretch/>
        </p:blipFill>
        <p:spPr>
          <a:xfrm>
            <a:off x="673468" y="2236154"/>
            <a:ext cx="2469602" cy="2828958"/>
          </a:xfrm>
          <a:prstGeom prst="rect">
            <a:avLst/>
          </a:prstGeom>
          <a:ln>
            <a:solidFill>
              <a:srgbClr val="F2F2F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THE </a:t>
            </a:r>
            <a:r>
              <a:rPr lang="en-US"/>
              <a:t>GAPS IN USD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Leveraging USD’s Extensibility to Add New Capabilities and Functionalities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680ABE-F133-4C73-A5B6-3C84FF24323B}"/>
              </a:ext>
            </a:extLst>
          </p:cNvPr>
          <p:cNvSpPr txBox="1"/>
          <p:nvPr/>
        </p:nvSpPr>
        <p:spPr>
          <a:xfrm>
            <a:off x="3461420" y="5160005"/>
            <a:ext cx="2469602" cy="96032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>
                <a:solidFill>
                  <a:srgbClr val="000000"/>
                </a:solidFill>
                <a:latin typeface="Trebuchet MS" panose="020B0603020202020204" pitchFamily="34" charset="0"/>
              </a:rPr>
              <a:t>Materials</a:t>
            </a:r>
          </a:p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8C8C8C"/>
                </a:solidFill>
                <a:latin typeface="Trebuchet MS" panose="020B0603020202020204" pitchFamily="34" charset="0"/>
              </a:rPr>
              <a:t>Leveraging Material Definition Language (MDL) to let artists achieve maximum quality at ultra-high speed.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9A5692-C430-44C8-A8D1-DAC97A723500}"/>
              </a:ext>
            </a:extLst>
          </p:cNvPr>
          <p:cNvSpPr txBox="1"/>
          <p:nvPr/>
        </p:nvSpPr>
        <p:spPr>
          <a:xfrm>
            <a:off x="9037321" y="5160005"/>
            <a:ext cx="2469602" cy="62792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>
                <a:solidFill>
                  <a:srgbClr val="000000"/>
                </a:solidFill>
                <a:latin typeface="Trebuchet MS" panose="020B0603020202020204" pitchFamily="34" charset="0"/>
              </a:rPr>
              <a:t>Physics</a:t>
            </a:r>
          </a:p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8C8C8C"/>
                </a:solidFill>
                <a:latin typeface="Trebuchet MS" panose="020B0603020202020204" pitchFamily="34" charset="0"/>
              </a:rPr>
              <a:t>Integrating PhysX to ensure 3D worlds obey the laws of physics.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A2408B-49C7-4CE2-93E8-D3948060B89D}"/>
              </a:ext>
            </a:extLst>
          </p:cNvPr>
          <p:cNvSpPr txBox="1"/>
          <p:nvPr/>
        </p:nvSpPr>
        <p:spPr>
          <a:xfrm>
            <a:off x="673468" y="5160005"/>
            <a:ext cx="2469602" cy="79412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>
                <a:solidFill>
                  <a:srgbClr val="000000"/>
                </a:solidFill>
                <a:latin typeface="Trebuchet MS" panose="020B0603020202020204" pitchFamily="34" charset="0"/>
              </a:rPr>
              <a:t>Fast Updates</a:t>
            </a:r>
          </a:p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8C8C8C"/>
                </a:solidFill>
                <a:latin typeface="Trebuchet MS" panose="020B0603020202020204" pitchFamily="34" charset="0"/>
              </a:rPr>
              <a:t>Creating code paths to enable maximum performance of dynamic updates.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71EC9D-FE96-46E1-B978-FBB5B229D7AF}"/>
              </a:ext>
            </a:extLst>
          </p:cNvPr>
          <p:cNvSpPr txBox="1"/>
          <p:nvPr/>
        </p:nvSpPr>
        <p:spPr>
          <a:xfrm>
            <a:off x="6249372" y="5160005"/>
            <a:ext cx="2469602" cy="79412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 dirty="0">
                <a:solidFill>
                  <a:srgbClr val="000000"/>
                </a:solidFill>
                <a:latin typeface="Trebuchet MS" panose="020B0603020202020204" pitchFamily="34" charset="0"/>
              </a:rPr>
              <a:t>Procedural Elements</a:t>
            </a:r>
          </a:p>
          <a:p>
            <a:pPr algn="ctr" defTabSz="5080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8C8C8C"/>
                </a:solidFill>
                <a:latin typeface="Trebuchet MS" panose="020B0603020202020204" pitchFamily="34" charset="0"/>
              </a:rPr>
              <a:t>Using GPU-acceleration to achieve dynamic and secure proceduralism. </a:t>
            </a:r>
          </a:p>
        </p:txBody>
      </p:sp>
    </p:spTree>
    <p:extLst>
      <p:ext uri="{BB962C8B-B14F-4D97-AF65-F5344CB8AC3E}">
        <p14:creationId xmlns:p14="http://schemas.microsoft.com/office/powerpoint/2010/main" val="134365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06421-A61B-4B4C-9122-52979D8323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8445" r="14771" b="8445"/>
          <a:stretch/>
        </p:blipFill>
        <p:spPr>
          <a:xfrm>
            <a:off x="2674540" y="1578542"/>
            <a:ext cx="6497154" cy="5075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OMNIVERSE AS AN EXAMPLE OF A NEW APPROACH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Platform for Creating, Editing, and Animating 3D Virtual Worlds and Experiences</a:t>
            </a:r>
          </a:p>
        </p:txBody>
      </p:sp>
    </p:spTree>
    <p:extLst>
      <p:ext uri="{BB962C8B-B14F-4D97-AF65-F5344CB8AC3E}">
        <p14:creationId xmlns:p14="http://schemas.microsoft.com/office/powerpoint/2010/main" val="5761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</p:tagLst>
</file>

<file path=ppt/theme/theme1.xml><?xml version="1.0" encoding="utf-8"?>
<a:theme xmlns:a="http://schemas.openxmlformats.org/drawingml/2006/main" name="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Title &amp; Bullet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D5D5D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rp_PPT_Template_LIGHT_NEW" id="{CD3AAACA-3246-5A4E-803E-50E72B6D66E7}" vid="{62E31F3A-CED9-8E4D-BAA8-76FA106443C0}"/>
    </a:ext>
  </a:extLst>
</a:theme>
</file>

<file path=ppt/theme/theme3.xml><?xml version="1.0" encoding="utf-8"?>
<a:theme xmlns:a="http://schemas.openxmlformats.org/drawingml/2006/main" name="4_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itle &amp; Bullet">
  <a:themeElements>
    <a:clrScheme name="Custom 4">
      <a:dk1>
        <a:srgbClr val="B3B3B3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0C34BD"/>
      </a:accent3>
      <a:accent4>
        <a:srgbClr val="4A4A4A"/>
      </a:accent4>
      <a:accent5>
        <a:srgbClr val="6E6E6E"/>
      </a:accent5>
      <a:accent6>
        <a:srgbClr val="0071C5"/>
      </a:accent6>
      <a:hlink>
        <a:srgbClr val="76B900"/>
      </a:hlink>
      <a:folHlink>
        <a:srgbClr val="004827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400" dirty="0" err="1" smtClean="0">
            <a:solidFill>
              <a:schemeClr val="tx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FF8D4DD83C854FBE613FB9E14B2A81" ma:contentTypeVersion="13" ma:contentTypeDescription="Create a new document." ma:contentTypeScope="" ma:versionID="45d9117d1f98528f45903af94618b55f">
  <xsd:schema xmlns:xsd="http://www.w3.org/2001/XMLSchema" xmlns:xs="http://www.w3.org/2001/XMLSchema" xmlns:p="http://schemas.microsoft.com/office/2006/metadata/properties" xmlns:ns2="baf17b2f-1167-4dd1-8a5e-3a82c4e81516" xmlns:ns3="f0350cb6-3244-4d0e-aa17-daec13192b58" targetNamespace="http://schemas.microsoft.com/office/2006/metadata/properties" ma:root="true" ma:fieldsID="3aa53cc3a1b1d5b0b411d63e115aca8b" ns2:_="" ns3:_="">
    <xsd:import namespace="baf17b2f-1167-4dd1-8a5e-3a82c4e81516"/>
    <xsd:import namespace="f0350cb6-3244-4d0e-aa17-daec13192b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f17b2f-1167-4dd1-8a5e-3a82c4e815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50cb6-3244-4d0e-aa17-daec13192b5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20AD66-D1FF-4543-A75E-4B5E901AE284}">
  <ds:schemaRefs>
    <ds:schemaRef ds:uri="baf17b2f-1167-4dd1-8a5e-3a82c4e81516"/>
    <ds:schemaRef ds:uri="f0350cb6-3244-4d0e-aa17-daec13192b5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9E33C97-77B1-4948-8B8F-7426FA4814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DE0BE8-CDC3-4732-80CE-975E3D7442A8}">
  <ds:schemaRefs>
    <ds:schemaRef ds:uri="baf17b2f-1167-4dd1-8a5e-3a82c4e81516"/>
    <ds:schemaRef ds:uri="f0350cb6-3244-4d0e-aa17-daec13192b5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454</Words>
  <Application>Microsoft Office PowerPoint</Application>
  <PresentationFormat>Widescreen</PresentationFormat>
  <Paragraphs>60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7" baseType="lpstr">
      <vt:lpstr>Arial</vt:lpstr>
      <vt:lpstr>Calibri</vt:lpstr>
      <vt:lpstr>Century Gothic</vt:lpstr>
      <vt:lpstr>Courier New</vt:lpstr>
      <vt:lpstr>DINPro-Bold</vt:lpstr>
      <vt:lpstr>DINPro-Medium</vt:lpstr>
      <vt:lpstr>DINPro-Regular</vt:lpstr>
      <vt:lpstr>LinLibertineT</vt:lpstr>
      <vt:lpstr>MetricHPE</vt:lpstr>
      <vt:lpstr>Noto Sans Symbols</vt:lpstr>
      <vt:lpstr>Roboto</vt:lpstr>
      <vt:lpstr>Trebuchet MS</vt:lpstr>
      <vt:lpstr>Wingdings</vt:lpstr>
      <vt:lpstr>Title &amp; Bullet</vt:lpstr>
      <vt:lpstr>2_Title &amp; Bullet</vt:lpstr>
      <vt:lpstr>4_Title &amp; Bullet</vt:lpstr>
      <vt:lpstr>1_Title &amp; Bullet</vt:lpstr>
      <vt:lpstr>5_Title &amp; Bullet</vt:lpstr>
      <vt:lpstr>9_Title &amp; Bullet</vt:lpstr>
      <vt:lpstr>Building the open metaverse</vt:lpstr>
      <vt:lpstr>THE METAVERSE IS COMING</vt:lpstr>
      <vt:lpstr>ACHIEVING OUR VISION</vt:lpstr>
      <vt:lpstr>A HISTORY OF 3D-WEB INTEGRATIONS</vt:lpstr>
      <vt:lpstr>A NEW APPROACH</vt:lpstr>
      <vt:lpstr>USD FOR THE VIRTUAL WORLD</vt:lpstr>
      <vt:lpstr>FILLING THE GAPS IN USD</vt:lpstr>
      <vt:lpstr>OMNIVERSE AS AN EXAMPLE OF A NEW APPROACH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Madison Huang</dc:creator>
  <cp:lastModifiedBy>Rev Lebaredian</cp:lastModifiedBy>
  <cp:revision>1</cp:revision>
  <dcterms:created xsi:type="dcterms:W3CDTF">2021-03-16T13:58:55Z</dcterms:created>
  <dcterms:modified xsi:type="dcterms:W3CDTF">2021-08-09T15:45:20Z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0x0101009AFF8D4DD83C854FBE613FB9E14B2A81</vt:lpwstr>
  </property>
  <property fmtid="{D5CDD505-2E9C-101B-9397-08002B2CF9AE}" pid="3" name="MSIP_Label_6b558183-044c-4105-8d9c-cea02a2a3d86_Enabled">
    <vt:lpwstr>True</vt:lpwstr>
  </property>
  <property fmtid="{D5CDD505-2E9C-101B-9397-08002B2CF9AE}" pid="4" name="MSIP_Label_6b558183-044c-4105-8d9c-cea02a2a3d86_SiteId">
    <vt:lpwstr>43083d15-7273-40c1-b7db-39efd9ccc17a</vt:lpwstr>
  </property>
  <property fmtid="{D5CDD505-2E9C-101B-9397-08002B2CF9AE}" pid="5" name="MSIP_Label_6b558183-044c-4105-8d9c-cea02a2a3d86_Owner">
    <vt:lpwstr>madisonh@nvidia.com</vt:lpwstr>
  </property>
  <property fmtid="{D5CDD505-2E9C-101B-9397-08002B2CF9AE}" pid="6" name="MSIP_Label_6b558183-044c-4105-8d9c-cea02a2a3d86_SetDate">
    <vt:lpwstr>2021-03-18T00:35:11.7928780Z</vt:lpwstr>
  </property>
  <property fmtid="{D5CDD505-2E9C-101B-9397-08002B2CF9AE}" pid="7" name="MSIP_Label_6b558183-044c-4105-8d9c-cea02a2a3d86_Name">
    <vt:lpwstr>Unrestricted</vt:lpwstr>
  </property>
  <property fmtid="{D5CDD505-2E9C-101B-9397-08002B2CF9AE}" pid="8" name="MSIP_Label_6b558183-044c-4105-8d9c-cea02a2a3d86_Application">
    <vt:lpwstr>Microsoft Azure Information Protection</vt:lpwstr>
  </property>
  <property fmtid="{D5CDD505-2E9C-101B-9397-08002B2CF9AE}" pid="9" name="MSIP_Label_6b558183-044c-4105-8d9c-cea02a2a3d86_Extended_MSFT_Method">
    <vt:lpwstr>Automatic</vt:lpwstr>
  </property>
  <property fmtid="{D5CDD505-2E9C-101B-9397-08002B2CF9AE}" pid="10" name="Sensitivity">
    <vt:lpwstr>Unrestricted</vt:lpwstr>
  </property>
</Properties>
</file>