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 Black"/>
      <p:bold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Inter"/>
      <p:regular r:id="rId23"/>
      <p:bold r:id="rId24"/>
    </p:embeddedFont>
    <p:embeddedFont>
      <p:font typeface="Roboto Light"/>
      <p:regular r:id="rId25"/>
      <p:bold r:id="rId26"/>
      <p:italic r:id="rId27"/>
      <p:boldItalic r:id="rId28"/>
    </p:embeddedFont>
    <p:embeddedFont>
      <p:font typeface="Inter-Regular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Inter-bold.fntdata"/><Relationship Id="rId23" Type="http://schemas.openxmlformats.org/officeDocument/2006/relationships/font" Target="fonts/Inter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-Regular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Black-bold.fntdata"/><Relationship Id="rId16" Type="http://schemas.openxmlformats.org/officeDocument/2006/relationships/slide" Target="slides/slide10.xml"/><Relationship Id="rId19" Type="http://schemas.openxmlformats.org/officeDocument/2006/relationships/font" Target="fonts/Roboto-regular.fntdata"/><Relationship Id="rId18" Type="http://schemas.openxmlformats.org/officeDocument/2006/relationships/font" Target="fonts/Roboto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6c534f392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ge6c534f392_0_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e6c534f392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e6c534f392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6c534f392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e6c534f392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6c534f392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e6c534f392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6c534f392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e6c534f392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6c534f39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e6c534f39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e6c534f392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e6c534f392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6c534f392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6c534f392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6c534f392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6c534f392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6c534f392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6c534f392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GenArt 1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71525" y="428700"/>
            <a:ext cx="70485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71525" y="3000950"/>
            <a:ext cx="66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/>
        </p:nvSpPr>
        <p:spPr>
          <a:xfrm rot="-5400000">
            <a:off x="7780425" y="1196900"/>
            <a:ext cx="23493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 Generative Art — Made with Unity</a:t>
            </a:r>
            <a:endParaRPr sz="6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  <p:sp>
        <p:nvSpPr>
          <p:cNvPr id="20" name="Google Shape;20;p2"/>
          <p:cNvSpPr txBox="1"/>
          <p:nvPr>
            <p:ph idx="2" type="subTitle"/>
          </p:nvPr>
        </p:nvSpPr>
        <p:spPr>
          <a:xfrm>
            <a:off x="571525" y="4287075"/>
            <a:ext cx="66675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- Black">
  <p:cSld name="CUSTOM_2_1">
    <p:bg>
      <p:bgPr>
        <a:solidFill>
          <a:srgbClr val="0000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type="title"/>
          </p:nvPr>
        </p:nvSpPr>
        <p:spPr>
          <a:xfrm>
            <a:off x="476250" y="321300"/>
            <a:ext cx="71439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i="0" sz="2800" u="none" cap="none" strike="noStrike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8" name="Google Shape;118;p11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9" name="Google Shape;119;p11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120" name="Google Shape;120;p11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(2 lines) + Body - White">
  <p:cSld name="CUSTOM_5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/>
          <p:nvPr>
            <p:ph type="title"/>
          </p:nvPr>
        </p:nvSpPr>
        <p:spPr>
          <a:xfrm>
            <a:off x="476250" y="321300"/>
            <a:ext cx="7143900" cy="5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476125" y="1505225"/>
            <a:ext cx="6381900" cy="29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  <a:defRPr/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1" name="Google Shape;131;p12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132" name="Google Shape;132;p12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(2 lines) + Body - Black">
  <p:cSld name="CUSTOM_5_1">
    <p:bg>
      <p:bgPr>
        <a:solidFill>
          <a:srgbClr val="0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type="title"/>
          </p:nvPr>
        </p:nvSpPr>
        <p:spPr>
          <a:xfrm>
            <a:off x="476250" y="321300"/>
            <a:ext cx="7143900" cy="5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1" name="Google Shape;141;p13"/>
          <p:cNvSpPr txBox="1"/>
          <p:nvPr>
            <p:ph idx="1" type="body"/>
          </p:nvPr>
        </p:nvSpPr>
        <p:spPr>
          <a:xfrm>
            <a:off x="476125" y="1505225"/>
            <a:ext cx="6381900" cy="29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—"/>
              <a:defRPr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2" name="Google Shape;142;p13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3" name="Google Shape;143;p13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144" name="Google Shape;144;p13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+ Body and Image - White">
  <p:cSld name="CUSTOM_7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type="title"/>
          </p:nvPr>
        </p:nvSpPr>
        <p:spPr>
          <a:xfrm>
            <a:off x="476250" y="321300"/>
            <a:ext cx="3886200" cy="9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3" name="Google Shape;153;p14"/>
          <p:cNvSpPr txBox="1"/>
          <p:nvPr>
            <p:ph idx="1" type="body"/>
          </p:nvPr>
        </p:nvSpPr>
        <p:spPr>
          <a:xfrm>
            <a:off x="476125" y="1071775"/>
            <a:ext cx="3714900" cy="342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  <a:defRPr/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4" name="Google Shape;154;p14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" name="Google Shape;155;p14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156" name="Google Shape;156;p14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(2 lines) + Body and Image - White">
  <p:cSld name="CUSTOM_7_3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/>
          <p:nvPr>
            <p:ph type="title"/>
          </p:nvPr>
        </p:nvSpPr>
        <p:spPr>
          <a:xfrm>
            <a:off x="476250" y="321300"/>
            <a:ext cx="3798900" cy="9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5" name="Google Shape;165;p15"/>
          <p:cNvSpPr txBox="1"/>
          <p:nvPr>
            <p:ph idx="1" type="body"/>
          </p:nvPr>
        </p:nvSpPr>
        <p:spPr>
          <a:xfrm>
            <a:off x="476125" y="1505225"/>
            <a:ext cx="3714900" cy="29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—"/>
              <a:defRPr/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6" name="Google Shape;166;p15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7" name="Google Shape;167;p15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168" name="Google Shape;168;p15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+ Body and Image - Black">
  <p:cSld name="CUSTOM_7_2">
    <p:bg>
      <p:bgPr>
        <a:solidFill>
          <a:srgbClr val="000000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>
            <p:ph type="title"/>
          </p:nvPr>
        </p:nvSpPr>
        <p:spPr>
          <a:xfrm>
            <a:off x="476250" y="321300"/>
            <a:ext cx="3886200" cy="9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7" name="Google Shape;177;p16"/>
          <p:cNvSpPr txBox="1"/>
          <p:nvPr>
            <p:ph idx="1" type="body"/>
          </p:nvPr>
        </p:nvSpPr>
        <p:spPr>
          <a:xfrm>
            <a:off x="476125" y="1071775"/>
            <a:ext cx="3714900" cy="342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—"/>
              <a:defRPr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8" name="Google Shape;178;p16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180" name="Google Shape;180;p16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(2 Lines) + Body and Image - Black">
  <p:cSld name="CUSTOM_7_2_1">
    <p:bg>
      <p:bgPr>
        <a:solidFill>
          <a:srgbClr val="000000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title"/>
          </p:nvPr>
        </p:nvSpPr>
        <p:spPr>
          <a:xfrm>
            <a:off x="476250" y="321300"/>
            <a:ext cx="3798900" cy="9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9" name="Google Shape;189;p17"/>
          <p:cNvSpPr txBox="1"/>
          <p:nvPr>
            <p:ph idx="1" type="body"/>
          </p:nvPr>
        </p:nvSpPr>
        <p:spPr>
          <a:xfrm>
            <a:off x="476125" y="1505225"/>
            <a:ext cx="3714900" cy="29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—"/>
              <a:defRPr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0" name="Google Shape;190;p17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1" name="Google Shape;191;p17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192" name="Google Shape;192;p17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+ Body (3 columns) - Black">
  <p:cSld name="CUSTOM_7_1_1_1">
    <p:bg>
      <p:bgPr>
        <a:solidFill>
          <a:schemeClr val="dk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/>
          <p:nvPr>
            <p:ph idx="1" type="body"/>
          </p:nvPr>
        </p:nvSpPr>
        <p:spPr>
          <a:xfrm>
            <a:off x="6186638" y="1609375"/>
            <a:ext cx="2476500" cy="28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700"/>
              <a:buChar char="—"/>
              <a:defRPr>
                <a:solidFill>
                  <a:srgbClr val="EFEFEF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2" type="body"/>
          </p:nvPr>
        </p:nvSpPr>
        <p:spPr>
          <a:xfrm>
            <a:off x="3331438" y="1609375"/>
            <a:ext cx="2476500" cy="28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700"/>
              <a:buChar char="—"/>
              <a:defRPr>
                <a:solidFill>
                  <a:srgbClr val="EFEFEF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3" type="body"/>
          </p:nvPr>
        </p:nvSpPr>
        <p:spPr>
          <a:xfrm>
            <a:off x="476250" y="1609375"/>
            <a:ext cx="2476500" cy="28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700"/>
              <a:buChar char="—"/>
              <a:defRPr>
                <a:solidFill>
                  <a:srgbClr val="EFEFEF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EFEFEF"/>
              </a:buClr>
              <a:buSzPts val="1400"/>
              <a:buChar char="–"/>
              <a:defRPr>
                <a:solidFill>
                  <a:srgbClr val="EFEFEF"/>
                </a:solidFill>
              </a:defRPr>
            </a:lvl9pPr>
          </a:lstStyle>
          <a:p/>
        </p:txBody>
      </p:sp>
      <p:sp>
        <p:nvSpPr>
          <p:cNvPr id="203" name="Google Shape;203;p18"/>
          <p:cNvSpPr txBox="1"/>
          <p:nvPr>
            <p:ph type="title"/>
          </p:nvPr>
        </p:nvSpPr>
        <p:spPr>
          <a:xfrm>
            <a:off x="476250" y="321300"/>
            <a:ext cx="7524900" cy="5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4" name="Google Shape;204;p18"/>
          <p:cNvSpPr txBox="1"/>
          <p:nvPr>
            <p:ph idx="12" type="sldNum"/>
          </p:nvPr>
        </p:nvSpPr>
        <p:spPr>
          <a:xfrm>
            <a:off x="4297675" y="4717862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5" name="Google Shape;205;p18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206" name="Google Shape;206;p18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+ Body (3 columns) - White">
  <p:cSld name="CUSTOM_7_1_1_1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/>
          <p:nvPr>
            <p:ph idx="1" type="body"/>
          </p:nvPr>
        </p:nvSpPr>
        <p:spPr>
          <a:xfrm>
            <a:off x="6186638" y="1609375"/>
            <a:ext cx="2476500" cy="28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—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15" name="Google Shape;215;p19"/>
          <p:cNvSpPr txBox="1"/>
          <p:nvPr>
            <p:ph idx="2" type="body"/>
          </p:nvPr>
        </p:nvSpPr>
        <p:spPr>
          <a:xfrm>
            <a:off x="3331438" y="1609375"/>
            <a:ext cx="2476500" cy="28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—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16" name="Google Shape;216;p19"/>
          <p:cNvSpPr txBox="1"/>
          <p:nvPr>
            <p:ph idx="3" type="body"/>
          </p:nvPr>
        </p:nvSpPr>
        <p:spPr>
          <a:xfrm>
            <a:off x="476250" y="1609375"/>
            <a:ext cx="2476500" cy="28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—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17" name="Google Shape;217;p19"/>
          <p:cNvSpPr txBox="1"/>
          <p:nvPr>
            <p:ph type="title"/>
          </p:nvPr>
        </p:nvSpPr>
        <p:spPr>
          <a:xfrm>
            <a:off x="476250" y="321300"/>
            <a:ext cx="7524900" cy="5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8" name="Google Shape;218;p19"/>
          <p:cNvSpPr txBox="1"/>
          <p:nvPr>
            <p:ph idx="12" type="sldNum"/>
          </p:nvPr>
        </p:nvSpPr>
        <p:spPr>
          <a:xfrm>
            <a:off x="4297675" y="4717862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9" name="Google Shape;219;p19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220" name="Google Shape;220;p19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+ Footer - White">
  <p:cSld name="CUSTOM_6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9" name="Google Shape;229;p20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230" name="Google Shape;230;p20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GenArt 2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2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>
            <a:off x="571525" y="428700"/>
            <a:ext cx="70485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571525" y="3000950"/>
            <a:ext cx="66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/>
        </p:nvSpPr>
        <p:spPr>
          <a:xfrm rot="-5400000">
            <a:off x="7780425" y="1196900"/>
            <a:ext cx="23493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 Generative Art — Made with Unity</a:t>
            </a:r>
            <a:endParaRPr sz="6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27" name="Google Shape;27;p3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  <p:sp>
        <p:nvSpPr>
          <p:cNvPr id="34" name="Google Shape;34;p3"/>
          <p:cNvSpPr txBox="1"/>
          <p:nvPr>
            <p:ph idx="2" type="subTitle"/>
          </p:nvPr>
        </p:nvSpPr>
        <p:spPr>
          <a:xfrm>
            <a:off x="571525" y="4287075"/>
            <a:ext cx="66675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+ Footer - Black">
  <p:cSld name="CUSTOM_6_1">
    <p:bg>
      <p:bgPr>
        <a:solidFill>
          <a:srgbClr val="000000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21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240" name="Google Shape;240;p21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" showMasterSp="0">
  <p:cSld name="Blank - Magenta">
    <p:bg>
      <p:bgPr>
        <a:noFill/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lack" showMasterSp="0">
  <p:cSld name="Blank - Magenta_1">
    <p:bg>
      <p:bgPr>
        <a:solidFill>
          <a:srgbClr val="000000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ITLE_2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/>
          <p:nvPr>
            <p:ph type="ctrTitle"/>
          </p:nvPr>
        </p:nvSpPr>
        <p:spPr>
          <a:xfrm>
            <a:off x="571525" y="428700"/>
            <a:ext cx="70485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251" name="Google Shape;251;p24"/>
          <p:cNvSpPr txBox="1"/>
          <p:nvPr>
            <p:ph idx="1" type="subTitle"/>
          </p:nvPr>
        </p:nvSpPr>
        <p:spPr>
          <a:xfrm>
            <a:off x="571525" y="3000950"/>
            <a:ext cx="6667500" cy="1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52" name="Google Shape;252;p24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253" name="Google Shape;253;p24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  <p:sp>
        <p:nvSpPr>
          <p:cNvPr id="260" name="Google Shape;260;p24"/>
          <p:cNvSpPr txBox="1"/>
          <p:nvPr/>
        </p:nvSpPr>
        <p:spPr>
          <a:xfrm rot="-5400000">
            <a:off x="7780425" y="1196900"/>
            <a:ext cx="23493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 Generative Art — Made with Unity</a:t>
            </a:r>
            <a:endParaRPr sz="6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lete" showMasterSp="0">
  <p:cSld name="Blank - Magenta_2">
    <p:bg>
      <p:bgPr>
        <a:solidFill>
          <a:srgbClr val="EFEFEF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/>
        </p:nvSpPr>
        <p:spPr>
          <a:xfrm>
            <a:off x="3429025" y="4501425"/>
            <a:ext cx="22860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Delete this slide before presenting</a:t>
            </a:r>
            <a:endParaRPr i="1" sz="110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5" name="Google Shape;265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6" name="Google Shape;26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accen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/>
          <p:nvPr>
            <p:ph idx="1" type="subTitle"/>
          </p:nvPr>
        </p:nvSpPr>
        <p:spPr>
          <a:xfrm>
            <a:off x="4323160" y="2997758"/>
            <a:ext cx="2387400" cy="41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68575" lIns="137150" spcFirstLastPara="1" rIns="137150" wrap="square" tIns="68575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accent1"/>
                </a:solidFill>
              </a:defRPr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2" name="Google Shape;282;p28"/>
          <p:cNvSpPr txBox="1"/>
          <p:nvPr>
            <p:ph type="ctrTitle"/>
          </p:nvPr>
        </p:nvSpPr>
        <p:spPr>
          <a:xfrm>
            <a:off x="4323161" y="2400312"/>
            <a:ext cx="3574500" cy="46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34275" lIns="137150" spcFirstLastPara="1" rIns="137150" wrap="square" tIns="34275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b="1" i="0" sz="2600" cap="none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3" name="Google Shape;283;p28"/>
          <p:cNvSpPr txBox="1"/>
          <p:nvPr>
            <p:ph idx="11" type="ftr"/>
          </p:nvPr>
        </p:nvSpPr>
        <p:spPr>
          <a:xfrm>
            <a:off x="624058" y="4752825"/>
            <a:ext cx="200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84" name="Google Shape;28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92261" y="1125129"/>
            <a:ext cx="2168676" cy="522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28"/>
          <p:cNvCxnSpPr/>
          <p:nvPr/>
        </p:nvCxnSpPr>
        <p:spPr>
          <a:xfrm>
            <a:off x="8597766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1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28"/>
          <p:cNvCxnSpPr/>
          <p:nvPr/>
        </p:nvCxnSpPr>
        <p:spPr>
          <a:xfrm>
            <a:off x="541421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1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28"/>
          <p:cNvCxnSpPr/>
          <p:nvPr/>
        </p:nvCxnSpPr>
        <p:spPr>
          <a:xfrm>
            <a:off x="1143" y="541421"/>
            <a:ext cx="9141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1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28"/>
          <p:cNvCxnSpPr/>
          <p:nvPr/>
        </p:nvCxnSpPr>
        <p:spPr>
          <a:xfrm>
            <a:off x="1143" y="4598470"/>
            <a:ext cx="9141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1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9" name="Google Shape;289;p28"/>
          <p:cNvPicPr preferRelativeResize="0"/>
          <p:nvPr/>
        </p:nvPicPr>
        <p:blipFill rotWithShape="1">
          <a:blip r:embed="rId3">
            <a:alphaModFix/>
          </a:blip>
          <a:srcRect b="0" l="0" r="59610" t="0"/>
          <a:stretch/>
        </p:blipFill>
        <p:spPr>
          <a:xfrm>
            <a:off x="0" y="0"/>
            <a:ext cx="3689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 txBox="1"/>
          <p:nvPr/>
        </p:nvSpPr>
        <p:spPr>
          <a:xfrm>
            <a:off x="6215512" y="4755570"/>
            <a:ext cx="22452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PREMIER </a:t>
            </a:r>
            <a:r>
              <a:rPr b="1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CONFERENCE </a:t>
            </a:r>
            <a:r>
              <a:rPr b="0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b="1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EXHIBITION </a:t>
            </a:r>
            <a:r>
              <a:rPr b="0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COMPUTER GRAPHICS &amp; INTERACTIVE TECHNIQUES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White">
  <p:cSld name="TITLE_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ctrTitle"/>
          </p:nvPr>
        </p:nvSpPr>
        <p:spPr>
          <a:xfrm>
            <a:off x="571525" y="428700"/>
            <a:ext cx="70485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nter-Regular"/>
              <a:buNone/>
              <a:defRPr b="0" sz="4800"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Inter-Regular"/>
              <a:buNone/>
              <a:defRPr b="0" sz="4800"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Inter-Regular"/>
              <a:buNone/>
              <a:defRPr b="0" sz="4800"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Inter-Regular"/>
              <a:buNone/>
              <a:defRPr b="0" sz="4800"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Inter-Regular"/>
              <a:buNone/>
              <a:defRPr b="0" sz="4800"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Inter-Regular"/>
              <a:buNone/>
              <a:defRPr b="0" sz="4800"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Inter-Regular"/>
              <a:buNone/>
              <a:defRPr b="0" sz="4800"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Inter-Regular"/>
              <a:buNone/>
              <a:defRPr b="0" sz="4800"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Inter-Regular"/>
              <a:buNone/>
              <a:defRPr b="0" sz="4800"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subTitle"/>
          </p:nvPr>
        </p:nvSpPr>
        <p:spPr>
          <a:xfrm>
            <a:off x="571525" y="3000950"/>
            <a:ext cx="6667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grpSp>
        <p:nvGrpSpPr>
          <p:cNvPr id="38" name="Google Shape;38;p4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39" name="Google Shape;39;p4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  <p:sp>
        <p:nvSpPr>
          <p:cNvPr id="46" name="Google Shape;46;p4"/>
          <p:cNvSpPr txBox="1"/>
          <p:nvPr>
            <p:ph idx="2" type="subTitle"/>
          </p:nvPr>
        </p:nvSpPr>
        <p:spPr>
          <a:xfrm>
            <a:off x="571525" y="4287075"/>
            <a:ext cx="66675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Black">
  <p:cSld name="TITLE_2_1_1">
    <p:bg>
      <p:bgPr>
        <a:solidFill>
          <a:srgbClr val="000000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ctrTitle"/>
          </p:nvPr>
        </p:nvSpPr>
        <p:spPr>
          <a:xfrm>
            <a:off x="571525" y="428700"/>
            <a:ext cx="70485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Inter-Regular"/>
              <a:buNone/>
              <a:defRPr b="0" sz="4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" type="subTitle"/>
          </p:nvPr>
        </p:nvSpPr>
        <p:spPr>
          <a:xfrm>
            <a:off x="571525" y="3000950"/>
            <a:ext cx="6667500" cy="1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0" name="Google Shape;50;p5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51" name="Google Shape;51;p5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  <p:sp>
        <p:nvSpPr>
          <p:cNvPr id="58" name="Google Shape;58;p5"/>
          <p:cNvSpPr txBox="1"/>
          <p:nvPr>
            <p:ph idx="2" type="subTitle"/>
          </p:nvPr>
        </p:nvSpPr>
        <p:spPr>
          <a:xfrm>
            <a:off x="571525" y="4287075"/>
            <a:ext cx="66675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White">
  <p:cSld name="TITLE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ctrTitle"/>
          </p:nvPr>
        </p:nvSpPr>
        <p:spPr>
          <a:xfrm>
            <a:off x="571525" y="535950"/>
            <a:ext cx="6286500" cy="22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0"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Roboto Black"/>
              <a:buNone/>
              <a:defRPr b="0" sz="4000"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Roboto Black"/>
              <a:buNone/>
              <a:defRPr b="0" sz="4000"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Roboto Black"/>
              <a:buNone/>
              <a:defRPr b="0" sz="4000"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Roboto Black"/>
              <a:buNone/>
              <a:defRPr b="0" sz="4000"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Roboto Black"/>
              <a:buNone/>
              <a:defRPr b="0" sz="4000"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Roboto Black"/>
              <a:buNone/>
              <a:defRPr b="0" sz="4000"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Roboto Black"/>
              <a:buNone/>
              <a:defRPr b="0" sz="4000"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Roboto Black"/>
              <a:buNone/>
              <a:defRPr b="0" sz="4000"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" name="Google Shape;62;p6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63" name="Google Shape;63;p6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Black">
  <p:cSld name="TITLE_1_1">
    <p:bg>
      <p:bgPr>
        <a:solidFill>
          <a:srgbClr val="00000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7"/>
          <p:cNvSpPr txBox="1"/>
          <p:nvPr>
            <p:ph type="ctrTitle"/>
          </p:nvPr>
        </p:nvSpPr>
        <p:spPr>
          <a:xfrm>
            <a:off x="571525" y="535950"/>
            <a:ext cx="6286500" cy="22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0"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Black"/>
              <a:buNone/>
              <a:defRPr b="0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Black"/>
              <a:buNone/>
              <a:defRPr b="0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Black"/>
              <a:buNone/>
              <a:defRPr b="0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Black"/>
              <a:buNone/>
              <a:defRPr b="0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Black"/>
              <a:buNone/>
              <a:defRPr b="0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Black"/>
              <a:buNone/>
              <a:defRPr b="0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Black"/>
              <a:buNone/>
              <a:defRPr b="0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Black"/>
              <a:buNone/>
              <a:defRPr b="0" sz="4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grpSp>
        <p:nvGrpSpPr>
          <p:cNvPr id="73" name="Google Shape;73;p7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74" name="Google Shape;74;p7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+ Body - White">
  <p:cSld name="CUSTOM_4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/>
          <p:nvPr>
            <p:ph type="title"/>
          </p:nvPr>
        </p:nvSpPr>
        <p:spPr>
          <a:xfrm>
            <a:off x="476250" y="321300"/>
            <a:ext cx="7143900" cy="5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8"/>
          <p:cNvSpPr txBox="1"/>
          <p:nvPr>
            <p:ph idx="1" type="body"/>
          </p:nvPr>
        </p:nvSpPr>
        <p:spPr>
          <a:xfrm>
            <a:off x="476250" y="1071775"/>
            <a:ext cx="6381900" cy="342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—"/>
              <a:defRPr>
                <a:solidFill>
                  <a:srgbClr val="000000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>
                <a:solidFill>
                  <a:srgbClr val="000000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>
                <a:solidFill>
                  <a:srgbClr val="000000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>
                <a:solidFill>
                  <a:srgbClr val="000000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>
                <a:solidFill>
                  <a:srgbClr val="000000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>
                <a:solidFill>
                  <a:srgbClr val="000000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>
                <a:solidFill>
                  <a:srgbClr val="000000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>
                <a:solidFill>
                  <a:srgbClr val="000000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Char char="–"/>
              <a:defRPr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85" name="Google Shape;85;p8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86" name="Google Shape;86;p8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+ Body - Black">
  <p:cSld name="CUSTOM_4_1">
    <p:bg>
      <p:bgPr>
        <a:solidFill>
          <a:srgbClr val="00000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type="title"/>
          </p:nvPr>
        </p:nvSpPr>
        <p:spPr>
          <a:xfrm>
            <a:off x="476250" y="321300"/>
            <a:ext cx="7143900" cy="5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9"/>
          <p:cNvSpPr txBox="1"/>
          <p:nvPr>
            <p:ph idx="1" type="body"/>
          </p:nvPr>
        </p:nvSpPr>
        <p:spPr>
          <a:xfrm>
            <a:off x="476250" y="1071775"/>
            <a:ext cx="6381900" cy="342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—"/>
              <a:defRPr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Char char="–"/>
              <a:defRPr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97" name="Google Shape;97;p9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98" name="Google Shape;98;p9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- White">
  <p:cSld name="CUSTOM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>
            <p:ph type="title"/>
          </p:nvPr>
        </p:nvSpPr>
        <p:spPr>
          <a:xfrm>
            <a:off x="476250" y="321300"/>
            <a:ext cx="71439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 u="none" cap="none" strike="noStrike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7" name="Google Shape;107;p10"/>
          <p:cNvSpPr txBox="1"/>
          <p:nvPr>
            <p:ph idx="12" type="sldNum"/>
          </p:nvPr>
        </p:nvSpPr>
        <p:spPr>
          <a:xfrm>
            <a:off x="4297650" y="4715750"/>
            <a:ext cx="5487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buNone/>
              <a:defRPr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8" name="Google Shape;108;p10"/>
          <p:cNvGrpSpPr/>
          <p:nvPr/>
        </p:nvGrpSpPr>
        <p:grpSpPr>
          <a:xfrm>
            <a:off x="8187968" y="4740683"/>
            <a:ext cx="471415" cy="164675"/>
            <a:chOff x="238125" y="1563525"/>
            <a:chExt cx="7088950" cy="2569025"/>
          </a:xfrm>
        </p:grpSpPr>
        <p:sp>
          <p:nvSpPr>
            <p:cNvPr id="109" name="Google Shape;109;p10"/>
            <p:cNvSpPr/>
            <p:nvPr/>
          </p:nvSpPr>
          <p:spPr>
            <a:xfrm>
              <a:off x="238125" y="1563525"/>
              <a:ext cx="2567150" cy="2569025"/>
            </a:xfrm>
            <a:custGeom>
              <a:rect b="b" l="l" r="r" t="t"/>
              <a:pathLst>
                <a:path extrusionOk="0" h="102761" w="102686">
                  <a:moveTo>
                    <a:pt x="76371" y="15199"/>
                  </a:moveTo>
                  <a:lnTo>
                    <a:pt x="57921" y="46201"/>
                  </a:lnTo>
                  <a:lnTo>
                    <a:pt x="21097" y="46201"/>
                  </a:lnTo>
                  <a:lnTo>
                    <a:pt x="44311" y="23289"/>
                  </a:lnTo>
                  <a:lnTo>
                    <a:pt x="76371" y="15199"/>
                  </a:lnTo>
                  <a:close/>
                  <a:moveTo>
                    <a:pt x="85370" y="20340"/>
                  </a:moveTo>
                  <a:lnTo>
                    <a:pt x="94217" y="51343"/>
                  </a:lnTo>
                  <a:lnTo>
                    <a:pt x="85370" y="82345"/>
                  </a:lnTo>
                  <a:lnTo>
                    <a:pt x="66919" y="51343"/>
                  </a:lnTo>
                  <a:lnTo>
                    <a:pt x="85370" y="20340"/>
                  </a:lnTo>
                  <a:close/>
                  <a:moveTo>
                    <a:pt x="58073" y="56333"/>
                  </a:moveTo>
                  <a:lnTo>
                    <a:pt x="76447" y="87335"/>
                  </a:lnTo>
                  <a:lnTo>
                    <a:pt x="44311" y="79320"/>
                  </a:lnTo>
                  <a:lnTo>
                    <a:pt x="21172" y="56333"/>
                  </a:lnTo>
                  <a:close/>
                  <a:moveTo>
                    <a:pt x="91419" y="0"/>
                  </a:moveTo>
                  <a:lnTo>
                    <a:pt x="49528" y="10889"/>
                  </a:lnTo>
                  <a:lnTo>
                    <a:pt x="43328" y="21550"/>
                  </a:lnTo>
                  <a:lnTo>
                    <a:pt x="30700" y="21475"/>
                  </a:lnTo>
                  <a:lnTo>
                    <a:pt x="0" y="51343"/>
                  </a:lnTo>
                  <a:lnTo>
                    <a:pt x="30700" y="81211"/>
                  </a:lnTo>
                  <a:lnTo>
                    <a:pt x="43328" y="81135"/>
                  </a:lnTo>
                  <a:lnTo>
                    <a:pt x="49528" y="91797"/>
                  </a:lnTo>
                  <a:lnTo>
                    <a:pt x="91419" y="102761"/>
                  </a:lnTo>
                  <a:lnTo>
                    <a:pt x="102686" y="62004"/>
                  </a:lnTo>
                  <a:lnTo>
                    <a:pt x="96334" y="51418"/>
                  </a:lnTo>
                  <a:lnTo>
                    <a:pt x="102686" y="40832"/>
                  </a:lnTo>
                  <a:lnTo>
                    <a:pt x="914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345900" y="2317775"/>
              <a:ext cx="909300" cy="1054850"/>
            </a:xfrm>
            <a:custGeom>
              <a:rect b="b" l="l" r="r" t="t"/>
              <a:pathLst>
                <a:path extrusionOk="0" h="42194" w="36372">
                  <a:moveTo>
                    <a:pt x="22156" y="0"/>
                  </a:moveTo>
                  <a:cubicBezTo>
                    <a:pt x="16636" y="0"/>
                    <a:pt x="12856" y="2344"/>
                    <a:pt x="9982" y="6730"/>
                  </a:cubicBezTo>
                  <a:lnTo>
                    <a:pt x="9831" y="6730"/>
                  </a:lnTo>
                  <a:lnTo>
                    <a:pt x="9831" y="1135"/>
                  </a:lnTo>
                  <a:lnTo>
                    <a:pt x="1" y="1135"/>
                  </a:lnTo>
                  <a:lnTo>
                    <a:pt x="1" y="42118"/>
                  </a:lnTo>
                  <a:lnTo>
                    <a:pt x="9982" y="42118"/>
                  </a:lnTo>
                  <a:lnTo>
                    <a:pt x="9982" y="18904"/>
                  </a:lnTo>
                  <a:cubicBezTo>
                    <a:pt x="9982" y="13309"/>
                    <a:pt x="13460" y="9452"/>
                    <a:pt x="18300" y="9452"/>
                  </a:cubicBezTo>
                  <a:cubicBezTo>
                    <a:pt x="22837" y="9452"/>
                    <a:pt x="26239" y="12174"/>
                    <a:pt x="26239" y="17014"/>
                  </a:cubicBezTo>
                  <a:lnTo>
                    <a:pt x="26239" y="42194"/>
                  </a:lnTo>
                  <a:lnTo>
                    <a:pt x="36296" y="42194"/>
                  </a:lnTo>
                  <a:lnTo>
                    <a:pt x="36296" y="15426"/>
                  </a:lnTo>
                  <a:cubicBezTo>
                    <a:pt x="36372" y="6428"/>
                    <a:pt x="30701" y="0"/>
                    <a:pt x="22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3319425" y="2346125"/>
              <a:ext cx="897975" cy="1056750"/>
            </a:xfrm>
            <a:custGeom>
              <a:rect b="b" l="l" r="r" t="t"/>
              <a:pathLst>
                <a:path extrusionOk="0" h="42270" w="35919">
                  <a:moveTo>
                    <a:pt x="1" y="1"/>
                  </a:moveTo>
                  <a:lnTo>
                    <a:pt x="1" y="27373"/>
                  </a:lnTo>
                  <a:cubicBezTo>
                    <a:pt x="1" y="36371"/>
                    <a:pt x="5143" y="42269"/>
                    <a:pt x="14292" y="42269"/>
                  </a:cubicBezTo>
                  <a:cubicBezTo>
                    <a:pt x="20039" y="42269"/>
                    <a:pt x="23290" y="40077"/>
                    <a:pt x="26012" y="36296"/>
                  </a:cubicBezTo>
                  <a:lnTo>
                    <a:pt x="26315" y="36296"/>
                  </a:lnTo>
                  <a:lnTo>
                    <a:pt x="26315" y="41060"/>
                  </a:lnTo>
                  <a:lnTo>
                    <a:pt x="35918" y="41060"/>
                  </a:lnTo>
                  <a:lnTo>
                    <a:pt x="35918" y="1"/>
                  </a:lnTo>
                  <a:lnTo>
                    <a:pt x="25937" y="1"/>
                  </a:lnTo>
                  <a:lnTo>
                    <a:pt x="25786" y="23744"/>
                  </a:lnTo>
                  <a:cubicBezTo>
                    <a:pt x="25786" y="29188"/>
                    <a:pt x="22685" y="32969"/>
                    <a:pt x="17619" y="32969"/>
                  </a:cubicBezTo>
                  <a:cubicBezTo>
                    <a:pt x="12931" y="32969"/>
                    <a:pt x="10058" y="30322"/>
                    <a:pt x="10058" y="25483"/>
                  </a:cubicBezTo>
                  <a:lnTo>
                    <a:pt x="100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5387500" y="2346125"/>
              <a:ext cx="249575" cy="1024600"/>
            </a:xfrm>
            <a:custGeom>
              <a:rect b="b" l="l" r="r" t="t"/>
              <a:pathLst>
                <a:path extrusionOk="0" h="40984" w="9983">
                  <a:moveTo>
                    <a:pt x="1" y="1"/>
                  </a:moveTo>
                  <a:lnTo>
                    <a:pt x="1" y="40984"/>
                  </a:lnTo>
                  <a:lnTo>
                    <a:pt x="9982" y="40984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5387500" y="2026650"/>
              <a:ext cx="249575" cy="206075"/>
            </a:xfrm>
            <a:custGeom>
              <a:rect b="b" l="l" r="r" t="t"/>
              <a:pathLst>
                <a:path extrusionOk="0" h="8243" w="9983">
                  <a:moveTo>
                    <a:pt x="1" y="1"/>
                  </a:moveTo>
                  <a:lnTo>
                    <a:pt x="1" y="8243"/>
                  </a:lnTo>
                  <a:lnTo>
                    <a:pt x="9982" y="8243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340275" y="2346125"/>
              <a:ext cx="986800" cy="1363000"/>
            </a:xfrm>
            <a:custGeom>
              <a:rect b="b" l="l" r="r" t="t"/>
              <a:pathLst>
                <a:path extrusionOk="0" h="54520" w="39472">
                  <a:moveTo>
                    <a:pt x="0" y="1"/>
                  </a:moveTo>
                  <a:lnTo>
                    <a:pt x="11040" y="29188"/>
                  </a:lnTo>
                  <a:cubicBezTo>
                    <a:pt x="13384" y="35388"/>
                    <a:pt x="14140" y="38111"/>
                    <a:pt x="14140" y="40379"/>
                  </a:cubicBezTo>
                  <a:cubicBezTo>
                    <a:pt x="14140" y="43706"/>
                    <a:pt x="12325" y="45899"/>
                    <a:pt x="8091" y="45899"/>
                  </a:cubicBezTo>
                  <a:lnTo>
                    <a:pt x="4234" y="45899"/>
                  </a:lnTo>
                  <a:lnTo>
                    <a:pt x="4234" y="54519"/>
                  </a:lnTo>
                  <a:lnTo>
                    <a:pt x="10662" y="54519"/>
                  </a:lnTo>
                  <a:cubicBezTo>
                    <a:pt x="18979" y="54519"/>
                    <a:pt x="21853" y="51192"/>
                    <a:pt x="25029" y="42118"/>
                  </a:cubicBezTo>
                  <a:lnTo>
                    <a:pt x="39471" y="76"/>
                  </a:lnTo>
                  <a:lnTo>
                    <a:pt x="28734" y="1"/>
                  </a:lnTo>
                  <a:lnTo>
                    <a:pt x="22760" y="18526"/>
                  </a:lnTo>
                  <a:cubicBezTo>
                    <a:pt x="21399" y="22307"/>
                    <a:pt x="20416" y="27525"/>
                    <a:pt x="20416" y="27525"/>
                  </a:cubicBezTo>
                  <a:lnTo>
                    <a:pt x="20114" y="27525"/>
                  </a:lnTo>
                  <a:cubicBezTo>
                    <a:pt x="20114" y="27525"/>
                    <a:pt x="18753" y="22307"/>
                    <a:pt x="17467" y="18526"/>
                  </a:cubicBezTo>
                  <a:lnTo>
                    <a:pt x="10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712650" y="2026650"/>
              <a:ext cx="557700" cy="1347875"/>
            </a:xfrm>
            <a:custGeom>
              <a:rect b="b" l="l" r="r" t="t"/>
              <a:pathLst>
                <a:path extrusionOk="0" h="53915" w="22308">
                  <a:moveTo>
                    <a:pt x="5672" y="1"/>
                  </a:moveTo>
                  <a:lnTo>
                    <a:pt x="5672" y="12780"/>
                  </a:lnTo>
                  <a:lnTo>
                    <a:pt x="1" y="12780"/>
                  </a:lnTo>
                  <a:lnTo>
                    <a:pt x="1" y="19963"/>
                  </a:lnTo>
                  <a:lnTo>
                    <a:pt x="5672" y="19963"/>
                  </a:lnTo>
                  <a:lnTo>
                    <a:pt x="5672" y="44084"/>
                  </a:lnTo>
                  <a:cubicBezTo>
                    <a:pt x="5672" y="51797"/>
                    <a:pt x="11570" y="53914"/>
                    <a:pt x="16863" y="53914"/>
                  </a:cubicBezTo>
                  <a:cubicBezTo>
                    <a:pt x="21173" y="53914"/>
                    <a:pt x="22307" y="53687"/>
                    <a:pt x="22307" y="53687"/>
                  </a:cubicBezTo>
                  <a:lnTo>
                    <a:pt x="22307" y="45748"/>
                  </a:lnTo>
                  <a:lnTo>
                    <a:pt x="19812" y="45748"/>
                  </a:lnTo>
                  <a:cubicBezTo>
                    <a:pt x="19727" y="45750"/>
                    <a:pt x="19643" y="45752"/>
                    <a:pt x="19560" y="45752"/>
                  </a:cubicBezTo>
                  <a:cubicBezTo>
                    <a:pt x="17277" y="45752"/>
                    <a:pt x="15729" y="44734"/>
                    <a:pt x="15729" y="41816"/>
                  </a:cubicBezTo>
                  <a:lnTo>
                    <a:pt x="15729" y="20039"/>
                  </a:lnTo>
                  <a:lnTo>
                    <a:pt x="22156" y="20039"/>
                  </a:lnTo>
                  <a:lnTo>
                    <a:pt x="22156" y="12855"/>
                  </a:lnTo>
                  <a:lnTo>
                    <a:pt x="15729" y="12855"/>
                  </a:lnTo>
                  <a:lnTo>
                    <a:pt x="157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6250" y="321300"/>
            <a:ext cx="71439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i="0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b="1" sz="2800">
                <a:latin typeface="Inter"/>
                <a:ea typeface="Inter"/>
                <a:cs typeface="Inter"/>
                <a:sym typeface="In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b="1" sz="2800">
                <a:latin typeface="Inter"/>
                <a:ea typeface="Inter"/>
                <a:cs typeface="Inter"/>
                <a:sym typeface="In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b="1" sz="2800">
                <a:latin typeface="Inter"/>
                <a:ea typeface="Inter"/>
                <a:cs typeface="Inter"/>
                <a:sym typeface="In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b="1" sz="2800">
                <a:latin typeface="Inter"/>
                <a:ea typeface="Inter"/>
                <a:cs typeface="Inter"/>
                <a:sym typeface="In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b="1" sz="2800">
                <a:latin typeface="Inter"/>
                <a:ea typeface="Inter"/>
                <a:cs typeface="Inter"/>
                <a:sym typeface="In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b="1" sz="2800">
                <a:latin typeface="Inter"/>
                <a:ea typeface="Inter"/>
                <a:cs typeface="Inter"/>
                <a:sym typeface="In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b="1" sz="2800">
                <a:latin typeface="Inter"/>
                <a:ea typeface="Inter"/>
                <a:cs typeface="Inter"/>
                <a:sym typeface="In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b="1" sz="2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6400" y="1179025"/>
            <a:ext cx="6381600" cy="3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00"/>
              <a:buFont typeface="Inter"/>
              <a:buChar char="—"/>
              <a:defRPr i="0" sz="1700" u="none" cap="none" strike="noStrike">
                <a:solidFill>
                  <a:srgbClr val="21212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ter"/>
              <a:buChar char="–"/>
              <a:defRPr i="0" sz="1400" u="none" cap="none" strike="noStrike">
                <a:solidFill>
                  <a:srgbClr val="21212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ter"/>
              <a:buChar char="–"/>
              <a:defRPr i="0" sz="1400" u="none" cap="none" strike="noStrike">
                <a:solidFill>
                  <a:srgbClr val="21212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ter"/>
              <a:buChar char="–"/>
              <a:defRPr i="0" sz="1400" u="none" cap="none" strike="noStrike">
                <a:solidFill>
                  <a:srgbClr val="21212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ter"/>
              <a:buChar char="–"/>
              <a:defRPr i="0" sz="1400" u="none" cap="none" strike="noStrike">
                <a:solidFill>
                  <a:srgbClr val="21212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ter"/>
              <a:buChar char="–"/>
              <a:defRPr i="0" sz="1400" u="none" cap="none" strike="noStrike">
                <a:solidFill>
                  <a:srgbClr val="21212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ter"/>
              <a:buChar char="–"/>
              <a:defRPr i="0" sz="1400" u="none" cap="none" strike="noStrike">
                <a:solidFill>
                  <a:srgbClr val="21212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ter"/>
              <a:buChar char="–"/>
              <a:defRPr i="0" sz="1400" u="none" cap="none" strike="noStrike">
                <a:solidFill>
                  <a:srgbClr val="21212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212121"/>
              </a:buClr>
              <a:buSzPts val="1400"/>
              <a:buFont typeface="Inter"/>
              <a:buChar char="–"/>
              <a:defRPr i="0" sz="1400" u="none" cap="none" strike="noStrike">
                <a:solidFill>
                  <a:srgbClr val="21212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80">
          <p15:clr>
            <a:srgbClr val="E06666"/>
          </p15:clr>
        </p15:guide>
        <p15:guide id="2" pos="960">
          <p15:clr>
            <a:srgbClr val="E06666"/>
          </p15:clr>
        </p15:guide>
        <p15:guide id="3" pos="1440">
          <p15:clr>
            <a:srgbClr val="E06666"/>
          </p15:clr>
        </p15:guide>
        <p15:guide id="4" pos="1920">
          <p15:clr>
            <a:srgbClr val="E06666"/>
          </p15:clr>
        </p15:guide>
        <p15:guide id="5" pos="2400">
          <p15:clr>
            <a:srgbClr val="E06666"/>
          </p15:clr>
        </p15:guide>
        <p15:guide id="6" pos="2880">
          <p15:clr>
            <a:srgbClr val="E06666"/>
          </p15:clr>
        </p15:guide>
        <p15:guide id="7" pos="3360">
          <p15:clr>
            <a:srgbClr val="E06666"/>
          </p15:clr>
        </p15:guide>
        <p15:guide id="8" pos="3840">
          <p15:clr>
            <a:srgbClr val="E06666"/>
          </p15:clr>
        </p15:guide>
        <p15:guide id="9" pos="4320">
          <p15:clr>
            <a:srgbClr val="E06666"/>
          </p15:clr>
        </p15:guide>
        <p15:guide id="10" pos="4800">
          <p15:clr>
            <a:srgbClr val="E06666"/>
          </p15:clr>
        </p15:guide>
        <p15:guide id="11" pos="5280">
          <p15:clr>
            <a:srgbClr val="E06666"/>
          </p15:clr>
        </p15:guide>
        <p15:guide id="12" pos="300">
          <p15:clr>
            <a:srgbClr val="0000FF"/>
          </p15:clr>
        </p15:guide>
        <p15:guide id="13" pos="5455">
          <p15:clr>
            <a:srgbClr val="0000FF"/>
          </p15:clr>
        </p15:guide>
        <p15:guide id="14" orient="horz" pos="270">
          <p15:clr>
            <a:srgbClr val="E06666"/>
          </p15:clr>
        </p15:guide>
        <p15:guide id="15" orient="horz" pos="540">
          <p15:clr>
            <a:srgbClr val="E06666"/>
          </p15:clr>
        </p15:guide>
        <p15:guide id="16" orient="horz" pos="810">
          <p15:clr>
            <a:srgbClr val="E06666"/>
          </p15:clr>
        </p15:guide>
        <p15:guide id="17" orient="horz" pos="1080">
          <p15:clr>
            <a:srgbClr val="E06666"/>
          </p15:clr>
        </p15:guide>
        <p15:guide id="18" orient="horz" pos="1350">
          <p15:clr>
            <a:srgbClr val="E06666"/>
          </p15:clr>
        </p15:guide>
        <p15:guide id="19" orient="horz" pos="1620">
          <p15:clr>
            <a:srgbClr val="E06666"/>
          </p15:clr>
        </p15:guide>
        <p15:guide id="20" orient="horz" pos="1890">
          <p15:clr>
            <a:srgbClr val="E06666"/>
          </p15:clr>
        </p15:guide>
        <p15:guide id="21" orient="horz" pos="2160">
          <p15:clr>
            <a:srgbClr val="E06666"/>
          </p15:clr>
        </p15:guide>
        <p15:guide id="22" orient="horz" pos="2430">
          <p15:clr>
            <a:srgbClr val="E06666"/>
          </p15:clr>
        </p15:guide>
        <p15:guide id="23" orient="horz" pos="2701">
          <p15:clr>
            <a:srgbClr val="E06666"/>
          </p15:clr>
        </p15:guide>
        <p15:guide id="24" orient="horz" pos="2836">
          <p15:clr>
            <a:srgbClr val="0000FF"/>
          </p15:clr>
        </p15:guide>
        <p15:guide id="25" orient="horz" pos="2971">
          <p15:clr>
            <a:srgbClr val="E06666"/>
          </p15:clr>
        </p15:guide>
        <p15:guide id="26" orient="horz" pos="202">
          <p15:clr>
            <a:srgbClr val="0000F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/>
          <p:nvPr/>
        </p:nvSpPr>
        <p:spPr>
          <a:xfrm>
            <a:off x="0" y="0"/>
            <a:ext cx="9144000" cy="9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 txBox="1"/>
          <p:nvPr>
            <p:ph type="title"/>
          </p:nvPr>
        </p:nvSpPr>
        <p:spPr>
          <a:xfrm>
            <a:off x="628650" y="91430"/>
            <a:ext cx="61449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27"/>
          <p:cNvSpPr txBox="1"/>
          <p:nvPr>
            <p:ph idx="1" type="body"/>
          </p:nvPr>
        </p:nvSpPr>
        <p:spPr>
          <a:xfrm>
            <a:off x="628650" y="1369219"/>
            <a:ext cx="7886700" cy="29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−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−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27"/>
          <p:cNvSpPr txBox="1"/>
          <p:nvPr>
            <p:ph idx="11" type="ftr"/>
          </p:nvPr>
        </p:nvSpPr>
        <p:spPr>
          <a:xfrm>
            <a:off x="624058" y="4752825"/>
            <a:ext cx="200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27"/>
          <p:cNvSpPr txBox="1"/>
          <p:nvPr>
            <p:ph idx="12" type="sldNum"/>
          </p:nvPr>
        </p:nvSpPr>
        <p:spPr>
          <a:xfrm>
            <a:off x="8662853" y="4732037"/>
            <a:ext cx="3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27"/>
          <p:cNvSpPr txBox="1"/>
          <p:nvPr/>
        </p:nvSpPr>
        <p:spPr>
          <a:xfrm>
            <a:off x="6215512" y="4755570"/>
            <a:ext cx="22452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PREMIER </a:t>
            </a:r>
            <a:r>
              <a:rPr b="1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CONFERENCE </a:t>
            </a:r>
            <a:r>
              <a:rPr b="0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b="1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EXHIBITION </a:t>
            </a:r>
            <a:r>
              <a:rPr b="0" i="0" lang="en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COMPUTER GRAPHICS &amp; INTERACTIVE TECHNIQUES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6147" y="470061"/>
            <a:ext cx="318056" cy="13278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7"/>
          <p:cNvSpPr/>
          <p:nvPr/>
        </p:nvSpPr>
        <p:spPr>
          <a:xfrm>
            <a:off x="0" y="470061"/>
            <a:ext cx="69900" cy="4432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27"/>
          <p:cNvCxnSpPr/>
          <p:nvPr/>
        </p:nvCxnSpPr>
        <p:spPr>
          <a:xfrm>
            <a:off x="1143" y="91430"/>
            <a:ext cx="9141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1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27"/>
          <p:cNvCxnSpPr/>
          <p:nvPr/>
        </p:nvCxnSpPr>
        <p:spPr>
          <a:xfrm>
            <a:off x="1143" y="4612630"/>
            <a:ext cx="9141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1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8" name="Google Shape;278;p27"/>
          <p:cNvCxnSpPr/>
          <p:nvPr/>
        </p:nvCxnSpPr>
        <p:spPr>
          <a:xfrm>
            <a:off x="8597766" y="4612630"/>
            <a:ext cx="0" cy="5310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1451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9" name="Google Shape;27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98759" y="307056"/>
            <a:ext cx="1665576" cy="40112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857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727">
          <p15:clr>
            <a:srgbClr val="F26B43"/>
          </p15:clr>
        </p15:guide>
        <p15:guide id="4" pos="389">
          <p15:clr>
            <a:srgbClr val="F26B43"/>
          </p15:clr>
        </p15:guide>
        <p15:guide id="5" pos="53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/>
          <p:nvPr>
            <p:ph type="ctrTitle"/>
          </p:nvPr>
        </p:nvSpPr>
        <p:spPr>
          <a:xfrm>
            <a:off x="4323161" y="2007897"/>
            <a:ext cx="3777300" cy="40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34275" lIns="137150" spcFirstLastPara="1" rIns="137150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</a:pPr>
            <a:r>
              <a:rPr lang="en" sz="1100"/>
              <a:t>BUILDING THE</a:t>
            </a:r>
            <a:br>
              <a:rPr lang="en" sz="1100"/>
            </a:br>
            <a:r>
              <a:rPr lang="en" sz="1100"/>
              <a:t>OPEN METAVERSE</a:t>
            </a:r>
            <a:endParaRPr sz="1100"/>
          </a:p>
        </p:txBody>
      </p:sp>
      <p:sp>
        <p:nvSpPr>
          <p:cNvPr id="296" name="Google Shape;296;p29"/>
          <p:cNvSpPr txBox="1"/>
          <p:nvPr>
            <p:ph idx="11" type="ftr"/>
          </p:nvPr>
        </p:nvSpPr>
        <p:spPr>
          <a:xfrm>
            <a:off x="624058" y="4752825"/>
            <a:ext cx="200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/>
              <a:t>© 2021 SIGGRAPH. ALL RIGHTS RESERVED.</a:t>
            </a:r>
            <a:endParaRPr sz="1100"/>
          </a:p>
        </p:txBody>
      </p:sp>
      <p:sp>
        <p:nvSpPr>
          <p:cNvPr id="297" name="Google Shape;297;p29"/>
          <p:cNvSpPr txBox="1"/>
          <p:nvPr/>
        </p:nvSpPr>
        <p:spPr>
          <a:xfrm>
            <a:off x="4245635" y="3779985"/>
            <a:ext cx="4820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137150" spcFirstLastPara="1" rIns="1371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Vladimir Vukicevic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Director, Lightweight XR</a:t>
            </a:r>
            <a:r>
              <a:rPr b="1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" sz="1500">
                <a:solidFill>
                  <a:schemeClr val="dk1"/>
                </a:solidFill>
              </a:rPr>
              <a:t>Unity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b="1" lang="en" sz="1500">
                <a:solidFill>
                  <a:schemeClr val="dk1"/>
                </a:solidFill>
              </a:rPr>
              <a:t>vvuk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/>
          <p:nvPr>
            <p:ph type="title"/>
          </p:nvPr>
        </p:nvSpPr>
        <p:spPr>
          <a:xfrm>
            <a:off x="476250" y="321300"/>
            <a:ext cx="7143900" cy="5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51" name="Google Shape;351;p38"/>
          <p:cNvSpPr txBox="1"/>
          <p:nvPr>
            <p:ph idx="1" type="body"/>
          </p:nvPr>
        </p:nvSpPr>
        <p:spPr>
          <a:xfrm>
            <a:off x="476125" y="1505225"/>
            <a:ext cx="6381900" cy="29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Twitter: @vvuk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Email: vladv@unity3d.com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238" y="651538"/>
            <a:ext cx="4325525" cy="37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b="0" l="0" r="37252" t="0"/>
          <a:stretch/>
        </p:blipFill>
        <p:spPr>
          <a:xfrm>
            <a:off x="1984175" y="581100"/>
            <a:ext cx="3247575" cy="398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175" y="581100"/>
            <a:ext cx="5175691" cy="398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550" y="428700"/>
            <a:ext cx="6828897" cy="39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3"/>
          <p:cNvSpPr txBox="1"/>
          <p:nvPr/>
        </p:nvSpPr>
        <p:spPr>
          <a:xfrm>
            <a:off x="1157550" y="4071300"/>
            <a:ext cx="312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Model by FFeller on Sketchfab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009800"/>
            <a:ext cx="2706150" cy="21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575" y="2854275"/>
            <a:ext cx="2706150" cy="21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600" y="715225"/>
            <a:ext cx="2706150" cy="21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4"/>
          <p:cNvSpPr/>
          <p:nvPr/>
        </p:nvSpPr>
        <p:spPr>
          <a:xfrm>
            <a:off x="3059200" y="1905000"/>
            <a:ext cx="1120600" cy="18300"/>
          </a:xfrm>
          <a:custGeom>
            <a:rect b="b" l="l" r="r" t="t"/>
            <a:pathLst>
              <a:path extrusionOk="0" h="732" w="44824">
                <a:moveTo>
                  <a:pt x="0" y="0"/>
                </a:moveTo>
                <a:cubicBezTo>
                  <a:pt x="14891" y="1240"/>
                  <a:pt x="29882" y="448"/>
                  <a:pt x="44824" y="448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327" name="Google Shape;327;p34"/>
          <p:cNvSpPr/>
          <p:nvPr/>
        </p:nvSpPr>
        <p:spPr>
          <a:xfrm>
            <a:off x="2745450" y="2510125"/>
            <a:ext cx="941275" cy="1109375"/>
          </a:xfrm>
          <a:custGeom>
            <a:rect b="b" l="l" r="r" t="t"/>
            <a:pathLst>
              <a:path extrusionOk="0" h="44375" w="37651">
                <a:moveTo>
                  <a:pt x="0" y="0"/>
                </a:moveTo>
                <a:cubicBezTo>
                  <a:pt x="5023" y="10052"/>
                  <a:pt x="12701" y="18567"/>
                  <a:pt x="19722" y="27342"/>
                </a:cubicBezTo>
                <a:cubicBezTo>
                  <a:pt x="24872" y="33779"/>
                  <a:pt x="30278" y="40688"/>
                  <a:pt x="37651" y="4437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sp>
      <p:sp>
        <p:nvSpPr>
          <p:cNvPr id="328" name="Google Shape;328;p34"/>
          <p:cNvSpPr/>
          <p:nvPr/>
        </p:nvSpPr>
        <p:spPr>
          <a:xfrm>
            <a:off x="4773700" y="2319625"/>
            <a:ext cx="123275" cy="1120575"/>
          </a:xfrm>
          <a:custGeom>
            <a:rect b="b" l="l" r="r" t="t"/>
            <a:pathLst>
              <a:path extrusionOk="0" h="44823" w="4931">
                <a:moveTo>
                  <a:pt x="4931" y="0"/>
                </a:moveTo>
                <a:cubicBezTo>
                  <a:pt x="4931" y="9871"/>
                  <a:pt x="4676" y="19772"/>
                  <a:pt x="3586" y="29583"/>
                </a:cubicBezTo>
                <a:cubicBezTo>
                  <a:pt x="3010" y="34770"/>
                  <a:pt x="0" y="39604"/>
                  <a:pt x="0" y="44823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588" y="520125"/>
            <a:ext cx="5544865" cy="39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88" y="581100"/>
            <a:ext cx="7614236" cy="39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4375" y="3574250"/>
            <a:ext cx="2244151" cy="142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10720">
            <a:off x="3937697" y="2933989"/>
            <a:ext cx="737505" cy="56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550" y="520125"/>
            <a:ext cx="4170887" cy="398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S2021">
      <a:dk1>
        <a:srgbClr val="000302"/>
      </a:dk1>
      <a:lt1>
        <a:srgbClr val="FFFFFF"/>
      </a:lt1>
      <a:dk2>
        <a:srgbClr val="000302"/>
      </a:dk2>
      <a:lt2>
        <a:srgbClr val="FFFFFF"/>
      </a:lt2>
      <a:accent1>
        <a:srgbClr val="FEE800"/>
      </a:accent1>
      <a:accent2>
        <a:srgbClr val="E1E332"/>
      </a:accent2>
      <a:accent3>
        <a:srgbClr val="00B796"/>
      </a:accent3>
      <a:accent4>
        <a:srgbClr val="0099CE"/>
      </a:accent4>
      <a:accent5>
        <a:srgbClr val="F27176"/>
      </a:accent5>
      <a:accent6>
        <a:srgbClr val="000302"/>
      </a:accent6>
      <a:hlink>
        <a:srgbClr val="0099CE"/>
      </a:hlink>
      <a:folHlink>
        <a:srgbClr val="00B7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020 Theme">
  <a:themeElements>
    <a:clrScheme name="Brugerdefineret 4">
      <a:dk1>
        <a:srgbClr val="000000"/>
      </a:dk1>
      <a:lt1>
        <a:srgbClr val="FFFFFF"/>
      </a:lt1>
      <a:dk2>
        <a:srgbClr val="3297F0"/>
      </a:dk2>
      <a:lt2>
        <a:srgbClr val="20978A"/>
      </a:lt2>
      <a:accent1>
        <a:srgbClr val="CBDB2A"/>
      </a:accent1>
      <a:accent2>
        <a:srgbClr val="F7931E"/>
      </a:accent2>
      <a:accent3>
        <a:srgbClr val="904098"/>
      </a:accent3>
      <a:accent4>
        <a:srgbClr val="ED1847"/>
      </a:accent4>
      <a:accent5>
        <a:srgbClr val="00BCD3"/>
      </a:accent5>
      <a:accent6>
        <a:srgbClr val="81BF41"/>
      </a:accent6>
      <a:hlink>
        <a:srgbClr val="205E9E"/>
      </a:hlink>
      <a:folHlink>
        <a:srgbClr val="205E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